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95" r:id="rId2"/>
    <p:sldId id="258" r:id="rId3"/>
    <p:sldId id="298" r:id="rId4"/>
    <p:sldId id="299" r:id="rId5"/>
    <p:sldId id="260" r:id="rId6"/>
    <p:sldId id="274" r:id="rId7"/>
    <p:sldId id="279" r:id="rId8"/>
    <p:sldId id="262" r:id="rId9"/>
    <p:sldId id="281" r:id="rId10"/>
    <p:sldId id="263" r:id="rId11"/>
    <p:sldId id="264" r:id="rId12"/>
    <p:sldId id="282" r:id="rId13"/>
    <p:sldId id="297" r:id="rId14"/>
    <p:sldId id="283" r:id="rId15"/>
    <p:sldId id="301" r:id="rId16"/>
    <p:sldId id="284" r:id="rId17"/>
    <p:sldId id="300" r:id="rId18"/>
    <p:sldId id="266" r:id="rId19"/>
    <p:sldId id="302" r:id="rId20"/>
    <p:sldId id="303" r:id="rId21"/>
    <p:sldId id="30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5" autoAdjust="0"/>
    <p:restoredTop sz="94660"/>
  </p:normalViewPr>
  <p:slideViewPr>
    <p:cSldViewPr snapToGrid="0">
      <p:cViewPr varScale="1">
        <p:scale>
          <a:sx n="63" d="100"/>
          <a:sy n="63" d="100"/>
        </p:scale>
        <p:origin x="106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97481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752389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94775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698218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62483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49350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326903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12726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920539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6043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pPr/>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61150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pPr/>
              <a:t>4/4/2023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50072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pPr/>
              <a:t>4/4/2023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379457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pPr/>
              <a:t>4/4/2023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588920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663564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
        <p:nvSpPr>
          <p:cNvPr id="5" name="Date Placeholder 4"/>
          <p:cNvSpPr>
            <a:spLocks noGrp="1"/>
          </p:cNvSpPr>
          <p:nvPr>
            <p:ph type="dt" sz="half" idx="10"/>
          </p:nvPr>
        </p:nvSpPr>
        <p:spPr/>
        <p:txBody>
          <a:bodyPr/>
          <a:lstStyle/>
          <a:p>
            <a:fld id="{62469B1F-AF70-46E9-9B6A-AAED6CD8AA21}" type="datetimeFigureOut">
              <a:rPr lang="en-US" smtClean="0"/>
              <a:pPr/>
              <a:t>4/4/2023</a:t>
            </a:fld>
            <a:endParaRPr lang="en-US"/>
          </a:p>
        </p:txBody>
      </p:sp>
    </p:spTree>
    <p:extLst>
      <p:ext uri="{BB962C8B-B14F-4D97-AF65-F5344CB8AC3E}">
        <p14:creationId xmlns:p14="http://schemas.microsoft.com/office/powerpoint/2010/main" val="19495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pPr/>
              <a:t>4/4/2023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970E17-90EC-457A-8FF7-F9657C4FD578}" type="slidenum">
              <a:rPr lang="en-US" smtClean="0"/>
              <a:pPr/>
              <a:t>‹#›</a:t>
            </a:fld>
            <a:endParaRPr lang="en-US"/>
          </a:p>
        </p:txBody>
      </p:sp>
    </p:spTree>
    <p:extLst>
      <p:ext uri="{BB962C8B-B14F-4D97-AF65-F5344CB8AC3E}">
        <p14:creationId xmlns:p14="http://schemas.microsoft.com/office/powerpoint/2010/main" val="2916754679"/>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E1153-849E-5193-8C85-333E2394210F}"/>
              </a:ext>
            </a:extLst>
          </p:cNvPr>
          <p:cNvSpPr>
            <a:spLocks noGrp="1"/>
          </p:cNvSpPr>
          <p:nvPr>
            <p:ph type="title"/>
          </p:nvPr>
        </p:nvSpPr>
        <p:spPr>
          <a:xfrm>
            <a:off x="1860334" y="367228"/>
            <a:ext cx="8034779" cy="1320800"/>
          </a:xfrm>
        </p:spPr>
        <p:txBody>
          <a:bodyPr>
            <a:normAutofit/>
          </a:bodyPr>
          <a:lstStyle/>
          <a:p>
            <a:endParaRPr lang="en-IN" sz="2000" dirty="0"/>
          </a:p>
        </p:txBody>
      </p:sp>
      <p:sp>
        <p:nvSpPr>
          <p:cNvPr id="3" name="Content Placeholder 2">
            <a:extLst>
              <a:ext uri="{FF2B5EF4-FFF2-40B4-BE49-F238E27FC236}">
                <a16:creationId xmlns:a16="http://schemas.microsoft.com/office/drawing/2014/main" id="{A6560A92-B60C-5B7A-EDBA-E1CA0EA66E50}"/>
              </a:ext>
            </a:extLst>
          </p:cNvPr>
          <p:cNvSpPr>
            <a:spLocks noGrp="1"/>
          </p:cNvSpPr>
          <p:nvPr>
            <p:ph idx="1"/>
          </p:nvPr>
        </p:nvSpPr>
        <p:spPr>
          <a:xfrm>
            <a:off x="0" y="1964267"/>
            <a:ext cx="12192000" cy="4893733"/>
          </a:xfrm>
        </p:spPr>
        <p:txBody>
          <a:bodyPr>
            <a:normAutofit fontScale="85000" lnSpcReduction="20000"/>
          </a:bodyPr>
          <a:lstStyle/>
          <a:p>
            <a:pPr marL="0" indent="0">
              <a:buNone/>
            </a:pPr>
            <a:endParaRPr lang="en-IN" b="1" dirty="0">
              <a:solidFill>
                <a:schemeClr val="accent1"/>
              </a:solidFill>
              <a:latin typeface="Times New Roman" panose="02020603050405020304" pitchFamily="18" charset="0"/>
              <a:cs typeface="Times New Roman" panose="02020603050405020304" pitchFamily="18" charset="0"/>
            </a:endParaRPr>
          </a:p>
          <a:p>
            <a:pPr marL="0" indent="0">
              <a:buNone/>
            </a:pPr>
            <a:r>
              <a:rPr lang="en-IN" sz="2400" dirty="0">
                <a:solidFill>
                  <a:schemeClr val="accent1"/>
                </a:solidFill>
                <a:latin typeface="Times New Roman" panose="02020603050405020304" pitchFamily="18" charset="0"/>
                <a:cs typeface="Times New Roman" panose="02020603050405020304" pitchFamily="18" charset="0"/>
              </a:rPr>
              <a:t>                                      </a:t>
            </a:r>
            <a:r>
              <a:rPr lang="en-IN" sz="2400" b="1" dirty="0">
                <a:solidFill>
                  <a:schemeClr val="accent1"/>
                </a:solidFill>
                <a:latin typeface="Times New Roman" panose="02020603050405020304" pitchFamily="18" charset="0"/>
                <a:cs typeface="Times New Roman" panose="02020603050405020304" pitchFamily="18" charset="0"/>
              </a:rPr>
              <a:t>Department of Computer Science and Engineering</a:t>
            </a:r>
          </a:p>
          <a:p>
            <a:pPr marL="0" indent="0">
              <a:buNone/>
            </a:pPr>
            <a:r>
              <a:rPr lang="en-IN" sz="2400" b="1" dirty="0">
                <a:solidFill>
                  <a:schemeClr val="accent1"/>
                </a:solidFill>
                <a:latin typeface="Times New Roman" panose="02020603050405020304" pitchFamily="18" charset="0"/>
                <a:cs typeface="Times New Roman" panose="02020603050405020304" pitchFamily="18" charset="0"/>
              </a:rPr>
              <a:t>                                                                  Final Project</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a:solidFill>
                  <a:schemeClr val="accent1"/>
                </a:solidFill>
                <a:latin typeface="Times New Roman" panose="02020603050405020304" pitchFamily="18" charset="0"/>
                <a:cs typeface="Times New Roman" panose="02020603050405020304" pitchFamily="18" charset="0"/>
              </a:rPr>
              <a:t>AUTOMATICALLY IDENTIFYING ANIMALS USING SINGLE SHOT DETECTION </a:t>
            </a:r>
          </a:p>
          <a:p>
            <a:pPr marL="0" indent="0">
              <a:buNone/>
            </a:pPr>
            <a:r>
              <a:rPr lang="en-IN" sz="2000" b="1" dirty="0">
                <a:solidFill>
                  <a:schemeClr val="accent1"/>
                </a:solidFill>
                <a:latin typeface="Times New Roman" panose="02020603050405020304" pitchFamily="18" charset="0"/>
                <a:cs typeface="Times New Roman" panose="02020603050405020304" pitchFamily="18" charset="0"/>
              </a:rPr>
              <a:t>                   </a:t>
            </a:r>
          </a:p>
          <a:p>
            <a:endParaRPr lang="en-IN" sz="2000" b="1" dirty="0">
              <a:solidFill>
                <a:schemeClr val="accent1"/>
              </a:solidFill>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                                                                                                                                                          Batch:D16</a:t>
            </a: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                                                                                                                                  YASHRAJ PANDEY:-191061101214</a:t>
            </a:r>
          </a:p>
          <a:p>
            <a:pPr marL="0" indent="0">
              <a:buNone/>
            </a:pPr>
            <a:r>
              <a:rPr lang="en-IN" sz="2000" b="1" dirty="0">
                <a:latin typeface="Times New Roman" panose="02020603050405020304" pitchFamily="18" charset="0"/>
                <a:cs typeface="Times New Roman" panose="02020603050405020304" pitchFamily="18" charset="0"/>
              </a:rPr>
              <a:t>                                                                                                                                  SRIKANT.M:-191061101184</a:t>
            </a:r>
          </a:p>
          <a:p>
            <a:pPr marL="0" indent="0">
              <a:buNone/>
            </a:pPr>
            <a:r>
              <a:rPr lang="en-IN" sz="2000" b="1" dirty="0">
                <a:latin typeface="Times New Roman" panose="02020603050405020304" pitchFamily="18" charset="0"/>
                <a:cs typeface="Times New Roman" panose="02020603050405020304" pitchFamily="18" charset="0"/>
              </a:rPr>
              <a:t>                                                                                                                                  S SURANPAL SINGH BALI:-191061101189</a:t>
            </a: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SUPERVISOR :- Mrs O.VASANTHA KUMARI</a:t>
            </a: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B200F49-670A-CFB1-DF20-FC34F60BC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334" y="367228"/>
            <a:ext cx="8034779" cy="1597039"/>
          </a:xfrm>
          <a:prstGeom prst="rect">
            <a:avLst/>
          </a:prstGeom>
        </p:spPr>
      </p:pic>
    </p:spTree>
    <p:extLst>
      <p:ext uri="{BB962C8B-B14F-4D97-AF65-F5344CB8AC3E}">
        <p14:creationId xmlns:p14="http://schemas.microsoft.com/office/powerpoint/2010/main" val="2710823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624110"/>
            <a:ext cx="6353386" cy="688223"/>
          </a:xfrm>
        </p:spPr>
        <p:txBody>
          <a:bodyPr>
            <a:normAutofit fontScale="90000"/>
          </a:bodyPr>
          <a:lstStyle/>
          <a:p>
            <a:r>
              <a:rPr lang="en-US" sz="2400" b="1" dirty="0">
                <a:latin typeface="Arial" panose="020B0604020202020204" pitchFamily="34" charset="0"/>
                <a:cs typeface="Arial" panose="020B0604020202020204" pitchFamily="34" charset="0"/>
              </a:rPr>
              <a:t>Architecture of proposed method :</a:t>
            </a:r>
            <a:br>
              <a:rPr lang="en-US" altLang="en-US" sz="2400" b="1" dirty="0">
                <a:latin typeface="Arial" panose="020B0604020202020204" pitchFamily="34" charset="0"/>
                <a:cs typeface="Arial" panose="020B0604020202020204" pitchFamily="34" charset="0"/>
              </a:rPr>
            </a:br>
            <a:endParaRPr lang="en-US" sz="2400" b="1"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EE8A1A69-4F5E-AF35-39CE-20F0E410F34B}"/>
              </a:ext>
            </a:extLst>
          </p:cNvPr>
          <p:cNvPicPr/>
          <p:nvPr/>
        </p:nvPicPr>
        <p:blipFill>
          <a:blip r:embed="rId2"/>
          <a:stretch>
            <a:fillRect/>
          </a:stretch>
        </p:blipFill>
        <p:spPr>
          <a:xfrm>
            <a:off x="1641512" y="1658984"/>
            <a:ext cx="7656723" cy="4334192"/>
          </a:xfrm>
          <a:prstGeom prst="rect">
            <a:avLst/>
          </a:prstGeom>
        </p:spPr>
      </p:pic>
    </p:spTree>
    <p:extLst>
      <p:ext uri="{BB962C8B-B14F-4D97-AF65-F5344CB8AC3E}">
        <p14:creationId xmlns:p14="http://schemas.microsoft.com/office/powerpoint/2010/main" val="501360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18009" y="271505"/>
            <a:ext cx="8596668" cy="1320800"/>
          </a:xfrm>
        </p:spPr>
        <p:txBody>
          <a:bodyPr>
            <a:normAutofit/>
          </a:bodyPr>
          <a:lstStyle/>
          <a:p>
            <a:r>
              <a:rPr lang="en-US" sz="2400" b="1" dirty="0">
                <a:latin typeface="Arial" panose="020B0604020202020204" pitchFamily="34" charset="0"/>
                <a:cs typeface="Arial" panose="020B0604020202020204" pitchFamily="34" charset="0"/>
              </a:rPr>
              <a:t>Advantages of Proposed method</a:t>
            </a:r>
            <a:r>
              <a:rPr lang="en-US" sz="2400" b="1" dirty="0">
                <a:latin typeface="Times New Roman" panose="02020603050405020304" pitchFamily="18" charset="0"/>
                <a:cs typeface="Times New Roman" panose="02020603050405020304" pitchFamily="18" charset="0"/>
              </a:rPr>
              <a:t>:</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293034" y="2181496"/>
            <a:ext cx="9211578" cy="3174275"/>
          </a:xfrm>
        </p:spPr>
        <p:txBody>
          <a:bodyPr>
            <a:normAutofit/>
          </a:bodyPr>
          <a:lstStyle/>
          <a:p>
            <a:pPr lvl="0" algn="just">
              <a:lnSpc>
                <a:spcPct val="150000"/>
              </a:lnSpc>
              <a:spcBef>
                <a:spcPts val="0"/>
              </a:spcBef>
              <a:spcAft>
                <a:spcPts val="80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Lower cost to operate.</a:t>
            </a:r>
          </a:p>
          <a:p>
            <a:pPr lvl="0" algn="just">
              <a:lnSpc>
                <a:spcPct val="150000"/>
              </a:lnSpc>
              <a:spcBef>
                <a:spcPts val="0"/>
              </a:spcBef>
              <a:spcAft>
                <a:spcPts val="80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Seasonality does not affect at all.</a:t>
            </a:r>
          </a:p>
          <a:p>
            <a:pPr lvl="0" algn="just">
              <a:lnSpc>
                <a:spcPct val="150000"/>
              </a:lnSpc>
              <a:spcBef>
                <a:spcPts val="0"/>
              </a:spcBef>
              <a:spcAft>
                <a:spcPts val="80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Does not require very high performance or costly hardware(s).</a:t>
            </a:r>
          </a:p>
          <a:p>
            <a:pPr lvl="0" algn="just">
              <a:lnSpc>
                <a:spcPct val="150000"/>
              </a:lnSpc>
              <a:spcBef>
                <a:spcPts val="0"/>
              </a:spcBef>
              <a:spcAft>
                <a:spcPts val="80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Are very efficient.</a:t>
            </a:r>
          </a:p>
          <a:p>
            <a:pPr marL="342900" marR="0" lvl="0" indent="-342900" algn="just">
              <a:lnSpc>
                <a:spcPct val="150000"/>
              </a:lnSpc>
              <a:spcBef>
                <a:spcPts val="0"/>
              </a:spcBef>
              <a:spcAft>
                <a:spcPts val="800"/>
              </a:spcAft>
              <a:buFont typeface="Symbol" panose="05050102010706020507" pitchFamily="18" charset="2"/>
              <a:buChar char=""/>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226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8961" y="0"/>
            <a:ext cx="7589519" cy="1650448"/>
          </a:xfrm>
        </p:spPr>
        <p:txBody>
          <a:bodyPr>
            <a:normAutofit/>
          </a:bodyPr>
          <a:lstStyle/>
          <a:p>
            <a:pPr marL="340995" indent="0">
              <a:lnSpc>
                <a:spcPct val="107000"/>
              </a:lnSpc>
              <a:spcAft>
                <a:spcPts val="595"/>
              </a:spcAft>
            </a:pPr>
            <a:r>
              <a:rPr lang="en-IN" sz="2400" b="1" dirty="0">
                <a:solidFill>
                  <a:schemeClr val="accent1"/>
                </a:solidFill>
                <a:effectLst/>
                <a:latin typeface="Arial" panose="020B0604020202020204" pitchFamily="34" charset="0"/>
                <a:ea typeface="Arial" panose="020B0604020202020204" pitchFamily="34" charset="0"/>
              </a:rPr>
              <a:t>                                               UML DIAGRAMS </a:t>
            </a:r>
            <a:r>
              <a:rPr lang="en-IN" sz="2400" dirty="0">
                <a:solidFill>
                  <a:schemeClr val="accent1"/>
                </a:solidFill>
                <a:effectLst/>
                <a:latin typeface="Arial" panose="020B0604020202020204" pitchFamily="34" charset="0"/>
                <a:ea typeface="Arial" panose="020B0604020202020204" pitchFamily="34" charset="0"/>
              </a:rPr>
              <a:t> </a:t>
            </a:r>
            <a:br>
              <a:rPr lang="en-IN" sz="2400" dirty="0">
                <a:solidFill>
                  <a:schemeClr val="accent1"/>
                </a:solidFill>
                <a:effectLst/>
                <a:latin typeface="Arial" panose="020B0604020202020204" pitchFamily="34" charset="0"/>
                <a:ea typeface="Arial" panose="020B0604020202020204" pitchFamily="34" charset="0"/>
              </a:rPr>
            </a:br>
            <a:br>
              <a:rPr lang="en-IN" sz="1200" b="1" dirty="0">
                <a:solidFill>
                  <a:srgbClr val="000000"/>
                </a:solidFill>
                <a:latin typeface="Arial" panose="020B0604020202020204" pitchFamily="34" charset="0"/>
                <a:ea typeface="Arial" panose="020B0604020202020204" pitchFamily="34" charset="0"/>
              </a:rPr>
            </a:br>
            <a:r>
              <a:rPr lang="en-IN" sz="2400" b="1" dirty="0">
                <a:effectLst/>
                <a:latin typeface="Arial" panose="020B0604020202020204" pitchFamily="34" charset="0"/>
                <a:ea typeface="Arial" panose="020B0604020202020204" pitchFamily="34" charset="0"/>
              </a:rPr>
              <a:t>USE CASE DIAGRAM :</a:t>
            </a:r>
            <a:r>
              <a:rPr lang="en-IN" sz="2400" dirty="0">
                <a:effectLst/>
                <a:latin typeface="Arial" panose="020B0604020202020204" pitchFamily="34" charset="0"/>
                <a:ea typeface="Arial" panose="020B0604020202020204" pitchFamily="34" charset="0"/>
              </a:rPr>
              <a:t>  </a:t>
            </a:r>
            <a:br>
              <a:rPr lang="en-IN" sz="2400" dirty="0">
                <a:solidFill>
                  <a:srgbClr val="000000"/>
                </a:solidFill>
                <a:effectLst/>
                <a:latin typeface="Arial" panose="020B0604020202020204" pitchFamily="34" charset="0"/>
                <a:ea typeface="Arial" panose="020B0604020202020204" pitchFamily="34" charset="0"/>
              </a:rPr>
            </a:br>
            <a:br>
              <a:rPr lang="en-US" sz="1200" dirty="0"/>
            </a:br>
            <a:endParaRPr lang="en-US" sz="2400" dirty="0">
              <a:latin typeface="Times New Roman" pitchFamily="18" charset="0"/>
              <a:cs typeface="Times New Roman" pitchFamily="18" charset="0"/>
            </a:endParaRPr>
          </a:p>
        </p:txBody>
      </p:sp>
      <p:sp>
        <p:nvSpPr>
          <p:cNvPr id="6" name="Content Placeholder 5"/>
          <p:cNvSpPr>
            <a:spLocks noGrp="1"/>
          </p:cNvSpPr>
          <p:nvPr>
            <p:ph idx="1"/>
          </p:nvPr>
        </p:nvSpPr>
        <p:spPr>
          <a:xfrm>
            <a:off x="172719" y="1270000"/>
            <a:ext cx="10952481" cy="5049520"/>
          </a:xfrm>
        </p:spPr>
        <p:txBody>
          <a:bodyPr>
            <a:normAutofit/>
          </a:bodyPr>
          <a:lstStyle/>
          <a:p>
            <a:pPr marL="0" indent="0" algn="just">
              <a:buNone/>
            </a:pPr>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 use case diagram in the Unified Modelling Language (UML) is a type of behavioural diagram defined by and created from a Use-case analysis.</a:t>
            </a:r>
          </a:p>
          <a:p>
            <a:pPr marL="0" indent="0" algn="just">
              <a:buNone/>
            </a:pPr>
            <a:endPar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buNone/>
            </a:pPr>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p>
          <a:p>
            <a:pPr marL="0" indent="0" algn="just">
              <a:buNone/>
            </a:pPr>
            <a:endPar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buNone/>
            </a:pPr>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 main purpose of a use case diagram is to show what system functions are performed for which actor. Roles of the actors in the system can be depicted.  </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091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641F46-3EE1-67CA-DEF4-0BB2BF1D32CD}"/>
              </a:ext>
            </a:extLst>
          </p:cNvPr>
          <p:cNvSpPr>
            <a:spLocks noGrp="1"/>
          </p:cNvSpPr>
          <p:nvPr>
            <p:ph idx="1"/>
          </p:nvPr>
        </p:nvSpPr>
        <p:spPr>
          <a:xfrm>
            <a:off x="136634" y="0"/>
            <a:ext cx="11708525" cy="6857999"/>
          </a:xfrm>
        </p:spPr>
        <p:txBody>
          <a:bodyPr/>
          <a:lstStyle/>
          <a:p>
            <a:endParaRPr lang="en-IN" dirty="0"/>
          </a:p>
        </p:txBody>
      </p:sp>
      <p:grpSp>
        <p:nvGrpSpPr>
          <p:cNvPr id="4" name="Group 3">
            <a:extLst>
              <a:ext uri="{FF2B5EF4-FFF2-40B4-BE49-F238E27FC236}">
                <a16:creationId xmlns:a16="http://schemas.microsoft.com/office/drawing/2014/main" id="{F4607345-7FC4-A3F6-1299-9C32FEA66BE3}"/>
              </a:ext>
            </a:extLst>
          </p:cNvPr>
          <p:cNvGrpSpPr/>
          <p:nvPr/>
        </p:nvGrpSpPr>
        <p:grpSpPr>
          <a:xfrm>
            <a:off x="3437571" y="1902142"/>
            <a:ext cx="5316827" cy="3105857"/>
            <a:chOff x="0" y="0"/>
            <a:chExt cx="5317109" cy="3105981"/>
          </a:xfrm>
        </p:grpSpPr>
        <p:sp>
          <p:nvSpPr>
            <p:cNvPr id="5" name="Rectangle 4">
              <a:extLst>
                <a:ext uri="{FF2B5EF4-FFF2-40B4-BE49-F238E27FC236}">
                  <a16:creationId xmlns:a16="http://schemas.microsoft.com/office/drawing/2014/main" id="{181DC2B0-632C-B96C-C4DB-CF422A6E4E54}"/>
                </a:ext>
              </a:extLst>
            </p:cNvPr>
            <p:cNvSpPr/>
            <p:nvPr/>
          </p:nvSpPr>
          <p:spPr>
            <a:xfrm>
              <a:off x="5111115" y="2879979"/>
              <a:ext cx="56314" cy="226002"/>
            </a:xfrm>
            <a:prstGeom prst="rect">
              <a:avLst/>
            </a:prstGeom>
            <a:ln>
              <a:noFill/>
            </a:ln>
          </p:spPr>
          <p:txBody>
            <a:bodyPr vert="horz" lIns="0" tIns="0" rIns="0" bIns="0" rtlCol="0">
              <a:noAutofit/>
            </a:bodyPr>
            <a:lstStyle/>
            <a:p>
              <a:pPr marL="21590" indent="-6350" algn="l">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rPr>
                <a:t> </a:t>
              </a:r>
            </a:p>
          </p:txBody>
        </p:sp>
        <p:sp>
          <p:nvSpPr>
            <p:cNvPr id="6" name="Shape 1964">
              <a:extLst>
                <a:ext uri="{FF2B5EF4-FFF2-40B4-BE49-F238E27FC236}">
                  <a16:creationId xmlns:a16="http://schemas.microsoft.com/office/drawing/2014/main" id="{987D4C87-BA59-919B-2A67-5CBA194D5CE3}"/>
                </a:ext>
              </a:extLst>
            </p:cNvPr>
            <p:cNvSpPr/>
            <p:nvPr/>
          </p:nvSpPr>
          <p:spPr>
            <a:xfrm>
              <a:off x="3551936" y="0"/>
              <a:ext cx="516128" cy="267208"/>
            </a:xfrm>
            <a:custGeom>
              <a:avLst/>
              <a:gdLst/>
              <a:ahLst/>
              <a:cxnLst/>
              <a:rect l="0" t="0" r="0" b="0"/>
              <a:pathLst>
                <a:path w="516128" h="267208">
                  <a:moveTo>
                    <a:pt x="258064" y="0"/>
                  </a:moveTo>
                  <a:cubicBezTo>
                    <a:pt x="399415" y="0"/>
                    <a:pt x="516128" y="59690"/>
                    <a:pt x="516128" y="132207"/>
                  </a:cubicBezTo>
                  <a:cubicBezTo>
                    <a:pt x="516128" y="207518"/>
                    <a:pt x="399415" y="267208"/>
                    <a:pt x="258064" y="267208"/>
                  </a:cubicBezTo>
                  <a:cubicBezTo>
                    <a:pt x="116586" y="267208"/>
                    <a:pt x="0" y="207518"/>
                    <a:pt x="0" y="132207"/>
                  </a:cubicBezTo>
                  <a:cubicBezTo>
                    <a:pt x="0" y="59690"/>
                    <a:pt x="116586" y="0"/>
                    <a:pt x="258064" y="0"/>
                  </a:cubicBezTo>
                  <a:close/>
                </a:path>
              </a:pathLst>
            </a:custGeom>
            <a:ln w="0" cap="flat">
              <a:miter lim="127000"/>
            </a:ln>
          </p:spPr>
          <p:style>
            <a:lnRef idx="0">
              <a:srgbClr val="000000">
                <a:alpha val="0"/>
              </a:srgbClr>
            </a:lnRef>
            <a:fillRef idx="1">
              <a:srgbClr val="FFFFB7"/>
            </a:fillRef>
            <a:effectRef idx="0">
              <a:scrgbClr r="0" g="0" b="0"/>
            </a:effectRef>
            <a:fontRef idx="none"/>
          </p:style>
          <p:txBody>
            <a:bodyPr/>
            <a:lstStyle/>
            <a:p>
              <a:endParaRPr lang="en-IN"/>
            </a:p>
          </p:txBody>
        </p:sp>
        <p:sp>
          <p:nvSpPr>
            <p:cNvPr id="7" name="Shape 1965">
              <a:extLst>
                <a:ext uri="{FF2B5EF4-FFF2-40B4-BE49-F238E27FC236}">
                  <a16:creationId xmlns:a16="http://schemas.microsoft.com/office/drawing/2014/main" id="{101621DF-FF07-609D-B46B-55D6F1FAC0CC}"/>
                </a:ext>
              </a:extLst>
            </p:cNvPr>
            <p:cNvSpPr/>
            <p:nvPr/>
          </p:nvSpPr>
          <p:spPr>
            <a:xfrm>
              <a:off x="3551936" y="0"/>
              <a:ext cx="516128" cy="267208"/>
            </a:xfrm>
            <a:custGeom>
              <a:avLst/>
              <a:gdLst/>
              <a:ahLst/>
              <a:cxnLst/>
              <a:rect l="0" t="0" r="0" b="0"/>
              <a:pathLst>
                <a:path w="516128" h="267208">
                  <a:moveTo>
                    <a:pt x="258064" y="0"/>
                  </a:moveTo>
                  <a:cubicBezTo>
                    <a:pt x="399415" y="0"/>
                    <a:pt x="516128" y="59690"/>
                    <a:pt x="516128" y="132207"/>
                  </a:cubicBezTo>
                  <a:cubicBezTo>
                    <a:pt x="516128" y="207518"/>
                    <a:pt x="399415" y="267208"/>
                    <a:pt x="258064" y="267208"/>
                  </a:cubicBezTo>
                  <a:cubicBezTo>
                    <a:pt x="116586" y="267208"/>
                    <a:pt x="0" y="207518"/>
                    <a:pt x="0" y="132207"/>
                  </a:cubicBezTo>
                  <a:cubicBezTo>
                    <a:pt x="0" y="59690"/>
                    <a:pt x="116586" y="0"/>
                    <a:pt x="258064" y="0"/>
                  </a:cubicBezTo>
                  <a:close/>
                </a:path>
              </a:pathLst>
            </a:custGeom>
            <a:ln w="5094" cap="flat">
              <a:round/>
            </a:ln>
          </p:spPr>
          <p:style>
            <a:lnRef idx="1">
              <a:srgbClr val="990033"/>
            </a:lnRef>
            <a:fillRef idx="0">
              <a:srgbClr val="000000">
                <a:alpha val="0"/>
              </a:srgbClr>
            </a:fillRef>
            <a:effectRef idx="0">
              <a:scrgbClr r="0" g="0" b="0"/>
            </a:effectRef>
            <a:fontRef idx="none"/>
          </p:style>
          <p:txBody>
            <a:bodyPr/>
            <a:lstStyle/>
            <a:p>
              <a:endParaRPr lang="en-IN"/>
            </a:p>
          </p:txBody>
        </p:sp>
        <p:pic>
          <p:nvPicPr>
            <p:cNvPr id="8" name="Picture 7">
              <a:extLst>
                <a:ext uri="{FF2B5EF4-FFF2-40B4-BE49-F238E27FC236}">
                  <a16:creationId xmlns:a16="http://schemas.microsoft.com/office/drawing/2014/main" id="{A854DB43-D0D0-4161-0ABA-B86E20BB364E}"/>
                </a:ext>
              </a:extLst>
            </p:cNvPr>
            <p:cNvPicPr/>
            <p:nvPr/>
          </p:nvPicPr>
          <p:blipFill>
            <a:blip r:embed="rId2"/>
            <a:stretch>
              <a:fillRect/>
            </a:stretch>
          </p:blipFill>
          <p:spPr>
            <a:xfrm>
              <a:off x="3476117" y="345694"/>
              <a:ext cx="883920" cy="146304"/>
            </a:xfrm>
            <a:prstGeom prst="rect">
              <a:avLst/>
            </a:prstGeom>
          </p:spPr>
        </p:pic>
        <p:sp>
          <p:nvSpPr>
            <p:cNvPr id="9" name="Rectangle 8">
              <a:extLst>
                <a:ext uri="{FF2B5EF4-FFF2-40B4-BE49-F238E27FC236}">
                  <a16:creationId xmlns:a16="http://schemas.microsoft.com/office/drawing/2014/main" id="{F596C5D4-B25E-4EEC-1FCC-AA0CCC124210}"/>
                </a:ext>
              </a:extLst>
            </p:cNvPr>
            <p:cNvSpPr/>
            <p:nvPr/>
          </p:nvSpPr>
          <p:spPr>
            <a:xfrm>
              <a:off x="3477006" y="348973"/>
              <a:ext cx="881251" cy="142381"/>
            </a:xfrm>
            <a:prstGeom prst="rect">
              <a:avLst/>
            </a:prstGeom>
            <a:ln>
              <a:noFill/>
            </a:ln>
          </p:spPr>
          <p:txBody>
            <a:bodyPr vert="horz" lIns="0" tIns="0" rIns="0" bIns="0" rtlCol="0">
              <a:noAutofit/>
            </a:bodyPr>
            <a:lstStyle/>
            <a:p>
              <a:pPr marL="21590" indent="-6350" algn="l">
                <a:lnSpc>
                  <a:spcPct val="107000"/>
                </a:lnSpc>
                <a:spcAft>
                  <a:spcPts val="800"/>
                </a:spcAft>
              </a:pPr>
              <a:r>
                <a:rPr lang="en-IN" sz="750">
                  <a:solidFill>
                    <a:srgbClr val="000000"/>
                  </a:solidFill>
                  <a:effectLst/>
                  <a:latin typeface="Arial" panose="020B0604020202020204" pitchFamily="34" charset="0"/>
                  <a:ea typeface="Arial" panose="020B0604020202020204" pitchFamily="34" charset="0"/>
                </a:rPr>
                <a:t>Train the model</a:t>
              </a:r>
              <a:endParaRPr lang="en-IN" sz="1200">
                <a:solidFill>
                  <a:srgbClr val="000000"/>
                </a:solidFill>
                <a:effectLst/>
                <a:latin typeface="Arial" panose="020B0604020202020204" pitchFamily="34" charset="0"/>
                <a:ea typeface="Arial" panose="020B0604020202020204" pitchFamily="34" charset="0"/>
              </a:endParaRPr>
            </a:p>
          </p:txBody>
        </p:sp>
        <p:sp>
          <p:nvSpPr>
            <p:cNvPr id="10" name="Rectangle 9">
              <a:extLst>
                <a:ext uri="{FF2B5EF4-FFF2-40B4-BE49-F238E27FC236}">
                  <a16:creationId xmlns:a16="http://schemas.microsoft.com/office/drawing/2014/main" id="{5C6CF648-0DB4-05FC-5FCE-F7BF828C0BE9}"/>
                </a:ext>
              </a:extLst>
            </p:cNvPr>
            <p:cNvSpPr/>
            <p:nvPr/>
          </p:nvSpPr>
          <p:spPr>
            <a:xfrm>
              <a:off x="4138803" y="297942"/>
              <a:ext cx="56314" cy="226002"/>
            </a:xfrm>
            <a:prstGeom prst="rect">
              <a:avLst/>
            </a:prstGeom>
            <a:ln>
              <a:noFill/>
            </a:ln>
          </p:spPr>
          <p:txBody>
            <a:bodyPr vert="horz" lIns="0" tIns="0" rIns="0" bIns="0" rtlCol="0">
              <a:noAutofit/>
            </a:bodyPr>
            <a:lstStyle/>
            <a:p>
              <a:pPr marL="21590" indent="-6350" algn="l">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rPr>
                <a:t> </a:t>
              </a:r>
            </a:p>
          </p:txBody>
        </p:sp>
        <p:sp>
          <p:nvSpPr>
            <p:cNvPr id="11" name="Shape 1970">
              <a:extLst>
                <a:ext uri="{FF2B5EF4-FFF2-40B4-BE49-F238E27FC236}">
                  <a16:creationId xmlns:a16="http://schemas.microsoft.com/office/drawing/2014/main" id="{BD6A6EEA-055A-913E-62D1-3AA8130F0FD3}"/>
                </a:ext>
              </a:extLst>
            </p:cNvPr>
            <p:cNvSpPr/>
            <p:nvPr/>
          </p:nvSpPr>
          <p:spPr>
            <a:xfrm>
              <a:off x="4087114" y="573659"/>
              <a:ext cx="516255" cy="267462"/>
            </a:xfrm>
            <a:custGeom>
              <a:avLst/>
              <a:gdLst/>
              <a:ahLst/>
              <a:cxnLst/>
              <a:rect l="0" t="0" r="0" b="0"/>
              <a:pathLst>
                <a:path w="516255" h="267462">
                  <a:moveTo>
                    <a:pt x="258191" y="0"/>
                  </a:moveTo>
                  <a:cubicBezTo>
                    <a:pt x="399542" y="0"/>
                    <a:pt x="516255" y="59690"/>
                    <a:pt x="516255" y="132462"/>
                  </a:cubicBezTo>
                  <a:cubicBezTo>
                    <a:pt x="516255" y="207518"/>
                    <a:pt x="399542" y="267462"/>
                    <a:pt x="258191" y="267462"/>
                  </a:cubicBezTo>
                  <a:cubicBezTo>
                    <a:pt x="116713" y="267462"/>
                    <a:pt x="0" y="207518"/>
                    <a:pt x="0" y="132462"/>
                  </a:cubicBezTo>
                  <a:cubicBezTo>
                    <a:pt x="0" y="59690"/>
                    <a:pt x="116713" y="0"/>
                    <a:pt x="258191" y="0"/>
                  </a:cubicBezTo>
                  <a:close/>
                </a:path>
              </a:pathLst>
            </a:custGeom>
            <a:ln w="0" cap="flat">
              <a:round/>
            </a:ln>
          </p:spPr>
          <p:style>
            <a:lnRef idx="0">
              <a:srgbClr val="000000">
                <a:alpha val="0"/>
              </a:srgbClr>
            </a:lnRef>
            <a:fillRef idx="1">
              <a:srgbClr val="FFFFB7"/>
            </a:fillRef>
            <a:effectRef idx="0">
              <a:scrgbClr r="0" g="0" b="0"/>
            </a:effectRef>
            <a:fontRef idx="none"/>
          </p:style>
          <p:txBody>
            <a:bodyPr/>
            <a:lstStyle/>
            <a:p>
              <a:endParaRPr lang="en-IN"/>
            </a:p>
          </p:txBody>
        </p:sp>
        <p:sp>
          <p:nvSpPr>
            <p:cNvPr id="12" name="Shape 1971">
              <a:extLst>
                <a:ext uri="{FF2B5EF4-FFF2-40B4-BE49-F238E27FC236}">
                  <a16:creationId xmlns:a16="http://schemas.microsoft.com/office/drawing/2014/main" id="{4CC7E4A6-45A0-DC69-73B2-DF8D9743B99F}"/>
                </a:ext>
              </a:extLst>
            </p:cNvPr>
            <p:cNvSpPr/>
            <p:nvPr/>
          </p:nvSpPr>
          <p:spPr>
            <a:xfrm>
              <a:off x="4087114" y="573659"/>
              <a:ext cx="516255" cy="267462"/>
            </a:xfrm>
            <a:custGeom>
              <a:avLst/>
              <a:gdLst/>
              <a:ahLst/>
              <a:cxnLst/>
              <a:rect l="0" t="0" r="0" b="0"/>
              <a:pathLst>
                <a:path w="516255" h="267462">
                  <a:moveTo>
                    <a:pt x="258191" y="0"/>
                  </a:moveTo>
                  <a:cubicBezTo>
                    <a:pt x="399542" y="0"/>
                    <a:pt x="516255" y="59690"/>
                    <a:pt x="516255" y="132462"/>
                  </a:cubicBezTo>
                  <a:cubicBezTo>
                    <a:pt x="516255" y="207518"/>
                    <a:pt x="399542" y="267462"/>
                    <a:pt x="258191" y="267462"/>
                  </a:cubicBezTo>
                  <a:cubicBezTo>
                    <a:pt x="116713" y="267462"/>
                    <a:pt x="0" y="207518"/>
                    <a:pt x="0" y="132462"/>
                  </a:cubicBezTo>
                  <a:cubicBezTo>
                    <a:pt x="0" y="59690"/>
                    <a:pt x="116713" y="0"/>
                    <a:pt x="258191" y="0"/>
                  </a:cubicBezTo>
                  <a:close/>
                </a:path>
              </a:pathLst>
            </a:custGeom>
            <a:ln w="4730" cap="flat">
              <a:round/>
            </a:ln>
          </p:spPr>
          <p:style>
            <a:lnRef idx="1">
              <a:srgbClr val="990033"/>
            </a:lnRef>
            <a:fillRef idx="0">
              <a:srgbClr val="000000">
                <a:alpha val="0"/>
              </a:srgbClr>
            </a:fillRef>
            <a:effectRef idx="0">
              <a:scrgbClr r="0" g="0" b="0"/>
            </a:effectRef>
            <a:fontRef idx="none"/>
          </p:style>
          <p:txBody>
            <a:bodyPr/>
            <a:lstStyle/>
            <a:p>
              <a:endParaRPr lang="en-IN"/>
            </a:p>
          </p:txBody>
        </p:sp>
        <p:pic>
          <p:nvPicPr>
            <p:cNvPr id="13" name="Picture 12">
              <a:extLst>
                <a:ext uri="{FF2B5EF4-FFF2-40B4-BE49-F238E27FC236}">
                  <a16:creationId xmlns:a16="http://schemas.microsoft.com/office/drawing/2014/main" id="{1893BF15-82E6-A507-EFC0-1CC3CBE5D86E}"/>
                </a:ext>
              </a:extLst>
            </p:cNvPr>
            <p:cNvPicPr/>
            <p:nvPr/>
          </p:nvPicPr>
          <p:blipFill>
            <a:blip r:embed="rId3"/>
            <a:stretch>
              <a:fillRect/>
            </a:stretch>
          </p:blipFill>
          <p:spPr>
            <a:xfrm>
              <a:off x="3940937" y="920242"/>
              <a:ext cx="1068324" cy="144780"/>
            </a:xfrm>
            <a:prstGeom prst="rect">
              <a:avLst/>
            </a:prstGeom>
          </p:spPr>
        </p:pic>
        <p:sp>
          <p:nvSpPr>
            <p:cNvPr id="14" name="Rectangle 13">
              <a:extLst>
                <a:ext uri="{FF2B5EF4-FFF2-40B4-BE49-F238E27FC236}">
                  <a16:creationId xmlns:a16="http://schemas.microsoft.com/office/drawing/2014/main" id="{1AD05F05-A70C-2004-BED1-E3A6B906C212}"/>
                </a:ext>
              </a:extLst>
            </p:cNvPr>
            <p:cNvSpPr/>
            <p:nvPr/>
          </p:nvSpPr>
          <p:spPr>
            <a:xfrm>
              <a:off x="3941826" y="923521"/>
              <a:ext cx="1079816" cy="142381"/>
            </a:xfrm>
            <a:prstGeom prst="rect">
              <a:avLst/>
            </a:prstGeom>
            <a:ln>
              <a:noFill/>
            </a:ln>
          </p:spPr>
          <p:txBody>
            <a:bodyPr vert="horz" lIns="0" tIns="0" rIns="0" bIns="0" rtlCol="0">
              <a:noAutofit/>
            </a:bodyPr>
            <a:lstStyle/>
            <a:p>
              <a:pPr marL="21590" indent="-6350" algn="l">
                <a:lnSpc>
                  <a:spcPct val="107000"/>
                </a:lnSpc>
                <a:spcAft>
                  <a:spcPts val="800"/>
                </a:spcAft>
              </a:pPr>
              <a:r>
                <a:rPr lang="en-IN" sz="750">
                  <a:solidFill>
                    <a:srgbClr val="000000"/>
                  </a:solidFill>
                  <a:effectLst/>
                  <a:latin typeface="Arial" panose="020B0604020202020204" pitchFamily="34" charset="0"/>
                  <a:ea typeface="Arial" panose="020B0604020202020204" pitchFamily="34" charset="0"/>
                </a:rPr>
                <a:t>Captures video live</a:t>
              </a:r>
              <a:endParaRPr lang="en-IN" sz="1200">
                <a:solidFill>
                  <a:srgbClr val="000000"/>
                </a:solidFill>
                <a:effectLst/>
                <a:latin typeface="Arial" panose="020B0604020202020204" pitchFamily="34" charset="0"/>
                <a:ea typeface="Arial" panose="020B0604020202020204" pitchFamily="34" charset="0"/>
              </a:endParaRPr>
            </a:p>
          </p:txBody>
        </p:sp>
        <p:sp>
          <p:nvSpPr>
            <p:cNvPr id="15" name="Rectangle 14">
              <a:extLst>
                <a:ext uri="{FF2B5EF4-FFF2-40B4-BE49-F238E27FC236}">
                  <a16:creationId xmlns:a16="http://schemas.microsoft.com/office/drawing/2014/main" id="{C6A54A30-B0C7-0EBF-FB03-3883AF441C0E}"/>
                </a:ext>
              </a:extLst>
            </p:cNvPr>
            <p:cNvSpPr/>
            <p:nvPr/>
          </p:nvSpPr>
          <p:spPr>
            <a:xfrm>
              <a:off x="4752975" y="872490"/>
              <a:ext cx="56314" cy="226002"/>
            </a:xfrm>
            <a:prstGeom prst="rect">
              <a:avLst/>
            </a:prstGeom>
            <a:ln>
              <a:noFill/>
            </a:ln>
          </p:spPr>
          <p:txBody>
            <a:bodyPr vert="horz" lIns="0" tIns="0" rIns="0" bIns="0" rtlCol="0">
              <a:noAutofit/>
            </a:bodyPr>
            <a:lstStyle/>
            <a:p>
              <a:pPr marL="21590" indent="-6350" algn="l">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rPr>
                <a:t> </a:t>
              </a:r>
            </a:p>
          </p:txBody>
        </p:sp>
        <p:sp>
          <p:nvSpPr>
            <p:cNvPr id="16" name="Shape 1976">
              <a:extLst>
                <a:ext uri="{FF2B5EF4-FFF2-40B4-BE49-F238E27FC236}">
                  <a16:creationId xmlns:a16="http://schemas.microsoft.com/office/drawing/2014/main" id="{7DA8D397-A6DD-B633-F006-CF7FCE814A44}"/>
                </a:ext>
              </a:extLst>
            </p:cNvPr>
            <p:cNvSpPr/>
            <p:nvPr/>
          </p:nvSpPr>
          <p:spPr>
            <a:xfrm>
              <a:off x="4545965" y="1262126"/>
              <a:ext cx="516255" cy="267462"/>
            </a:xfrm>
            <a:custGeom>
              <a:avLst/>
              <a:gdLst/>
              <a:ahLst/>
              <a:cxnLst/>
              <a:rect l="0" t="0" r="0" b="0"/>
              <a:pathLst>
                <a:path w="516255" h="267462">
                  <a:moveTo>
                    <a:pt x="258191" y="0"/>
                  </a:moveTo>
                  <a:cubicBezTo>
                    <a:pt x="399542" y="0"/>
                    <a:pt x="516255" y="59690"/>
                    <a:pt x="516255" y="132461"/>
                  </a:cubicBezTo>
                  <a:cubicBezTo>
                    <a:pt x="516255" y="207772"/>
                    <a:pt x="399542" y="267462"/>
                    <a:pt x="258191" y="267462"/>
                  </a:cubicBezTo>
                  <a:cubicBezTo>
                    <a:pt x="116713" y="267462"/>
                    <a:pt x="0" y="207772"/>
                    <a:pt x="0" y="132461"/>
                  </a:cubicBezTo>
                  <a:cubicBezTo>
                    <a:pt x="0" y="59690"/>
                    <a:pt x="116713" y="0"/>
                    <a:pt x="258191" y="0"/>
                  </a:cubicBezTo>
                  <a:close/>
                </a:path>
              </a:pathLst>
            </a:custGeom>
            <a:ln w="0" cap="flat">
              <a:round/>
            </a:ln>
          </p:spPr>
          <p:style>
            <a:lnRef idx="0">
              <a:srgbClr val="000000">
                <a:alpha val="0"/>
              </a:srgbClr>
            </a:lnRef>
            <a:fillRef idx="1">
              <a:srgbClr val="FFFFB7"/>
            </a:fillRef>
            <a:effectRef idx="0">
              <a:scrgbClr r="0" g="0" b="0"/>
            </a:effectRef>
            <a:fontRef idx="none"/>
          </p:style>
          <p:txBody>
            <a:bodyPr/>
            <a:lstStyle/>
            <a:p>
              <a:endParaRPr lang="en-IN"/>
            </a:p>
          </p:txBody>
        </p:sp>
        <p:sp>
          <p:nvSpPr>
            <p:cNvPr id="17" name="Shape 1977">
              <a:extLst>
                <a:ext uri="{FF2B5EF4-FFF2-40B4-BE49-F238E27FC236}">
                  <a16:creationId xmlns:a16="http://schemas.microsoft.com/office/drawing/2014/main" id="{BA12B9A9-5106-F48A-4F63-0A9F1E42CAB9}"/>
                </a:ext>
              </a:extLst>
            </p:cNvPr>
            <p:cNvSpPr/>
            <p:nvPr/>
          </p:nvSpPr>
          <p:spPr>
            <a:xfrm>
              <a:off x="4545965" y="1262126"/>
              <a:ext cx="516255" cy="267462"/>
            </a:xfrm>
            <a:custGeom>
              <a:avLst/>
              <a:gdLst/>
              <a:ahLst/>
              <a:cxnLst/>
              <a:rect l="0" t="0" r="0" b="0"/>
              <a:pathLst>
                <a:path w="516255" h="267462">
                  <a:moveTo>
                    <a:pt x="258191" y="0"/>
                  </a:moveTo>
                  <a:cubicBezTo>
                    <a:pt x="399542" y="0"/>
                    <a:pt x="516255" y="59690"/>
                    <a:pt x="516255" y="132461"/>
                  </a:cubicBezTo>
                  <a:cubicBezTo>
                    <a:pt x="516255" y="207772"/>
                    <a:pt x="399542" y="267462"/>
                    <a:pt x="258191" y="267462"/>
                  </a:cubicBezTo>
                  <a:cubicBezTo>
                    <a:pt x="116713" y="267462"/>
                    <a:pt x="0" y="207772"/>
                    <a:pt x="0" y="132461"/>
                  </a:cubicBezTo>
                  <a:cubicBezTo>
                    <a:pt x="0" y="59690"/>
                    <a:pt x="116713" y="0"/>
                    <a:pt x="258191" y="0"/>
                  </a:cubicBezTo>
                  <a:close/>
                </a:path>
              </a:pathLst>
            </a:custGeom>
            <a:ln w="4730" cap="flat">
              <a:round/>
            </a:ln>
          </p:spPr>
          <p:style>
            <a:lnRef idx="1">
              <a:srgbClr val="990033"/>
            </a:lnRef>
            <a:fillRef idx="0">
              <a:srgbClr val="000000">
                <a:alpha val="0"/>
              </a:srgbClr>
            </a:fillRef>
            <a:effectRef idx="0">
              <a:scrgbClr r="0" g="0" b="0"/>
            </a:effectRef>
            <a:fontRef idx="none"/>
          </p:style>
          <p:txBody>
            <a:bodyPr/>
            <a:lstStyle/>
            <a:p>
              <a:endParaRPr lang="en-IN"/>
            </a:p>
          </p:txBody>
        </p:sp>
        <p:pic>
          <p:nvPicPr>
            <p:cNvPr id="18" name="Picture 17">
              <a:extLst>
                <a:ext uri="{FF2B5EF4-FFF2-40B4-BE49-F238E27FC236}">
                  <a16:creationId xmlns:a16="http://schemas.microsoft.com/office/drawing/2014/main" id="{AC19938C-9325-0A67-0A36-F684BA3A9145}"/>
                </a:ext>
              </a:extLst>
            </p:cNvPr>
            <p:cNvPicPr/>
            <p:nvPr/>
          </p:nvPicPr>
          <p:blipFill>
            <a:blip r:embed="rId4"/>
            <a:stretch>
              <a:fillRect/>
            </a:stretch>
          </p:blipFill>
          <p:spPr>
            <a:xfrm>
              <a:off x="4486529" y="1609091"/>
              <a:ext cx="830580" cy="144780"/>
            </a:xfrm>
            <a:prstGeom prst="rect">
              <a:avLst/>
            </a:prstGeom>
          </p:spPr>
        </p:pic>
        <p:sp>
          <p:nvSpPr>
            <p:cNvPr id="19" name="Rectangle 18">
              <a:extLst>
                <a:ext uri="{FF2B5EF4-FFF2-40B4-BE49-F238E27FC236}">
                  <a16:creationId xmlns:a16="http://schemas.microsoft.com/office/drawing/2014/main" id="{2F61440F-680C-FDE9-BCB4-BDF1C5A5E920}"/>
                </a:ext>
              </a:extLst>
            </p:cNvPr>
            <p:cNvSpPr/>
            <p:nvPr/>
          </p:nvSpPr>
          <p:spPr>
            <a:xfrm>
              <a:off x="4487799" y="1612369"/>
              <a:ext cx="803208" cy="142381"/>
            </a:xfrm>
            <a:prstGeom prst="rect">
              <a:avLst/>
            </a:prstGeom>
            <a:ln>
              <a:noFill/>
            </a:ln>
          </p:spPr>
          <p:txBody>
            <a:bodyPr vert="horz" lIns="0" tIns="0" rIns="0" bIns="0" rtlCol="0">
              <a:noAutofit/>
            </a:bodyPr>
            <a:lstStyle/>
            <a:p>
              <a:pPr marL="21590" indent="-6350" algn="l">
                <a:lnSpc>
                  <a:spcPct val="107000"/>
                </a:lnSpc>
                <a:spcAft>
                  <a:spcPts val="800"/>
                </a:spcAft>
              </a:pPr>
              <a:r>
                <a:rPr lang="en-IN" sz="750">
                  <a:solidFill>
                    <a:srgbClr val="000000"/>
                  </a:solidFill>
                  <a:effectLst/>
                  <a:latin typeface="Arial" panose="020B0604020202020204" pitchFamily="34" charset="0"/>
                  <a:ea typeface="Arial" panose="020B0604020202020204" pitchFamily="34" charset="0"/>
                </a:rPr>
                <a:t>Detect objects</a:t>
              </a:r>
              <a:endParaRPr lang="en-IN" sz="1200">
                <a:solidFill>
                  <a:srgbClr val="000000"/>
                </a:solidFill>
                <a:effectLst/>
                <a:latin typeface="Arial" panose="020B0604020202020204" pitchFamily="34" charset="0"/>
                <a:ea typeface="Arial" panose="020B0604020202020204" pitchFamily="34" charset="0"/>
              </a:endParaRPr>
            </a:p>
          </p:txBody>
        </p:sp>
        <p:sp>
          <p:nvSpPr>
            <p:cNvPr id="20" name="Rectangle 19">
              <a:extLst>
                <a:ext uri="{FF2B5EF4-FFF2-40B4-BE49-F238E27FC236}">
                  <a16:creationId xmlns:a16="http://schemas.microsoft.com/office/drawing/2014/main" id="{16437A0B-6826-D9EA-BACA-9213299A3E13}"/>
                </a:ext>
              </a:extLst>
            </p:cNvPr>
            <p:cNvSpPr/>
            <p:nvPr/>
          </p:nvSpPr>
          <p:spPr>
            <a:xfrm>
              <a:off x="5091303" y="1561338"/>
              <a:ext cx="56314" cy="226002"/>
            </a:xfrm>
            <a:prstGeom prst="rect">
              <a:avLst/>
            </a:prstGeom>
            <a:ln>
              <a:noFill/>
            </a:ln>
          </p:spPr>
          <p:txBody>
            <a:bodyPr vert="horz" lIns="0" tIns="0" rIns="0" bIns="0" rtlCol="0">
              <a:noAutofit/>
            </a:bodyPr>
            <a:lstStyle/>
            <a:p>
              <a:pPr marL="21590" indent="-6350" algn="l">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rPr>
                <a:t> </a:t>
              </a:r>
            </a:p>
          </p:txBody>
        </p:sp>
        <p:sp>
          <p:nvSpPr>
            <p:cNvPr id="21" name="Shape 1982">
              <a:extLst>
                <a:ext uri="{FF2B5EF4-FFF2-40B4-BE49-F238E27FC236}">
                  <a16:creationId xmlns:a16="http://schemas.microsoft.com/office/drawing/2014/main" id="{08927C91-9A20-D248-FAC2-2E4147364992}"/>
                </a:ext>
              </a:extLst>
            </p:cNvPr>
            <p:cNvSpPr/>
            <p:nvPr/>
          </p:nvSpPr>
          <p:spPr>
            <a:xfrm>
              <a:off x="4087114" y="1988821"/>
              <a:ext cx="516255" cy="267335"/>
            </a:xfrm>
            <a:custGeom>
              <a:avLst/>
              <a:gdLst/>
              <a:ahLst/>
              <a:cxnLst/>
              <a:rect l="0" t="0" r="0" b="0"/>
              <a:pathLst>
                <a:path w="516255" h="267335">
                  <a:moveTo>
                    <a:pt x="258191" y="0"/>
                  </a:moveTo>
                  <a:cubicBezTo>
                    <a:pt x="399542" y="0"/>
                    <a:pt x="516255" y="59817"/>
                    <a:pt x="516255" y="132461"/>
                  </a:cubicBezTo>
                  <a:cubicBezTo>
                    <a:pt x="516255" y="207645"/>
                    <a:pt x="399542" y="267335"/>
                    <a:pt x="258191" y="267335"/>
                  </a:cubicBezTo>
                  <a:cubicBezTo>
                    <a:pt x="116713" y="267335"/>
                    <a:pt x="0" y="207645"/>
                    <a:pt x="0" y="132461"/>
                  </a:cubicBezTo>
                  <a:cubicBezTo>
                    <a:pt x="0" y="59817"/>
                    <a:pt x="116713" y="0"/>
                    <a:pt x="258191" y="0"/>
                  </a:cubicBezTo>
                  <a:close/>
                </a:path>
              </a:pathLst>
            </a:custGeom>
            <a:ln w="0" cap="flat">
              <a:round/>
            </a:ln>
          </p:spPr>
          <p:style>
            <a:lnRef idx="0">
              <a:srgbClr val="000000">
                <a:alpha val="0"/>
              </a:srgbClr>
            </a:lnRef>
            <a:fillRef idx="1">
              <a:srgbClr val="FFFFB7"/>
            </a:fillRef>
            <a:effectRef idx="0">
              <a:scrgbClr r="0" g="0" b="0"/>
            </a:effectRef>
            <a:fontRef idx="none"/>
          </p:style>
          <p:txBody>
            <a:bodyPr/>
            <a:lstStyle/>
            <a:p>
              <a:endParaRPr lang="en-IN"/>
            </a:p>
          </p:txBody>
        </p:sp>
        <p:sp>
          <p:nvSpPr>
            <p:cNvPr id="22" name="Shape 1983">
              <a:extLst>
                <a:ext uri="{FF2B5EF4-FFF2-40B4-BE49-F238E27FC236}">
                  <a16:creationId xmlns:a16="http://schemas.microsoft.com/office/drawing/2014/main" id="{2701FDB5-9065-C1C4-68BE-31441151187C}"/>
                </a:ext>
              </a:extLst>
            </p:cNvPr>
            <p:cNvSpPr/>
            <p:nvPr/>
          </p:nvSpPr>
          <p:spPr>
            <a:xfrm>
              <a:off x="4087114" y="1988821"/>
              <a:ext cx="516255" cy="267335"/>
            </a:xfrm>
            <a:custGeom>
              <a:avLst/>
              <a:gdLst/>
              <a:ahLst/>
              <a:cxnLst/>
              <a:rect l="0" t="0" r="0" b="0"/>
              <a:pathLst>
                <a:path w="516255" h="267335">
                  <a:moveTo>
                    <a:pt x="258191" y="0"/>
                  </a:moveTo>
                  <a:cubicBezTo>
                    <a:pt x="399542" y="0"/>
                    <a:pt x="516255" y="59817"/>
                    <a:pt x="516255" y="132461"/>
                  </a:cubicBezTo>
                  <a:cubicBezTo>
                    <a:pt x="516255" y="207645"/>
                    <a:pt x="399542" y="267335"/>
                    <a:pt x="258191" y="267335"/>
                  </a:cubicBezTo>
                  <a:cubicBezTo>
                    <a:pt x="116713" y="267335"/>
                    <a:pt x="0" y="207645"/>
                    <a:pt x="0" y="132461"/>
                  </a:cubicBezTo>
                  <a:cubicBezTo>
                    <a:pt x="0" y="59817"/>
                    <a:pt x="116713" y="0"/>
                    <a:pt x="258191" y="0"/>
                  </a:cubicBezTo>
                  <a:close/>
                </a:path>
              </a:pathLst>
            </a:custGeom>
            <a:ln w="4730" cap="flat">
              <a:round/>
            </a:ln>
          </p:spPr>
          <p:style>
            <a:lnRef idx="1">
              <a:srgbClr val="990033"/>
            </a:lnRef>
            <a:fillRef idx="0">
              <a:srgbClr val="000000">
                <a:alpha val="0"/>
              </a:srgbClr>
            </a:fillRef>
            <a:effectRef idx="0">
              <a:scrgbClr r="0" g="0" b="0"/>
            </a:effectRef>
            <a:fontRef idx="none"/>
          </p:style>
          <p:txBody>
            <a:bodyPr/>
            <a:lstStyle/>
            <a:p>
              <a:endParaRPr lang="en-IN"/>
            </a:p>
          </p:txBody>
        </p:sp>
        <p:pic>
          <p:nvPicPr>
            <p:cNvPr id="23" name="Picture 22">
              <a:extLst>
                <a:ext uri="{FF2B5EF4-FFF2-40B4-BE49-F238E27FC236}">
                  <a16:creationId xmlns:a16="http://schemas.microsoft.com/office/drawing/2014/main" id="{CC481C6E-CAD1-E62A-1055-68E0F2FC892F}"/>
                </a:ext>
              </a:extLst>
            </p:cNvPr>
            <p:cNvPicPr/>
            <p:nvPr/>
          </p:nvPicPr>
          <p:blipFill>
            <a:blip r:embed="rId5"/>
            <a:stretch>
              <a:fillRect/>
            </a:stretch>
          </p:blipFill>
          <p:spPr>
            <a:xfrm>
              <a:off x="4017137" y="2334515"/>
              <a:ext cx="867156" cy="146304"/>
            </a:xfrm>
            <a:prstGeom prst="rect">
              <a:avLst/>
            </a:prstGeom>
          </p:spPr>
        </p:pic>
        <p:sp>
          <p:nvSpPr>
            <p:cNvPr id="24" name="Rectangle 23">
              <a:extLst>
                <a:ext uri="{FF2B5EF4-FFF2-40B4-BE49-F238E27FC236}">
                  <a16:creationId xmlns:a16="http://schemas.microsoft.com/office/drawing/2014/main" id="{A6F49053-D9EE-5A56-A266-B6BDDD3ABB86}"/>
                </a:ext>
              </a:extLst>
            </p:cNvPr>
            <p:cNvSpPr/>
            <p:nvPr/>
          </p:nvSpPr>
          <p:spPr>
            <a:xfrm>
              <a:off x="4018026" y="2338174"/>
              <a:ext cx="834640" cy="142381"/>
            </a:xfrm>
            <a:prstGeom prst="rect">
              <a:avLst/>
            </a:prstGeom>
            <a:ln>
              <a:noFill/>
            </a:ln>
          </p:spPr>
          <p:txBody>
            <a:bodyPr vert="horz" lIns="0" tIns="0" rIns="0" bIns="0" rtlCol="0">
              <a:noAutofit/>
            </a:bodyPr>
            <a:lstStyle/>
            <a:p>
              <a:pPr marL="21590" indent="-6350" algn="l">
                <a:lnSpc>
                  <a:spcPct val="107000"/>
                </a:lnSpc>
                <a:spcAft>
                  <a:spcPts val="800"/>
                </a:spcAft>
              </a:pPr>
              <a:r>
                <a:rPr lang="en-IN" sz="750">
                  <a:solidFill>
                    <a:srgbClr val="000000"/>
                  </a:solidFill>
                  <a:effectLst/>
                  <a:latin typeface="Arial" panose="020B0604020202020204" pitchFamily="34" charset="0"/>
                  <a:ea typeface="Arial" panose="020B0604020202020204" pitchFamily="34" charset="0"/>
                </a:rPr>
                <a:t>Plays the siren</a:t>
              </a:r>
              <a:endParaRPr lang="en-IN" sz="1200">
                <a:solidFill>
                  <a:srgbClr val="000000"/>
                </a:solidFill>
                <a:effectLst/>
                <a:latin typeface="Arial" panose="020B0604020202020204" pitchFamily="34" charset="0"/>
                <a:ea typeface="Arial" panose="020B0604020202020204" pitchFamily="34" charset="0"/>
              </a:endParaRPr>
            </a:p>
          </p:txBody>
        </p:sp>
        <p:sp>
          <p:nvSpPr>
            <p:cNvPr id="25" name="Rectangle 24">
              <a:extLst>
                <a:ext uri="{FF2B5EF4-FFF2-40B4-BE49-F238E27FC236}">
                  <a16:creationId xmlns:a16="http://schemas.microsoft.com/office/drawing/2014/main" id="{EFA19236-B0D0-3170-2745-35594B51FFA2}"/>
                </a:ext>
              </a:extLst>
            </p:cNvPr>
            <p:cNvSpPr/>
            <p:nvPr/>
          </p:nvSpPr>
          <p:spPr>
            <a:xfrm>
              <a:off x="4643247" y="2287143"/>
              <a:ext cx="56314" cy="226002"/>
            </a:xfrm>
            <a:prstGeom prst="rect">
              <a:avLst/>
            </a:prstGeom>
            <a:ln>
              <a:noFill/>
            </a:ln>
          </p:spPr>
          <p:txBody>
            <a:bodyPr vert="horz" lIns="0" tIns="0" rIns="0" bIns="0" rtlCol="0">
              <a:noAutofit/>
            </a:bodyPr>
            <a:lstStyle/>
            <a:p>
              <a:pPr marL="21590" indent="-6350" algn="l">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rPr>
                <a:t> </a:t>
              </a:r>
            </a:p>
          </p:txBody>
        </p:sp>
        <p:sp>
          <p:nvSpPr>
            <p:cNvPr id="26" name="Shape 1988">
              <a:extLst>
                <a:ext uri="{FF2B5EF4-FFF2-40B4-BE49-F238E27FC236}">
                  <a16:creationId xmlns:a16="http://schemas.microsoft.com/office/drawing/2014/main" id="{61F70C01-4D3B-2925-5C3E-5C7B8A4ED6AE}"/>
                </a:ext>
              </a:extLst>
            </p:cNvPr>
            <p:cNvSpPr/>
            <p:nvPr/>
          </p:nvSpPr>
          <p:spPr>
            <a:xfrm>
              <a:off x="2639187" y="1247775"/>
              <a:ext cx="128397" cy="125857"/>
            </a:xfrm>
            <a:custGeom>
              <a:avLst/>
              <a:gdLst/>
              <a:ahLst/>
              <a:cxnLst/>
              <a:rect l="0" t="0" r="0" b="0"/>
              <a:pathLst>
                <a:path w="128397" h="125857">
                  <a:moveTo>
                    <a:pt x="0" y="62992"/>
                  </a:moveTo>
                  <a:cubicBezTo>
                    <a:pt x="0" y="98171"/>
                    <a:pt x="28321" y="125857"/>
                    <a:pt x="64262" y="125857"/>
                  </a:cubicBezTo>
                  <a:cubicBezTo>
                    <a:pt x="100076" y="125857"/>
                    <a:pt x="128397" y="98171"/>
                    <a:pt x="128397" y="62992"/>
                  </a:cubicBezTo>
                  <a:cubicBezTo>
                    <a:pt x="128397" y="27686"/>
                    <a:pt x="100076" y="0"/>
                    <a:pt x="64262" y="0"/>
                  </a:cubicBezTo>
                  <a:cubicBezTo>
                    <a:pt x="28321" y="0"/>
                    <a:pt x="0" y="27686"/>
                    <a:pt x="0" y="62992"/>
                  </a:cubicBezTo>
                  <a:close/>
                </a:path>
              </a:pathLst>
            </a:custGeom>
            <a:ln w="5094"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27" name="Shape 1989">
              <a:extLst>
                <a:ext uri="{FF2B5EF4-FFF2-40B4-BE49-F238E27FC236}">
                  <a16:creationId xmlns:a16="http://schemas.microsoft.com/office/drawing/2014/main" id="{5DBD5CEF-ACD2-C922-58F6-61BD3CFF1892}"/>
                </a:ext>
              </a:extLst>
            </p:cNvPr>
            <p:cNvSpPr/>
            <p:nvPr/>
          </p:nvSpPr>
          <p:spPr>
            <a:xfrm>
              <a:off x="2700909" y="1371092"/>
              <a:ext cx="0" cy="115824"/>
            </a:xfrm>
            <a:custGeom>
              <a:avLst/>
              <a:gdLst/>
              <a:ahLst/>
              <a:cxnLst/>
              <a:rect l="0" t="0" r="0" b="0"/>
              <a:pathLst>
                <a:path h="115824">
                  <a:moveTo>
                    <a:pt x="0" y="0"/>
                  </a:moveTo>
                  <a:lnTo>
                    <a:pt x="0" y="115824"/>
                  </a:lnTo>
                </a:path>
              </a:pathLst>
            </a:custGeom>
            <a:ln w="2547"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28" name="Shape 1990">
              <a:extLst>
                <a:ext uri="{FF2B5EF4-FFF2-40B4-BE49-F238E27FC236}">
                  <a16:creationId xmlns:a16="http://schemas.microsoft.com/office/drawing/2014/main" id="{3506DE7F-AA49-9239-331E-FD7CE5284540}"/>
                </a:ext>
              </a:extLst>
            </p:cNvPr>
            <p:cNvSpPr/>
            <p:nvPr/>
          </p:nvSpPr>
          <p:spPr>
            <a:xfrm>
              <a:off x="2600833" y="1403858"/>
              <a:ext cx="200152" cy="0"/>
            </a:xfrm>
            <a:custGeom>
              <a:avLst/>
              <a:gdLst/>
              <a:ahLst/>
              <a:cxnLst/>
              <a:rect l="0" t="0" r="0" b="0"/>
              <a:pathLst>
                <a:path w="200152">
                  <a:moveTo>
                    <a:pt x="0" y="0"/>
                  </a:moveTo>
                  <a:lnTo>
                    <a:pt x="200152" y="0"/>
                  </a:lnTo>
                </a:path>
              </a:pathLst>
            </a:custGeom>
            <a:ln w="2547"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29" name="Shape 1991">
              <a:extLst>
                <a:ext uri="{FF2B5EF4-FFF2-40B4-BE49-F238E27FC236}">
                  <a16:creationId xmlns:a16="http://schemas.microsoft.com/office/drawing/2014/main" id="{B4C41035-4816-146C-2969-78622EB5351E}"/>
                </a:ext>
              </a:extLst>
            </p:cNvPr>
            <p:cNvSpPr/>
            <p:nvPr/>
          </p:nvSpPr>
          <p:spPr>
            <a:xfrm>
              <a:off x="2562225" y="1486916"/>
              <a:ext cx="277241" cy="136144"/>
            </a:xfrm>
            <a:custGeom>
              <a:avLst/>
              <a:gdLst/>
              <a:ahLst/>
              <a:cxnLst/>
              <a:rect l="0" t="0" r="0" b="0"/>
              <a:pathLst>
                <a:path w="277241" h="136144">
                  <a:moveTo>
                    <a:pt x="0" y="136144"/>
                  </a:moveTo>
                  <a:lnTo>
                    <a:pt x="138684" y="0"/>
                  </a:lnTo>
                  <a:lnTo>
                    <a:pt x="277241" y="136144"/>
                  </a:lnTo>
                </a:path>
              </a:pathLst>
            </a:custGeom>
            <a:ln w="2547" cap="flat">
              <a:round/>
            </a:ln>
          </p:spPr>
          <p:style>
            <a:lnRef idx="1">
              <a:srgbClr val="990033"/>
            </a:lnRef>
            <a:fillRef idx="0">
              <a:srgbClr val="000000">
                <a:alpha val="0"/>
              </a:srgbClr>
            </a:fillRef>
            <a:effectRef idx="0">
              <a:scrgbClr r="0" g="0" b="0"/>
            </a:effectRef>
            <a:fontRef idx="none"/>
          </p:style>
          <p:txBody>
            <a:bodyPr/>
            <a:lstStyle/>
            <a:p>
              <a:endParaRPr lang="en-IN"/>
            </a:p>
          </p:txBody>
        </p:sp>
        <p:pic>
          <p:nvPicPr>
            <p:cNvPr id="30" name="Picture 29">
              <a:extLst>
                <a:ext uri="{FF2B5EF4-FFF2-40B4-BE49-F238E27FC236}">
                  <a16:creationId xmlns:a16="http://schemas.microsoft.com/office/drawing/2014/main" id="{02EFCC7A-A839-9EE0-1C23-4FA1434E4F37}"/>
                </a:ext>
              </a:extLst>
            </p:cNvPr>
            <p:cNvPicPr/>
            <p:nvPr/>
          </p:nvPicPr>
          <p:blipFill>
            <a:blip r:embed="rId6"/>
            <a:stretch>
              <a:fillRect/>
            </a:stretch>
          </p:blipFill>
          <p:spPr>
            <a:xfrm>
              <a:off x="2534285" y="1699006"/>
              <a:ext cx="445008" cy="146304"/>
            </a:xfrm>
            <a:prstGeom prst="rect">
              <a:avLst/>
            </a:prstGeom>
          </p:spPr>
        </p:pic>
        <p:sp>
          <p:nvSpPr>
            <p:cNvPr id="31" name="Rectangle 30">
              <a:extLst>
                <a:ext uri="{FF2B5EF4-FFF2-40B4-BE49-F238E27FC236}">
                  <a16:creationId xmlns:a16="http://schemas.microsoft.com/office/drawing/2014/main" id="{BEE0AA55-7746-444A-44AD-E16A9B95A4DA}"/>
                </a:ext>
              </a:extLst>
            </p:cNvPr>
            <p:cNvSpPr/>
            <p:nvPr/>
          </p:nvSpPr>
          <p:spPr>
            <a:xfrm>
              <a:off x="2535174" y="1702285"/>
              <a:ext cx="422547" cy="142381"/>
            </a:xfrm>
            <a:prstGeom prst="rect">
              <a:avLst/>
            </a:prstGeom>
            <a:ln>
              <a:noFill/>
            </a:ln>
          </p:spPr>
          <p:txBody>
            <a:bodyPr vert="horz" lIns="0" tIns="0" rIns="0" bIns="0" rtlCol="0">
              <a:noAutofit/>
            </a:bodyPr>
            <a:lstStyle/>
            <a:p>
              <a:pPr marL="21590" indent="-6350" algn="l">
                <a:lnSpc>
                  <a:spcPct val="107000"/>
                </a:lnSpc>
                <a:spcAft>
                  <a:spcPts val="800"/>
                </a:spcAft>
              </a:pPr>
              <a:r>
                <a:rPr lang="en-IN" sz="750">
                  <a:solidFill>
                    <a:srgbClr val="000000"/>
                  </a:solidFill>
                  <a:effectLst/>
                  <a:latin typeface="Arial" panose="020B0604020202020204" pitchFamily="34" charset="0"/>
                  <a:ea typeface="Arial" panose="020B0604020202020204" pitchFamily="34" charset="0"/>
                </a:rPr>
                <a:t>System</a:t>
              </a:r>
              <a:endParaRPr lang="en-IN" sz="1200">
                <a:solidFill>
                  <a:srgbClr val="000000"/>
                </a:solidFill>
                <a:effectLst/>
                <a:latin typeface="Arial" panose="020B0604020202020204" pitchFamily="34" charset="0"/>
                <a:ea typeface="Arial" panose="020B0604020202020204" pitchFamily="34" charset="0"/>
              </a:endParaRPr>
            </a:p>
          </p:txBody>
        </p:sp>
        <p:sp>
          <p:nvSpPr>
            <p:cNvPr id="32" name="Rectangle 31">
              <a:extLst>
                <a:ext uri="{FF2B5EF4-FFF2-40B4-BE49-F238E27FC236}">
                  <a16:creationId xmlns:a16="http://schemas.microsoft.com/office/drawing/2014/main" id="{0DA0FB6C-5800-8A08-59BD-2EAC48C0C88F}"/>
                </a:ext>
              </a:extLst>
            </p:cNvPr>
            <p:cNvSpPr/>
            <p:nvPr/>
          </p:nvSpPr>
          <p:spPr>
            <a:xfrm>
              <a:off x="2852166" y="1651254"/>
              <a:ext cx="56314" cy="226002"/>
            </a:xfrm>
            <a:prstGeom prst="rect">
              <a:avLst/>
            </a:prstGeom>
            <a:ln>
              <a:noFill/>
            </a:ln>
          </p:spPr>
          <p:txBody>
            <a:bodyPr vert="horz" lIns="0" tIns="0" rIns="0" bIns="0" rtlCol="0">
              <a:noAutofit/>
            </a:bodyPr>
            <a:lstStyle/>
            <a:p>
              <a:pPr marL="21590" indent="-6350" algn="l">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rPr>
                <a:t> </a:t>
              </a:r>
            </a:p>
          </p:txBody>
        </p:sp>
        <p:sp>
          <p:nvSpPr>
            <p:cNvPr id="33" name="Shape 1996">
              <a:extLst>
                <a:ext uri="{FF2B5EF4-FFF2-40B4-BE49-F238E27FC236}">
                  <a16:creationId xmlns:a16="http://schemas.microsoft.com/office/drawing/2014/main" id="{EBECF5A6-C39C-3FE5-6EDE-F792C1B1E619}"/>
                </a:ext>
              </a:extLst>
            </p:cNvPr>
            <p:cNvSpPr/>
            <p:nvPr/>
          </p:nvSpPr>
          <p:spPr>
            <a:xfrm>
              <a:off x="3161157" y="527050"/>
              <a:ext cx="320167" cy="368173"/>
            </a:xfrm>
            <a:custGeom>
              <a:avLst/>
              <a:gdLst/>
              <a:ahLst/>
              <a:cxnLst/>
              <a:rect l="0" t="0" r="0" b="0"/>
              <a:pathLst>
                <a:path w="320167" h="368173">
                  <a:moveTo>
                    <a:pt x="0" y="368173"/>
                  </a:moveTo>
                  <a:lnTo>
                    <a:pt x="320167" y="0"/>
                  </a:lnTo>
                </a:path>
              </a:pathLst>
            </a:custGeom>
            <a:ln w="2365"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34" name="Shape 1997">
              <a:extLst>
                <a:ext uri="{FF2B5EF4-FFF2-40B4-BE49-F238E27FC236}">
                  <a16:creationId xmlns:a16="http://schemas.microsoft.com/office/drawing/2014/main" id="{5BACAA96-7CF4-FE13-4388-CCEF5B14F9D4}"/>
                </a:ext>
              </a:extLst>
            </p:cNvPr>
            <p:cNvSpPr/>
            <p:nvPr/>
          </p:nvSpPr>
          <p:spPr>
            <a:xfrm>
              <a:off x="3452749" y="524637"/>
              <a:ext cx="30988" cy="86106"/>
            </a:xfrm>
            <a:custGeom>
              <a:avLst/>
              <a:gdLst/>
              <a:ahLst/>
              <a:cxnLst/>
              <a:rect l="0" t="0" r="0" b="0"/>
              <a:pathLst>
                <a:path w="30988" h="86106">
                  <a:moveTo>
                    <a:pt x="30988" y="0"/>
                  </a:moveTo>
                  <a:lnTo>
                    <a:pt x="0" y="86106"/>
                  </a:lnTo>
                </a:path>
              </a:pathLst>
            </a:custGeom>
            <a:ln w="2365"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5" name="Shape 1998">
              <a:extLst>
                <a:ext uri="{FF2B5EF4-FFF2-40B4-BE49-F238E27FC236}">
                  <a16:creationId xmlns:a16="http://schemas.microsoft.com/office/drawing/2014/main" id="{37E68858-5CA2-4477-5299-1894DA615983}"/>
                </a:ext>
              </a:extLst>
            </p:cNvPr>
            <p:cNvSpPr/>
            <p:nvPr/>
          </p:nvSpPr>
          <p:spPr>
            <a:xfrm>
              <a:off x="3402457" y="524637"/>
              <a:ext cx="81280" cy="40640"/>
            </a:xfrm>
            <a:custGeom>
              <a:avLst/>
              <a:gdLst/>
              <a:ahLst/>
              <a:cxnLst/>
              <a:rect l="0" t="0" r="0" b="0"/>
              <a:pathLst>
                <a:path w="81280" h="40640">
                  <a:moveTo>
                    <a:pt x="81280" y="0"/>
                  </a:moveTo>
                  <a:lnTo>
                    <a:pt x="0" y="40640"/>
                  </a:lnTo>
                </a:path>
              </a:pathLst>
            </a:custGeom>
            <a:ln w="2365"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6" name="Shape 1999">
              <a:extLst>
                <a:ext uri="{FF2B5EF4-FFF2-40B4-BE49-F238E27FC236}">
                  <a16:creationId xmlns:a16="http://schemas.microsoft.com/office/drawing/2014/main" id="{E1421E1F-3FBB-DAD0-BDCD-C40A4CCD8C29}"/>
                </a:ext>
              </a:extLst>
            </p:cNvPr>
            <p:cNvSpPr/>
            <p:nvPr/>
          </p:nvSpPr>
          <p:spPr>
            <a:xfrm>
              <a:off x="2843149" y="895223"/>
              <a:ext cx="318008" cy="368047"/>
            </a:xfrm>
            <a:custGeom>
              <a:avLst/>
              <a:gdLst/>
              <a:ahLst/>
              <a:cxnLst/>
              <a:rect l="0" t="0" r="0" b="0"/>
              <a:pathLst>
                <a:path w="318008" h="368047">
                  <a:moveTo>
                    <a:pt x="318008" y="0"/>
                  </a:moveTo>
                  <a:lnTo>
                    <a:pt x="0" y="368047"/>
                  </a:lnTo>
                </a:path>
              </a:pathLst>
            </a:custGeom>
            <a:ln w="2365"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37" name="Shape 2000">
              <a:extLst>
                <a:ext uri="{FF2B5EF4-FFF2-40B4-BE49-F238E27FC236}">
                  <a16:creationId xmlns:a16="http://schemas.microsoft.com/office/drawing/2014/main" id="{B2C01D62-66AC-43C2-12D0-EB7B431AED13}"/>
                </a:ext>
              </a:extLst>
            </p:cNvPr>
            <p:cNvSpPr/>
            <p:nvPr/>
          </p:nvSpPr>
          <p:spPr>
            <a:xfrm>
              <a:off x="3385693" y="887857"/>
              <a:ext cx="542671" cy="239268"/>
            </a:xfrm>
            <a:custGeom>
              <a:avLst/>
              <a:gdLst/>
              <a:ahLst/>
              <a:cxnLst/>
              <a:rect l="0" t="0" r="0" b="0"/>
              <a:pathLst>
                <a:path w="542671" h="239268">
                  <a:moveTo>
                    <a:pt x="0" y="239268"/>
                  </a:moveTo>
                  <a:lnTo>
                    <a:pt x="542671" y="0"/>
                  </a:lnTo>
                </a:path>
              </a:pathLst>
            </a:custGeom>
            <a:ln w="2365"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38" name="Shape 2001">
              <a:extLst>
                <a:ext uri="{FF2B5EF4-FFF2-40B4-BE49-F238E27FC236}">
                  <a16:creationId xmlns:a16="http://schemas.microsoft.com/office/drawing/2014/main" id="{A3DA3BEA-4C81-329E-F6BB-CA9512E23E0C}"/>
                </a:ext>
              </a:extLst>
            </p:cNvPr>
            <p:cNvSpPr/>
            <p:nvPr/>
          </p:nvSpPr>
          <p:spPr>
            <a:xfrm>
              <a:off x="3868674" y="887857"/>
              <a:ext cx="62103" cy="64643"/>
            </a:xfrm>
            <a:custGeom>
              <a:avLst/>
              <a:gdLst/>
              <a:ahLst/>
              <a:cxnLst/>
              <a:rect l="0" t="0" r="0" b="0"/>
              <a:pathLst>
                <a:path w="62103" h="64643">
                  <a:moveTo>
                    <a:pt x="62103" y="0"/>
                  </a:moveTo>
                  <a:lnTo>
                    <a:pt x="0" y="64643"/>
                  </a:lnTo>
                </a:path>
              </a:pathLst>
            </a:custGeom>
            <a:ln w="2365"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9" name="Shape 2002">
              <a:extLst>
                <a:ext uri="{FF2B5EF4-FFF2-40B4-BE49-F238E27FC236}">
                  <a16:creationId xmlns:a16="http://schemas.microsoft.com/office/drawing/2014/main" id="{42879147-41C7-7F66-4583-347207C64662}"/>
                </a:ext>
              </a:extLst>
            </p:cNvPr>
            <p:cNvSpPr/>
            <p:nvPr/>
          </p:nvSpPr>
          <p:spPr>
            <a:xfrm>
              <a:off x="3839845" y="887857"/>
              <a:ext cx="90932" cy="0"/>
            </a:xfrm>
            <a:custGeom>
              <a:avLst/>
              <a:gdLst/>
              <a:ahLst/>
              <a:cxnLst/>
              <a:rect l="0" t="0" r="0" b="0"/>
              <a:pathLst>
                <a:path w="90932">
                  <a:moveTo>
                    <a:pt x="90932" y="0"/>
                  </a:moveTo>
                  <a:lnTo>
                    <a:pt x="0" y="0"/>
                  </a:lnTo>
                </a:path>
              </a:pathLst>
            </a:custGeom>
            <a:ln w="2365"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40" name="Shape 2003">
              <a:extLst>
                <a:ext uri="{FF2B5EF4-FFF2-40B4-BE49-F238E27FC236}">
                  <a16:creationId xmlns:a16="http://schemas.microsoft.com/office/drawing/2014/main" id="{94EFE4CA-A8CE-D3BE-C7EF-8BA8DBC4AC50}"/>
                </a:ext>
              </a:extLst>
            </p:cNvPr>
            <p:cNvSpPr/>
            <p:nvPr/>
          </p:nvSpPr>
          <p:spPr>
            <a:xfrm>
              <a:off x="2843149" y="1127125"/>
              <a:ext cx="542544" cy="239014"/>
            </a:xfrm>
            <a:custGeom>
              <a:avLst/>
              <a:gdLst/>
              <a:ahLst/>
              <a:cxnLst/>
              <a:rect l="0" t="0" r="0" b="0"/>
              <a:pathLst>
                <a:path w="542544" h="239014">
                  <a:moveTo>
                    <a:pt x="542544" y="0"/>
                  </a:moveTo>
                  <a:lnTo>
                    <a:pt x="0" y="239014"/>
                  </a:lnTo>
                </a:path>
              </a:pathLst>
            </a:custGeom>
            <a:ln w="2365"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41" name="Shape 2004">
              <a:extLst>
                <a:ext uri="{FF2B5EF4-FFF2-40B4-BE49-F238E27FC236}">
                  <a16:creationId xmlns:a16="http://schemas.microsoft.com/office/drawing/2014/main" id="{95F5FF83-88A7-0C09-8365-63CDA06FD08C}"/>
                </a:ext>
              </a:extLst>
            </p:cNvPr>
            <p:cNvSpPr/>
            <p:nvPr/>
          </p:nvSpPr>
          <p:spPr>
            <a:xfrm>
              <a:off x="3689350" y="1397254"/>
              <a:ext cx="848360" cy="14351"/>
            </a:xfrm>
            <a:custGeom>
              <a:avLst/>
              <a:gdLst/>
              <a:ahLst/>
              <a:cxnLst/>
              <a:rect l="0" t="0" r="0" b="0"/>
              <a:pathLst>
                <a:path w="848360" h="14351">
                  <a:moveTo>
                    <a:pt x="0" y="14351"/>
                  </a:moveTo>
                  <a:lnTo>
                    <a:pt x="848360" y="0"/>
                  </a:lnTo>
                </a:path>
              </a:pathLst>
            </a:custGeom>
            <a:ln w="2365"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42" name="Shape 2005">
              <a:extLst>
                <a:ext uri="{FF2B5EF4-FFF2-40B4-BE49-F238E27FC236}">
                  <a16:creationId xmlns:a16="http://schemas.microsoft.com/office/drawing/2014/main" id="{06D1E6D2-016E-62BA-34DC-EEC3FF3E0A3B}"/>
                </a:ext>
              </a:extLst>
            </p:cNvPr>
            <p:cNvSpPr/>
            <p:nvPr/>
          </p:nvSpPr>
          <p:spPr>
            <a:xfrm>
              <a:off x="4456557" y="1397254"/>
              <a:ext cx="83566" cy="38100"/>
            </a:xfrm>
            <a:custGeom>
              <a:avLst/>
              <a:gdLst/>
              <a:ahLst/>
              <a:cxnLst/>
              <a:rect l="0" t="0" r="0" b="0"/>
              <a:pathLst>
                <a:path w="83566" h="38100">
                  <a:moveTo>
                    <a:pt x="83566" y="0"/>
                  </a:moveTo>
                  <a:lnTo>
                    <a:pt x="0" y="38100"/>
                  </a:lnTo>
                </a:path>
              </a:pathLst>
            </a:custGeom>
            <a:ln w="2365"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43" name="Shape 2006">
              <a:extLst>
                <a:ext uri="{FF2B5EF4-FFF2-40B4-BE49-F238E27FC236}">
                  <a16:creationId xmlns:a16="http://schemas.microsoft.com/office/drawing/2014/main" id="{7924423B-BACC-469A-37D9-FFD2046B632F}"/>
                </a:ext>
              </a:extLst>
            </p:cNvPr>
            <p:cNvSpPr/>
            <p:nvPr/>
          </p:nvSpPr>
          <p:spPr>
            <a:xfrm>
              <a:off x="4456557" y="1363726"/>
              <a:ext cx="83566" cy="33528"/>
            </a:xfrm>
            <a:custGeom>
              <a:avLst/>
              <a:gdLst/>
              <a:ahLst/>
              <a:cxnLst/>
              <a:rect l="0" t="0" r="0" b="0"/>
              <a:pathLst>
                <a:path w="83566" h="33528">
                  <a:moveTo>
                    <a:pt x="83566" y="33528"/>
                  </a:moveTo>
                  <a:lnTo>
                    <a:pt x="0" y="0"/>
                  </a:lnTo>
                </a:path>
              </a:pathLst>
            </a:custGeom>
            <a:ln w="2365"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44" name="Shape 2007">
              <a:extLst>
                <a:ext uri="{FF2B5EF4-FFF2-40B4-BE49-F238E27FC236}">
                  <a16:creationId xmlns:a16="http://schemas.microsoft.com/office/drawing/2014/main" id="{9CA00476-5252-FF15-E324-4372D8711D3F}"/>
                </a:ext>
              </a:extLst>
            </p:cNvPr>
            <p:cNvSpPr/>
            <p:nvPr/>
          </p:nvSpPr>
          <p:spPr>
            <a:xfrm>
              <a:off x="2843149" y="1411605"/>
              <a:ext cx="846201" cy="16637"/>
            </a:xfrm>
            <a:custGeom>
              <a:avLst/>
              <a:gdLst/>
              <a:ahLst/>
              <a:cxnLst/>
              <a:rect l="0" t="0" r="0" b="0"/>
              <a:pathLst>
                <a:path w="846201" h="16637">
                  <a:moveTo>
                    <a:pt x="846201" y="0"/>
                  </a:moveTo>
                  <a:lnTo>
                    <a:pt x="0" y="16637"/>
                  </a:lnTo>
                </a:path>
              </a:pathLst>
            </a:custGeom>
            <a:ln w="2365"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45" name="Shape 2008">
              <a:extLst>
                <a:ext uri="{FF2B5EF4-FFF2-40B4-BE49-F238E27FC236}">
                  <a16:creationId xmlns:a16="http://schemas.microsoft.com/office/drawing/2014/main" id="{2A75B8EF-6D38-89AB-91D6-3149F7A6CCCE}"/>
                </a:ext>
              </a:extLst>
            </p:cNvPr>
            <p:cNvSpPr/>
            <p:nvPr/>
          </p:nvSpPr>
          <p:spPr>
            <a:xfrm>
              <a:off x="3459861" y="1748536"/>
              <a:ext cx="618998" cy="260604"/>
            </a:xfrm>
            <a:custGeom>
              <a:avLst/>
              <a:gdLst/>
              <a:ahLst/>
              <a:cxnLst/>
              <a:rect l="0" t="0" r="0" b="0"/>
              <a:pathLst>
                <a:path w="618998" h="260604">
                  <a:moveTo>
                    <a:pt x="0" y="0"/>
                  </a:moveTo>
                  <a:lnTo>
                    <a:pt x="618998" y="260604"/>
                  </a:lnTo>
                </a:path>
              </a:pathLst>
            </a:custGeom>
            <a:ln w="2365"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46" name="Shape 2009">
              <a:extLst>
                <a:ext uri="{FF2B5EF4-FFF2-40B4-BE49-F238E27FC236}">
                  <a16:creationId xmlns:a16="http://schemas.microsoft.com/office/drawing/2014/main" id="{C4F33BA4-A6D6-2113-E1C6-C63B1BD0CF65}"/>
                </a:ext>
              </a:extLst>
            </p:cNvPr>
            <p:cNvSpPr/>
            <p:nvPr/>
          </p:nvSpPr>
          <p:spPr>
            <a:xfrm>
              <a:off x="4019170" y="1944497"/>
              <a:ext cx="62103" cy="64643"/>
            </a:xfrm>
            <a:custGeom>
              <a:avLst/>
              <a:gdLst/>
              <a:ahLst/>
              <a:cxnLst/>
              <a:rect l="0" t="0" r="0" b="0"/>
              <a:pathLst>
                <a:path w="62103" h="64643">
                  <a:moveTo>
                    <a:pt x="62103" y="64643"/>
                  </a:moveTo>
                  <a:lnTo>
                    <a:pt x="0" y="0"/>
                  </a:lnTo>
                </a:path>
              </a:pathLst>
            </a:custGeom>
            <a:ln w="2365"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47" name="Shape 2010">
              <a:extLst>
                <a:ext uri="{FF2B5EF4-FFF2-40B4-BE49-F238E27FC236}">
                  <a16:creationId xmlns:a16="http://schemas.microsoft.com/office/drawing/2014/main" id="{CB0D291C-134C-34C9-D23D-C5EDAAB03C17}"/>
                </a:ext>
              </a:extLst>
            </p:cNvPr>
            <p:cNvSpPr/>
            <p:nvPr/>
          </p:nvSpPr>
          <p:spPr>
            <a:xfrm>
              <a:off x="3990467" y="2009140"/>
              <a:ext cx="90805" cy="0"/>
            </a:xfrm>
            <a:custGeom>
              <a:avLst/>
              <a:gdLst/>
              <a:ahLst/>
              <a:cxnLst/>
              <a:rect l="0" t="0" r="0" b="0"/>
              <a:pathLst>
                <a:path w="90805">
                  <a:moveTo>
                    <a:pt x="90805" y="0"/>
                  </a:moveTo>
                  <a:lnTo>
                    <a:pt x="0" y="0"/>
                  </a:lnTo>
                </a:path>
              </a:pathLst>
            </a:custGeom>
            <a:ln w="2365"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48" name="Shape 2011">
              <a:extLst>
                <a:ext uri="{FF2B5EF4-FFF2-40B4-BE49-F238E27FC236}">
                  <a16:creationId xmlns:a16="http://schemas.microsoft.com/office/drawing/2014/main" id="{625B9F7A-C677-D89A-D41D-1F3725A6718B}"/>
                </a:ext>
              </a:extLst>
            </p:cNvPr>
            <p:cNvSpPr/>
            <p:nvPr/>
          </p:nvSpPr>
          <p:spPr>
            <a:xfrm>
              <a:off x="2843149" y="1490346"/>
              <a:ext cx="616712" cy="258190"/>
            </a:xfrm>
            <a:custGeom>
              <a:avLst/>
              <a:gdLst/>
              <a:ahLst/>
              <a:cxnLst/>
              <a:rect l="0" t="0" r="0" b="0"/>
              <a:pathLst>
                <a:path w="616712" h="258190">
                  <a:moveTo>
                    <a:pt x="616712" y="258190"/>
                  </a:moveTo>
                  <a:lnTo>
                    <a:pt x="0" y="0"/>
                  </a:lnTo>
                </a:path>
              </a:pathLst>
            </a:custGeom>
            <a:ln w="2365"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49" name="Shape 2012">
              <a:extLst>
                <a:ext uri="{FF2B5EF4-FFF2-40B4-BE49-F238E27FC236}">
                  <a16:creationId xmlns:a16="http://schemas.microsoft.com/office/drawing/2014/main" id="{82140048-14A2-C35F-1CD3-76A68C6357B7}"/>
                </a:ext>
              </a:extLst>
            </p:cNvPr>
            <p:cNvSpPr/>
            <p:nvPr/>
          </p:nvSpPr>
          <p:spPr>
            <a:xfrm>
              <a:off x="3475355" y="2562606"/>
              <a:ext cx="516001" cy="267208"/>
            </a:xfrm>
            <a:custGeom>
              <a:avLst/>
              <a:gdLst/>
              <a:ahLst/>
              <a:cxnLst/>
              <a:rect l="0" t="0" r="0" b="0"/>
              <a:pathLst>
                <a:path w="516001" h="267208">
                  <a:moveTo>
                    <a:pt x="257937" y="0"/>
                  </a:moveTo>
                  <a:cubicBezTo>
                    <a:pt x="399542" y="0"/>
                    <a:pt x="516001" y="59689"/>
                    <a:pt x="516001" y="132334"/>
                  </a:cubicBezTo>
                  <a:cubicBezTo>
                    <a:pt x="516001" y="207645"/>
                    <a:pt x="399542" y="267208"/>
                    <a:pt x="257937" y="267208"/>
                  </a:cubicBezTo>
                  <a:cubicBezTo>
                    <a:pt x="116459" y="267208"/>
                    <a:pt x="0" y="207645"/>
                    <a:pt x="0" y="132334"/>
                  </a:cubicBezTo>
                  <a:cubicBezTo>
                    <a:pt x="0" y="59689"/>
                    <a:pt x="116459" y="0"/>
                    <a:pt x="257937" y="0"/>
                  </a:cubicBezTo>
                  <a:close/>
                </a:path>
              </a:pathLst>
            </a:custGeom>
            <a:ln w="0" cap="sq">
              <a:round/>
            </a:ln>
          </p:spPr>
          <p:style>
            <a:lnRef idx="0">
              <a:srgbClr val="000000">
                <a:alpha val="0"/>
              </a:srgbClr>
            </a:lnRef>
            <a:fillRef idx="1">
              <a:srgbClr val="FFFFB7"/>
            </a:fillRef>
            <a:effectRef idx="0">
              <a:scrgbClr r="0" g="0" b="0"/>
            </a:effectRef>
            <a:fontRef idx="none"/>
          </p:style>
          <p:txBody>
            <a:bodyPr/>
            <a:lstStyle/>
            <a:p>
              <a:endParaRPr lang="en-IN"/>
            </a:p>
          </p:txBody>
        </p:sp>
        <p:sp>
          <p:nvSpPr>
            <p:cNvPr id="50" name="Shape 2013">
              <a:extLst>
                <a:ext uri="{FF2B5EF4-FFF2-40B4-BE49-F238E27FC236}">
                  <a16:creationId xmlns:a16="http://schemas.microsoft.com/office/drawing/2014/main" id="{4756F0EE-D78A-74A4-2E5D-D05728050BB8}"/>
                </a:ext>
              </a:extLst>
            </p:cNvPr>
            <p:cNvSpPr/>
            <p:nvPr/>
          </p:nvSpPr>
          <p:spPr>
            <a:xfrm>
              <a:off x="3475355" y="2562606"/>
              <a:ext cx="516001" cy="267208"/>
            </a:xfrm>
            <a:custGeom>
              <a:avLst/>
              <a:gdLst/>
              <a:ahLst/>
              <a:cxnLst/>
              <a:rect l="0" t="0" r="0" b="0"/>
              <a:pathLst>
                <a:path w="516001" h="267208">
                  <a:moveTo>
                    <a:pt x="257937" y="0"/>
                  </a:moveTo>
                  <a:cubicBezTo>
                    <a:pt x="399542" y="0"/>
                    <a:pt x="516001" y="59689"/>
                    <a:pt x="516001" y="132334"/>
                  </a:cubicBezTo>
                  <a:cubicBezTo>
                    <a:pt x="516001" y="207645"/>
                    <a:pt x="399542" y="267208"/>
                    <a:pt x="257937" y="267208"/>
                  </a:cubicBezTo>
                  <a:cubicBezTo>
                    <a:pt x="116459" y="267208"/>
                    <a:pt x="0" y="207645"/>
                    <a:pt x="0" y="132334"/>
                  </a:cubicBezTo>
                  <a:cubicBezTo>
                    <a:pt x="0" y="59689"/>
                    <a:pt x="116459" y="0"/>
                    <a:pt x="257937" y="0"/>
                  </a:cubicBezTo>
                  <a:close/>
                </a:path>
              </a:pathLst>
            </a:custGeom>
            <a:ln w="5094" cap="flat">
              <a:round/>
            </a:ln>
          </p:spPr>
          <p:style>
            <a:lnRef idx="1">
              <a:srgbClr val="990033"/>
            </a:lnRef>
            <a:fillRef idx="0">
              <a:srgbClr val="000000">
                <a:alpha val="0"/>
              </a:srgbClr>
            </a:fillRef>
            <a:effectRef idx="0">
              <a:scrgbClr r="0" g="0" b="0"/>
            </a:effectRef>
            <a:fontRef idx="none"/>
          </p:style>
          <p:txBody>
            <a:bodyPr/>
            <a:lstStyle/>
            <a:p>
              <a:endParaRPr lang="en-IN"/>
            </a:p>
          </p:txBody>
        </p:sp>
        <p:pic>
          <p:nvPicPr>
            <p:cNvPr id="51" name="Picture 50">
              <a:extLst>
                <a:ext uri="{FF2B5EF4-FFF2-40B4-BE49-F238E27FC236}">
                  <a16:creationId xmlns:a16="http://schemas.microsoft.com/office/drawing/2014/main" id="{ACE0E3CF-DEA1-223F-6C9E-7C75624CBA8E}"/>
                </a:ext>
              </a:extLst>
            </p:cNvPr>
            <p:cNvPicPr/>
            <p:nvPr/>
          </p:nvPicPr>
          <p:blipFill>
            <a:blip r:embed="rId7"/>
            <a:stretch>
              <a:fillRect/>
            </a:stretch>
          </p:blipFill>
          <p:spPr>
            <a:xfrm>
              <a:off x="3087497" y="2909062"/>
              <a:ext cx="1703832" cy="144780"/>
            </a:xfrm>
            <a:prstGeom prst="rect">
              <a:avLst/>
            </a:prstGeom>
          </p:spPr>
        </p:pic>
        <p:sp>
          <p:nvSpPr>
            <p:cNvPr id="52" name="Rectangle 51">
              <a:extLst>
                <a:ext uri="{FF2B5EF4-FFF2-40B4-BE49-F238E27FC236}">
                  <a16:creationId xmlns:a16="http://schemas.microsoft.com/office/drawing/2014/main" id="{89D1CF4E-4E4D-D5F9-7D8B-050A41FB3053}"/>
                </a:ext>
              </a:extLst>
            </p:cNvPr>
            <p:cNvSpPr/>
            <p:nvPr/>
          </p:nvSpPr>
          <p:spPr>
            <a:xfrm>
              <a:off x="3088386" y="2912722"/>
              <a:ext cx="1677434" cy="142381"/>
            </a:xfrm>
            <a:prstGeom prst="rect">
              <a:avLst/>
            </a:prstGeom>
            <a:ln>
              <a:noFill/>
            </a:ln>
          </p:spPr>
          <p:txBody>
            <a:bodyPr vert="horz" lIns="0" tIns="0" rIns="0" bIns="0" rtlCol="0">
              <a:noAutofit/>
            </a:bodyPr>
            <a:lstStyle/>
            <a:p>
              <a:pPr marL="21590" indent="-6350" algn="l">
                <a:lnSpc>
                  <a:spcPct val="107000"/>
                </a:lnSpc>
                <a:spcAft>
                  <a:spcPts val="800"/>
                </a:spcAft>
              </a:pPr>
              <a:r>
                <a:rPr lang="en-IN" sz="750">
                  <a:solidFill>
                    <a:srgbClr val="000000"/>
                  </a:solidFill>
                  <a:effectLst/>
                  <a:latin typeface="Arial" panose="020B0604020202020204" pitchFamily="34" charset="0"/>
                  <a:ea typeface="Arial" panose="020B0604020202020204" pitchFamily="34" charset="0"/>
                </a:rPr>
                <a:t>Stops video capture and siren</a:t>
              </a:r>
              <a:endParaRPr lang="en-IN" sz="1200">
                <a:solidFill>
                  <a:srgbClr val="000000"/>
                </a:solidFill>
                <a:effectLst/>
                <a:latin typeface="Arial" panose="020B0604020202020204" pitchFamily="34" charset="0"/>
                <a:ea typeface="Arial" panose="020B0604020202020204" pitchFamily="34" charset="0"/>
              </a:endParaRPr>
            </a:p>
          </p:txBody>
        </p:sp>
        <p:sp>
          <p:nvSpPr>
            <p:cNvPr id="53" name="Rectangle 52">
              <a:extLst>
                <a:ext uri="{FF2B5EF4-FFF2-40B4-BE49-F238E27FC236}">
                  <a16:creationId xmlns:a16="http://schemas.microsoft.com/office/drawing/2014/main" id="{B3CD8BCF-543C-8739-7DF7-99C7DFF45E27}"/>
                </a:ext>
              </a:extLst>
            </p:cNvPr>
            <p:cNvSpPr/>
            <p:nvPr/>
          </p:nvSpPr>
          <p:spPr>
            <a:xfrm>
              <a:off x="4349115" y="2861691"/>
              <a:ext cx="56314" cy="226002"/>
            </a:xfrm>
            <a:prstGeom prst="rect">
              <a:avLst/>
            </a:prstGeom>
            <a:ln>
              <a:noFill/>
            </a:ln>
          </p:spPr>
          <p:txBody>
            <a:bodyPr vert="horz" lIns="0" tIns="0" rIns="0" bIns="0" rtlCol="0">
              <a:noAutofit/>
            </a:bodyPr>
            <a:lstStyle/>
            <a:p>
              <a:pPr marL="21590" indent="-6350" algn="l">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rPr>
                <a:t> </a:t>
              </a:r>
            </a:p>
          </p:txBody>
        </p:sp>
        <p:sp>
          <p:nvSpPr>
            <p:cNvPr id="54" name="Shape 2018">
              <a:extLst>
                <a:ext uri="{FF2B5EF4-FFF2-40B4-BE49-F238E27FC236}">
                  <a16:creationId xmlns:a16="http://schemas.microsoft.com/office/drawing/2014/main" id="{DC361B51-D5AB-637D-AD08-C47A1ADEAD03}"/>
                </a:ext>
              </a:extLst>
            </p:cNvPr>
            <p:cNvSpPr/>
            <p:nvPr/>
          </p:nvSpPr>
          <p:spPr>
            <a:xfrm>
              <a:off x="3249422" y="2109471"/>
              <a:ext cx="365887" cy="449452"/>
            </a:xfrm>
            <a:custGeom>
              <a:avLst/>
              <a:gdLst/>
              <a:ahLst/>
              <a:cxnLst/>
              <a:rect l="0" t="0" r="0" b="0"/>
              <a:pathLst>
                <a:path w="365887" h="449452">
                  <a:moveTo>
                    <a:pt x="0" y="0"/>
                  </a:moveTo>
                  <a:lnTo>
                    <a:pt x="365887" y="449452"/>
                  </a:lnTo>
                </a:path>
              </a:pathLst>
            </a:custGeom>
            <a:ln w="2365"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55" name="Shape 2019">
              <a:extLst>
                <a:ext uri="{FF2B5EF4-FFF2-40B4-BE49-F238E27FC236}">
                  <a16:creationId xmlns:a16="http://schemas.microsoft.com/office/drawing/2014/main" id="{C3317FB9-087F-03E2-FF11-8813AA26060C}"/>
                </a:ext>
              </a:extLst>
            </p:cNvPr>
            <p:cNvSpPr/>
            <p:nvPr/>
          </p:nvSpPr>
          <p:spPr>
            <a:xfrm>
              <a:off x="3591306" y="2475230"/>
              <a:ext cx="26289" cy="86106"/>
            </a:xfrm>
            <a:custGeom>
              <a:avLst/>
              <a:gdLst/>
              <a:ahLst/>
              <a:cxnLst/>
              <a:rect l="0" t="0" r="0" b="0"/>
              <a:pathLst>
                <a:path w="26289" h="86106">
                  <a:moveTo>
                    <a:pt x="26289" y="86106"/>
                  </a:moveTo>
                  <a:lnTo>
                    <a:pt x="0" y="0"/>
                  </a:lnTo>
                </a:path>
              </a:pathLst>
            </a:custGeom>
            <a:ln w="2365"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56" name="Shape 2020">
              <a:extLst>
                <a:ext uri="{FF2B5EF4-FFF2-40B4-BE49-F238E27FC236}">
                  <a16:creationId xmlns:a16="http://schemas.microsoft.com/office/drawing/2014/main" id="{C89F6A39-E381-6A93-1574-40BA598C4A46}"/>
                </a:ext>
              </a:extLst>
            </p:cNvPr>
            <p:cNvSpPr/>
            <p:nvPr/>
          </p:nvSpPr>
          <p:spPr>
            <a:xfrm>
              <a:off x="3536315" y="2515997"/>
              <a:ext cx="81280" cy="45339"/>
            </a:xfrm>
            <a:custGeom>
              <a:avLst/>
              <a:gdLst/>
              <a:ahLst/>
              <a:cxnLst/>
              <a:rect l="0" t="0" r="0" b="0"/>
              <a:pathLst>
                <a:path w="81280" h="45339">
                  <a:moveTo>
                    <a:pt x="81280" y="45339"/>
                  </a:moveTo>
                  <a:lnTo>
                    <a:pt x="0" y="0"/>
                  </a:lnTo>
                </a:path>
              </a:pathLst>
            </a:custGeom>
            <a:ln w="2365"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57" name="Shape 2021">
              <a:extLst>
                <a:ext uri="{FF2B5EF4-FFF2-40B4-BE49-F238E27FC236}">
                  <a16:creationId xmlns:a16="http://schemas.microsoft.com/office/drawing/2014/main" id="{0B1EB886-1E36-6D42-401D-AC20B42E1008}"/>
                </a:ext>
              </a:extLst>
            </p:cNvPr>
            <p:cNvSpPr/>
            <p:nvPr/>
          </p:nvSpPr>
          <p:spPr>
            <a:xfrm>
              <a:off x="2886075" y="1660017"/>
              <a:ext cx="363347" cy="449453"/>
            </a:xfrm>
            <a:custGeom>
              <a:avLst/>
              <a:gdLst/>
              <a:ahLst/>
              <a:cxnLst/>
              <a:rect l="0" t="0" r="0" b="0"/>
              <a:pathLst>
                <a:path w="363347" h="449453">
                  <a:moveTo>
                    <a:pt x="363347" y="449453"/>
                  </a:moveTo>
                  <a:lnTo>
                    <a:pt x="0" y="0"/>
                  </a:lnTo>
                </a:path>
              </a:pathLst>
            </a:custGeom>
            <a:ln w="2365"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58" name="Shape 2022">
              <a:extLst>
                <a:ext uri="{FF2B5EF4-FFF2-40B4-BE49-F238E27FC236}">
                  <a16:creationId xmlns:a16="http://schemas.microsoft.com/office/drawing/2014/main" id="{BD997BCF-DC18-D9FF-D50E-810B0D11D84F}"/>
                </a:ext>
              </a:extLst>
            </p:cNvPr>
            <p:cNvSpPr/>
            <p:nvPr/>
          </p:nvSpPr>
          <p:spPr>
            <a:xfrm>
              <a:off x="874903" y="497205"/>
              <a:ext cx="516001" cy="267335"/>
            </a:xfrm>
            <a:custGeom>
              <a:avLst/>
              <a:gdLst/>
              <a:ahLst/>
              <a:cxnLst/>
              <a:rect l="0" t="0" r="0" b="0"/>
              <a:pathLst>
                <a:path w="516001" h="267335">
                  <a:moveTo>
                    <a:pt x="257937" y="0"/>
                  </a:moveTo>
                  <a:cubicBezTo>
                    <a:pt x="399542" y="0"/>
                    <a:pt x="516001" y="59690"/>
                    <a:pt x="516001" y="132334"/>
                  </a:cubicBezTo>
                  <a:cubicBezTo>
                    <a:pt x="516001" y="207645"/>
                    <a:pt x="399542" y="267335"/>
                    <a:pt x="257937" y="267335"/>
                  </a:cubicBezTo>
                  <a:cubicBezTo>
                    <a:pt x="116459" y="267335"/>
                    <a:pt x="0" y="207645"/>
                    <a:pt x="0" y="132334"/>
                  </a:cubicBezTo>
                  <a:cubicBezTo>
                    <a:pt x="0" y="59690"/>
                    <a:pt x="116459" y="0"/>
                    <a:pt x="257937" y="0"/>
                  </a:cubicBezTo>
                  <a:close/>
                </a:path>
              </a:pathLst>
            </a:custGeom>
            <a:ln w="0" cap="sq">
              <a:round/>
            </a:ln>
          </p:spPr>
          <p:style>
            <a:lnRef idx="0">
              <a:srgbClr val="000000">
                <a:alpha val="0"/>
              </a:srgbClr>
            </a:lnRef>
            <a:fillRef idx="1">
              <a:srgbClr val="FFFFB7"/>
            </a:fillRef>
            <a:effectRef idx="0">
              <a:scrgbClr r="0" g="0" b="0"/>
            </a:effectRef>
            <a:fontRef idx="none"/>
          </p:style>
          <p:txBody>
            <a:bodyPr/>
            <a:lstStyle/>
            <a:p>
              <a:endParaRPr lang="en-IN"/>
            </a:p>
          </p:txBody>
        </p:sp>
        <p:sp>
          <p:nvSpPr>
            <p:cNvPr id="59" name="Shape 2023">
              <a:extLst>
                <a:ext uri="{FF2B5EF4-FFF2-40B4-BE49-F238E27FC236}">
                  <a16:creationId xmlns:a16="http://schemas.microsoft.com/office/drawing/2014/main" id="{D6AF10DE-842D-0764-A2FE-8C9F913FFEFB}"/>
                </a:ext>
              </a:extLst>
            </p:cNvPr>
            <p:cNvSpPr/>
            <p:nvPr/>
          </p:nvSpPr>
          <p:spPr>
            <a:xfrm>
              <a:off x="874903" y="497205"/>
              <a:ext cx="516001" cy="267335"/>
            </a:xfrm>
            <a:custGeom>
              <a:avLst/>
              <a:gdLst/>
              <a:ahLst/>
              <a:cxnLst/>
              <a:rect l="0" t="0" r="0" b="0"/>
              <a:pathLst>
                <a:path w="516001" h="267335">
                  <a:moveTo>
                    <a:pt x="257937" y="0"/>
                  </a:moveTo>
                  <a:cubicBezTo>
                    <a:pt x="399542" y="0"/>
                    <a:pt x="516001" y="59690"/>
                    <a:pt x="516001" y="132334"/>
                  </a:cubicBezTo>
                  <a:cubicBezTo>
                    <a:pt x="516001" y="207645"/>
                    <a:pt x="399542" y="267335"/>
                    <a:pt x="257937" y="267335"/>
                  </a:cubicBezTo>
                  <a:cubicBezTo>
                    <a:pt x="116459" y="267335"/>
                    <a:pt x="0" y="207645"/>
                    <a:pt x="0" y="132334"/>
                  </a:cubicBezTo>
                  <a:cubicBezTo>
                    <a:pt x="0" y="59690"/>
                    <a:pt x="116459" y="0"/>
                    <a:pt x="257937" y="0"/>
                  </a:cubicBezTo>
                  <a:close/>
                </a:path>
              </a:pathLst>
            </a:custGeom>
            <a:ln w="5094" cap="flat">
              <a:round/>
            </a:ln>
          </p:spPr>
          <p:style>
            <a:lnRef idx="1">
              <a:srgbClr val="990033"/>
            </a:lnRef>
            <a:fillRef idx="0">
              <a:srgbClr val="000000">
                <a:alpha val="0"/>
              </a:srgbClr>
            </a:fillRef>
            <a:effectRef idx="0">
              <a:scrgbClr r="0" g="0" b="0"/>
            </a:effectRef>
            <a:fontRef idx="none"/>
          </p:style>
          <p:txBody>
            <a:bodyPr/>
            <a:lstStyle/>
            <a:p>
              <a:endParaRPr lang="en-IN"/>
            </a:p>
          </p:txBody>
        </p:sp>
        <p:pic>
          <p:nvPicPr>
            <p:cNvPr id="60" name="Picture 59">
              <a:extLst>
                <a:ext uri="{FF2B5EF4-FFF2-40B4-BE49-F238E27FC236}">
                  <a16:creationId xmlns:a16="http://schemas.microsoft.com/office/drawing/2014/main" id="{8239722D-94AD-AC53-36B0-98582349129E}"/>
                </a:ext>
              </a:extLst>
            </p:cNvPr>
            <p:cNvPicPr/>
            <p:nvPr/>
          </p:nvPicPr>
          <p:blipFill>
            <a:blip r:embed="rId8"/>
            <a:stretch>
              <a:fillRect/>
            </a:stretch>
          </p:blipFill>
          <p:spPr>
            <a:xfrm>
              <a:off x="793877" y="844042"/>
              <a:ext cx="899160" cy="144780"/>
            </a:xfrm>
            <a:prstGeom prst="rect">
              <a:avLst/>
            </a:prstGeom>
          </p:spPr>
        </p:pic>
        <p:sp>
          <p:nvSpPr>
            <p:cNvPr id="61" name="Rectangle 60">
              <a:extLst>
                <a:ext uri="{FF2B5EF4-FFF2-40B4-BE49-F238E27FC236}">
                  <a16:creationId xmlns:a16="http://schemas.microsoft.com/office/drawing/2014/main" id="{A6DB7597-802B-10A0-FC38-9E73FBEB23ED}"/>
                </a:ext>
              </a:extLst>
            </p:cNvPr>
            <p:cNvSpPr/>
            <p:nvPr/>
          </p:nvSpPr>
          <p:spPr>
            <a:xfrm>
              <a:off x="794131" y="847321"/>
              <a:ext cx="898871" cy="142381"/>
            </a:xfrm>
            <a:prstGeom prst="rect">
              <a:avLst/>
            </a:prstGeom>
            <a:ln>
              <a:noFill/>
            </a:ln>
          </p:spPr>
          <p:txBody>
            <a:bodyPr vert="horz" lIns="0" tIns="0" rIns="0" bIns="0" rtlCol="0">
              <a:noAutofit/>
            </a:bodyPr>
            <a:lstStyle/>
            <a:p>
              <a:pPr marL="21590" indent="-6350" algn="l">
                <a:lnSpc>
                  <a:spcPct val="107000"/>
                </a:lnSpc>
                <a:spcAft>
                  <a:spcPts val="800"/>
                </a:spcAft>
              </a:pPr>
              <a:r>
                <a:rPr lang="en-IN" sz="750">
                  <a:solidFill>
                    <a:srgbClr val="000000"/>
                  </a:solidFill>
                  <a:effectLst/>
                  <a:latin typeface="Arial" panose="020B0604020202020204" pitchFamily="34" charset="0"/>
                  <a:ea typeface="Arial" panose="020B0604020202020204" pitchFamily="34" charset="0"/>
                </a:rPr>
                <a:t>Loads the video</a:t>
              </a:r>
              <a:endParaRPr lang="en-IN" sz="1200">
                <a:solidFill>
                  <a:srgbClr val="000000"/>
                </a:solidFill>
                <a:effectLst/>
                <a:latin typeface="Arial" panose="020B0604020202020204" pitchFamily="34" charset="0"/>
                <a:ea typeface="Arial" panose="020B0604020202020204" pitchFamily="34" charset="0"/>
              </a:endParaRPr>
            </a:p>
          </p:txBody>
        </p:sp>
        <p:sp>
          <p:nvSpPr>
            <p:cNvPr id="62" name="Rectangle 61">
              <a:extLst>
                <a:ext uri="{FF2B5EF4-FFF2-40B4-BE49-F238E27FC236}">
                  <a16:creationId xmlns:a16="http://schemas.microsoft.com/office/drawing/2014/main" id="{53E0ED20-1F39-03B9-3D40-FE38319785B2}"/>
                </a:ext>
              </a:extLst>
            </p:cNvPr>
            <p:cNvSpPr/>
            <p:nvPr/>
          </p:nvSpPr>
          <p:spPr>
            <a:xfrm>
              <a:off x="1466596" y="796290"/>
              <a:ext cx="56314" cy="226002"/>
            </a:xfrm>
            <a:prstGeom prst="rect">
              <a:avLst/>
            </a:prstGeom>
            <a:ln>
              <a:noFill/>
            </a:ln>
          </p:spPr>
          <p:txBody>
            <a:bodyPr vert="horz" lIns="0" tIns="0" rIns="0" bIns="0" rtlCol="0">
              <a:noAutofit/>
            </a:bodyPr>
            <a:lstStyle/>
            <a:p>
              <a:pPr marL="21590" indent="-6350" algn="l">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rPr>
                <a:t> </a:t>
              </a:r>
            </a:p>
          </p:txBody>
        </p:sp>
        <p:sp>
          <p:nvSpPr>
            <p:cNvPr id="63" name="Shape 2028">
              <a:extLst>
                <a:ext uri="{FF2B5EF4-FFF2-40B4-BE49-F238E27FC236}">
                  <a16:creationId xmlns:a16="http://schemas.microsoft.com/office/drawing/2014/main" id="{ABA4D863-236B-5B5B-ECCF-695FDDC53C11}"/>
                </a:ext>
              </a:extLst>
            </p:cNvPr>
            <p:cNvSpPr/>
            <p:nvPr/>
          </p:nvSpPr>
          <p:spPr>
            <a:xfrm>
              <a:off x="1219073" y="1415034"/>
              <a:ext cx="516001" cy="267462"/>
            </a:xfrm>
            <a:custGeom>
              <a:avLst/>
              <a:gdLst/>
              <a:ahLst/>
              <a:cxnLst/>
              <a:rect l="0" t="0" r="0" b="0"/>
              <a:pathLst>
                <a:path w="516001" h="267462">
                  <a:moveTo>
                    <a:pt x="257937" y="0"/>
                  </a:moveTo>
                  <a:cubicBezTo>
                    <a:pt x="399542" y="0"/>
                    <a:pt x="516001" y="59817"/>
                    <a:pt x="516001" y="132462"/>
                  </a:cubicBezTo>
                  <a:cubicBezTo>
                    <a:pt x="516001" y="207773"/>
                    <a:pt x="399542" y="267462"/>
                    <a:pt x="257937" y="267462"/>
                  </a:cubicBezTo>
                  <a:cubicBezTo>
                    <a:pt x="116586" y="267462"/>
                    <a:pt x="0" y="207773"/>
                    <a:pt x="0" y="132462"/>
                  </a:cubicBezTo>
                  <a:cubicBezTo>
                    <a:pt x="0" y="59817"/>
                    <a:pt x="116586" y="0"/>
                    <a:pt x="257937" y="0"/>
                  </a:cubicBezTo>
                  <a:close/>
                </a:path>
              </a:pathLst>
            </a:custGeom>
            <a:ln w="0" cap="flat">
              <a:round/>
            </a:ln>
          </p:spPr>
          <p:style>
            <a:lnRef idx="0">
              <a:srgbClr val="000000">
                <a:alpha val="0"/>
              </a:srgbClr>
            </a:lnRef>
            <a:fillRef idx="1">
              <a:srgbClr val="FFFFB7"/>
            </a:fillRef>
            <a:effectRef idx="0">
              <a:scrgbClr r="0" g="0" b="0"/>
            </a:effectRef>
            <a:fontRef idx="none"/>
          </p:style>
          <p:txBody>
            <a:bodyPr/>
            <a:lstStyle/>
            <a:p>
              <a:endParaRPr lang="en-IN"/>
            </a:p>
          </p:txBody>
        </p:sp>
        <p:sp>
          <p:nvSpPr>
            <p:cNvPr id="64" name="Shape 2029">
              <a:extLst>
                <a:ext uri="{FF2B5EF4-FFF2-40B4-BE49-F238E27FC236}">
                  <a16:creationId xmlns:a16="http://schemas.microsoft.com/office/drawing/2014/main" id="{0BFB32C2-4F99-CBD8-0748-8205A3BD0786}"/>
                </a:ext>
              </a:extLst>
            </p:cNvPr>
            <p:cNvSpPr/>
            <p:nvPr/>
          </p:nvSpPr>
          <p:spPr>
            <a:xfrm>
              <a:off x="1219073" y="1415034"/>
              <a:ext cx="516001" cy="267462"/>
            </a:xfrm>
            <a:custGeom>
              <a:avLst/>
              <a:gdLst/>
              <a:ahLst/>
              <a:cxnLst/>
              <a:rect l="0" t="0" r="0" b="0"/>
              <a:pathLst>
                <a:path w="516001" h="267462">
                  <a:moveTo>
                    <a:pt x="257937" y="0"/>
                  </a:moveTo>
                  <a:cubicBezTo>
                    <a:pt x="399542" y="0"/>
                    <a:pt x="516001" y="59817"/>
                    <a:pt x="516001" y="132462"/>
                  </a:cubicBezTo>
                  <a:cubicBezTo>
                    <a:pt x="516001" y="207773"/>
                    <a:pt x="399542" y="267462"/>
                    <a:pt x="257937" y="267462"/>
                  </a:cubicBezTo>
                  <a:cubicBezTo>
                    <a:pt x="116586" y="267462"/>
                    <a:pt x="0" y="207773"/>
                    <a:pt x="0" y="132462"/>
                  </a:cubicBezTo>
                  <a:cubicBezTo>
                    <a:pt x="0" y="59817"/>
                    <a:pt x="116586" y="0"/>
                    <a:pt x="257937" y="0"/>
                  </a:cubicBezTo>
                  <a:close/>
                </a:path>
              </a:pathLst>
            </a:custGeom>
            <a:ln w="5094" cap="flat">
              <a:round/>
            </a:ln>
          </p:spPr>
          <p:style>
            <a:lnRef idx="1">
              <a:srgbClr val="990033"/>
            </a:lnRef>
            <a:fillRef idx="0">
              <a:srgbClr val="000000">
                <a:alpha val="0"/>
              </a:srgbClr>
            </a:fillRef>
            <a:effectRef idx="0">
              <a:scrgbClr r="0" g="0" b="0"/>
            </a:effectRef>
            <a:fontRef idx="none"/>
          </p:style>
          <p:txBody>
            <a:bodyPr/>
            <a:lstStyle/>
            <a:p>
              <a:endParaRPr lang="en-IN"/>
            </a:p>
          </p:txBody>
        </p:sp>
        <p:pic>
          <p:nvPicPr>
            <p:cNvPr id="65" name="Picture 64">
              <a:extLst>
                <a:ext uri="{FF2B5EF4-FFF2-40B4-BE49-F238E27FC236}">
                  <a16:creationId xmlns:a16="http://schemas.microsoft.com/office/drawing/2014/main" id="{655189FD-DC29-3A53-784F-7EAD0D4FAE9F}"/>
                </a:ext>
              </a:extLst>
            </p:cNvPr>
            <p:cNvPicPr/>
            <p:nvPr/>
          </p:nvPicPr>
          <p:blipFill>
            <a:blip r:embed="rId9"/>
            <a:stretch>
              <a:fillRect/>
            </a:stretch>
          </p:blipFill>
          <p:spPr>
            <a:xfrm>
              <a:off x="970661" y="1761491"/>
              <a:ext cx="1336548" cy="144780"/>
            </a:xfrm>
            <a:prstGeom prst="rect">
              <a:avLst/>
            </a:prstGeom>
          </p:spPr>
        </p:pic>
        <p:sp>
          <p:nvSpPr>
            <p:cNvPr id="66" name="Rectangle 65">
              <a:extLst>
                <a:ext uri="{FF2B5EF4-FFF2-40B4-BE49-F238E27FC236}">
                  <a16:creationId xmlns:a16="http://schemas.microsoft.com/office/drawing/2014/main" id="{E31494EE-3732-7DEE-F602-A9DCE1AC92F9}"/>
                </a:ext>
              </a:extLst>
            </p:cNvPr>
            <p:cNvSpPr/>
            <p:nvPr/>
          </p:nvSpPr>
          <p:spPr>
            <a:xfrm>
              <a:off x="971296" y="1764769"/>
              <a:ext cx="1295731" cy="142381"/>
            </a:xfrm>
            <a:prstGeom prst="rect">
              <a:avLst/>
            </a:prstGeom>
            <a:ln>
              <a:noFill/>
            </a:ln>
          </p:spPr>
          <p:txBody>
            <a:bodyPr vert="horz" lIns="0" tIns="0" rIns="0" bIns="0" rtlCol="0">
              <a:noAutofit/>
            </a:bodyPr>
            <a:lstStyle/>
            <a:p>
              <a:pPr marL="21590" indent="-6350" algn="l">
                <a:lnSpc>
                  <a:spcPct val="107000"/>
                </a:lnSpc>
                <a:spcAft>
                  <a:spcPts val="800"/>
                </a:spcAft>
              </a:pPr>
              <a:r>
                <a:rPr lang="en-IN" sz="750">
                  <a:solidFill>
                    <a:srgbClr val="000000"/>
                  </a:solidFill>
                  <a:effectLst/>
                  <a:latin typeface="Arial" panose="020B0604020202020204" pitchFamily="34" charset="0"/>
                  <a:ea typeface="Arial" panose="020B0604020202020204" pitchFamily="34" charset="0"/>
                </a:rPr>
                <a:t>Views detected objects</a:t>
              </a:r>
              <a:endParaRPr lang="en-IN" sz="1200">
                <a:solidFill>
                  <a:srgbClr val="000000"/>
                </a:solidFill>
                <a:effectLst/>
                <a:latin typeface="Arial" panose="020B0604020202020204" pitchFamily="34" charset="0"/>
                <a:ea typeface="Arial" panose="020B0604020202020204" pitchFamily="34" charset="0"/>
              </a:endParaRPr>
            </a:p>
          </p:txBody>
        </p:sp>
        <p:sp>
          <p:nvSpPr>
            <p:cNvPr id="67" name="Rectangle 66">
              <a:extLst>
                <a:ext uri="{FF2B5EF4-FFF2-40B4-BE49-F238E27FC236}">
                  <a16:creationId xmlns:a16="http://schemas.microsoft.com/office/drawing/2014/main" id="{BE027F4C-1BDC-40B8-281C-51D43E59825A}"/>
                </a:ext>
              </a:extLst>
            </p:cNvPr>
            <p:cNvSpPr/>
            <p:nvPr/>
          </p:nvSpPr>
          <p:spPr>
            <a:xfrm>
              <a:off x="1945132" y="1713738"/>
              <a:ext cx="56314" cy="226002"/>
            </a:xfrm>
            <a:prstGeom prst="rect">
              <a:avLst/>
            </a:prstGeom>
            <a:ln>
              <a:noFill/>
            </a:ln>
          </p:spPr>
          <p:txBody>
            <a:bodyPr vert="horz" lIns="0" tIns="0" rIns="0" bIns="0" rtlCol="0">
              <a:noAutofit/>
            </a:bodyPr>
            <a:lstStyle/>
            <a:p>
              <a:pPr marL="21590" indent="-6350" algn="l">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rPr>
                <a:t> </a:t>
              </a:r>
            </a:p>
          </p:txBody>
        </p:sp>
        <p:sp>
          <p:nvSpPr>
            <p:cNvPr id="68" name="Shape 2034">
              <a:extLst>
                <a:ext uri="{FF2B5EF4-FFF2-40B4-BE49-F238E27FC236}">
                  <a16:creationId xmlns:a16="http://schemas.microsoft.com/office/drawing/2014/main" id="{638FDAA8-FF23-27B8-67DA-34305F94C586}"/>
                </a:ext>
              </a:extLst>
            </p:cNvPr>
            <p:cNvSpPr/>
            <p:nvPr/>
          </p:nvSpPr>
          <p:spPr>
            <a:xfrm>
              <a:off x="76962" y="1362583"/>
              <a:ext cx="128524" cy="125857"/>
            </a:xfrm>
            <a:custGeom>
              <a:avLst/>
              <a:gdLst/>
              <a:ahLst/>
              <a:cxnLst/>
              <a:rect l="0" t="0" r="0" b="0"/>
              <a:pathLst>
                <a:path w="128524" h="125857">
                  <a:moveTo>
                    <a:pt x="0" y="62865"/>
                  </a:moveTo>
                  <a:cubicBezTo>
                    <a:pt x="0" y="98172"/>
                    <a:pt x="28194" y="125857"/>
                    <a:pt x="64262" y="125857"/>
                  </a:cubicBezTo>
                  <a:cubicBezTo>
                    <a:pt x="100076" y="125857"/>
                    <a:pt x="128524" y="98172"/>
                    <a:pt x="128524" y="62865"/>
                  </a:cubicBezTo>
                  <a:cubicBezTo>
                    <a:pt x="128524" y="27560"/>
                    <a:pt x="100076" y="0"/>
                    <a:pt x="64262" y="0"/>
                  </a:cubicBezTo>
                  <a:cubicBezTo>
                    <a:pt x="28194" y="0"/>
                    <a:pt x="0" y="27560"/>
                    <a:pt x="0" y="62865"/>
                  </a:cubicBezTo>
                  <a:close/>
                </a:path>
              </a:pathLst>
            </a:custGeom>
            <a:ln w="5094"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69" name="Shape 2035">
              <a:extLst>
                <a:ext uri="{FF2B5EF4-FFF2-40B4-BE49-F238E27FC236}">
                  <a16:creationId xmlns:a16="http://schemas.microsoft.com/office/drawing/2014/main" id="{F1D1286B-2ADE-9239-3117-6EB18505553D}"/>
                </a:ext>
              </a:extLst>
            </p:cNvPr>
            <p:cNvSpPr/>
            <p:nvPr/>
          </p:nvSpPr>
          <p:spPr>
            <a:xfrm>
              <a:off x="138684" y="1485900"/>
              <a:ext cx="0" cy="115824"/>
            </a:xfrm>
            <a:custGeom>
              <a:avLst/>
              <a:gdLst/>
              <a:ahLst/>
              <a:cxnLst/>
              <a:rect l="0" t="0" r="0" b="0"/>
              <a:pathLst>
                <a:path h="115824">
                  <a:moveTo>
                    <a:pt x="0" y="0"/>
                  </a:moveTo>
                  <a:lnTo>
                    <a:pt x="0" y="115824"/>
                  </a:lnTo>
                </a:path>
              </a:pathLst>
            </a:custGeom>
            <a:ln w="2547"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70" name="Shape 2036">
              <a:extLst>
                <a:ext uri="{FF2B5EF4-FFF2-40B4-BE49-F238E27FC236}">
                  <a16:creationId xmlns:a16="http://schemas.microsoft.com/office/drawing/2014/main" id="{1D5FEE68-0283-2EDF-4680-E67DA6393040}"/>
                </a:ext>
              </a:extLst>
            </p:cNvPr>
            <p:cNvSpPr/>
            <p:nvPr/>
          </p:nvSpPr>
          <p:spPr>
            <a:xfrm>
              <a:off x="38608" y="1518539"/>
              <a:ext cx="200279" cy="0"/>
            </a:xfrm>
            <a:custGeom>
              <a:avLst/>
              <a:gdLst/>
              <a:ahLst/>
              <a:cxnLst/>
              <a:rect l="0" t="0" r="0" b="0"/>
              <a:pathLst>
                <a:path w="200279">
                  <a:moveTo>
                    <a:pt x="0" y="0"/>
                  </a:moveTo>
                  <a:lnTo>
                    <a:pt x="200279" y="0"/>
                  </a:lnTo>
                </a:path>
              </a:pathLst>
            </a:custGeom>
            <a:ln w="2547"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71" name="Shape 2037">
              <a:extLst>
                <a:ext uri="{FF2B5EF4-FFF2-40B4-BE49-F238E27FC236}">
                  <a16:creationId xmlns:a16="http://schemas.microsoft.com/office/drawing/2014/main" id="{0A72EBBC-7883-3C7E-36AD-D907C9058900}"/>
                </a:ext>
              </a:extLst>
            </p:cNvPr>
            <p:cNvSpPr/>
            <p:nvPr/>
          </p:nvSpPr>
          <p:spPr>
            <a:xfrm>
              <a:off x="0" y="1601724"/>
              <a:ext cx="277368" cy="136017"/>
            </a:xfrm>
            <a:custGeom>
              <a:avLst/>
              <a:gdLst/>
              <a:ahLst/>
              <a:cxnLst/>
              <a:rect l="0" t="0" r="0" b="0"/>
              <a:pathLst>
                <a:path w="277368" h="136017">
                  <a:moveTo>
                    <a:pt x="0" y="136017"/>
                  </a:moveTo>
                  <a:lnTo>
                    <a:pt x="138684" y="0"/>
                  </a:lnTo>
                  <a:lnTo>
                    <a:pt x="277368" y="136017"/>
                  </a:lnTo>
                </a:path>
              </a:pathLst>
            </a:custGeom>
            <a:ln w="2547" cap="flat">
              <a:round/>
            </a:ln>
          </p:spPr>
          <p:style>
            <a:lnRef idx="1">
              <a:srgbClr val="990033"/>
            </a:lnRef>
            <a:fillRef idx="0">
              <a:srgbClr val="000000">
                <a:alpha val="0"/>
              </a:srgbClr>
            </a:fillRef>
            <a:effectRef idx="0">
              <a:scrgbClr r="0" g="0" b="0"/>
            </a:effectRef>
            <a:fontRef idx="none"/>
          </p:style>
          <p:txBody>
            <a:bodyPr/>
            <a:lstStyle/>
            <a:p>
              <a:endParaRPr lang="en-IN"/>
            </a:p>
          </p:txBody>
        </p:sp>
        <p:pic>
          <p:nvPicPr>
            <p:cNvPr id="72" name="Picture 71">
              <a:extLst>
                <a:ext uri="{FF2B5EF4-FFF2-40B4-BE49-F238E27FC236}">
                  <a16:creationId xmlns:a16="http://schemas.microsoft.com/office/drawing/2014/main" id="{C5BF1310-CE17-C104-6D9E-CC76596FDB94}"/>
                </a:ext>
              </a:extLst>
            </p:cNvPr>
            <p:cNvPicPr/>
            <p:nvPr/>
          </p:nvPicPr>
          <p:blipFill>
            <a:blip r:embed="rId10"/>
            <a:stretch>
              <a:fillRect/>
            </a:stretch>
          </p:blipFill>
          <p:spPr>
            <a:xfrm>
              <a:off x="37973" y="1814830"/>
              <a:ext cx="272796" cy="144780"/>
            </a:xfrm>
            <a:prstGeom prst="rect">
              <a:avLst/>
            </a:prstGeom>
          </p:spPr>
        </p:pic>
        <p:sp>
          <p:nvSpPr>
            <p:cNvPr id="73" name="Rectangle 72">
              <a:extLst>
                <a:ext uri="{FF2B5EF4-FFF2-40B4-BE49-F238E27FC236}">
                  <a16:creationId xmlns:a16="http://schemas.microsoft.com/office/drawing/2014/main" id="{03CCCC90-AA37-9256-DE97-91E35B9A526C}"/>
                </a:ext>
              </a:extLst>
            </p:cNvPr>
            <p:cNvSpPr/>
            <p:nvPr/>
          </p:nvSpPr>
          <p:spPr>
            <a:xfrm>
              <a:off x="38227" y="1818109"/>
              <a:ext cx="269439" cy="142381"/>
            </a:xfrm>
            <a:prstGeom prst="rect">
              <a:avLst/>
            </a:prstGeom>
            <a:ln>
              <a:noFill/>
            </a:ln>
          </p:spPr>
          <p:txBody>
            <a:bodyPr vert="horz" lIns="0" tIns="0" rIns="0" bIns="0" rtlCol="0">
              <a:noAutofit/>
            </a:bodyPr>
            <a:lstStyle/>
            <a:p>
              <a:pPr marL="21590" indent="-6350" algn="l">
                <a:lnSpc>
                  <a:spcPct val="107000"/>
                </a:lnSpc>
                <a:spcAft>
                  <a:spcPts val="800"/>
                </a:spcAft>
              </a:pPr>
              <a:r>
                <a:rPr lang="en-IN" sz="750">
                  <a:solidFill>
                    <a:srgbClr val="000000"/>
                  </a:solidFill>
                  <a:effectLst/>
                  <a:latin typeface="Arial" panose="020B0604020202020204" pitchFamily="34" charset="0"/>
                  <a:ea typeface="Arial" panose="020B0604020202020204" pitchFamily="34" charset="0"/>
                </a:rPr>
                <a:t>User</a:t>
              </a:r>
              <a:endParaRPr lang="en-IN" sz="1200">
                <a:solidFill>
                  <a:srgbClr val="000000"/>
                </a:solidFill>
                <a:effectLst/>
                <a:latin typeface="Arial" panose="020B0604020202020204" pitchFamily="34" charset="0"/>
                <a:ea typeface="Arial" panose="020B0604020202020204" pitchFamily="34" charset="0"/>
              </a:endParaRPr>
            </a:p>
          </p:txBody>
        </p:sp>
        <p:sp>
          <p:nvSpPr>
            <p:cNvPr id="74" name="Rectangle 73">
              <a:extLst>
                <a:ext uri="{FF2B5EF4-FFF2-40B4-BE49-F238E27FC236}">
                  <a16:creationId xmlns:a16="http://schemas.microsoft.com/office/drawing/2014/main" id="{2260CB89-5471-5AB7-C76A-B5163FFF2A0C}"/>
                </a:ext>
              </a:extLst>
            </p:cNvPr>
            <p:cNvSpPr/>
            <p:nvPr/>
          </p:nvSpPr>
          <p:spPr>
            <a:xfrm>
              <a:off x="239395" y="1767078"/>
              <a:ext cx="56314" cy="226002"/>
            </a:xfrm>
            <a:prstGeom prst="rect">
              <a:avLst/>
            </a:prstGeom>
            <a:ln>
              <a:noFill/>
            </a:ln>
          </p:spPr>
          <p:txBody>
            <a:bodyPr vert="horz" lIns="0" tIns="0" rIns="0" bIns="0" rtlCol="0">
              <a:noAutofit/>
            </a:bodyPr>
            <a:lstStyle/>
            <a:p>
              <a:pPr marL="21590" indent="-6350" algn="l">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rPr>
                <a:t> </a:t>
              </a:r>
            </a:p>
          </p:txBody>
        </p:sp>
        <p:sp>
          <p:nvSpPr>
            <p:cNvPr id="75" name="Shape 2042">
              <a:extLst>
                <a:ext uri="{FF2B5EF4-FFF2-40B4-BE49-F238E27FC236}">
                  <a16:creationId xmlns:a16="http://schemas.microsoft.com/office/drawing/2014/main" id="{07003D61-F382-FD14-DDA3-C3DC93DB89D8}"/>
                </a:ext>
              </a:extLst>
            </p:cNvPr>
            <p:cNvSpPr/>
            <p:nvPr/>
          </p:nvSpPr>
          <p:spPr>
            <a:xfrm>
              <a:off x="529590" y="962025"/>
              <a:ext cx="250952" cy="227076"/>
            </a:xfrm>
            <a:custGeom>
              <a:avLst/>
              <a:gdLst/>
              <a:ahLst/>
              <a:cxnLst/>
              <a:rect l="0" t="0" r="0" b="0"/>
              <a:pathLst>
                <a:path w="250952" h="227076">
                  <a:moveTo>
                    <a:pt x="0" y="227076"/>
                  </a:moveTo>
                  <a:lnTo>
                    <a:pt x="250952" y="0"/>
                  </a:lnTo>
                </a:path>
              </a:pathLst>
            </a:custGeom>
            <a:ln w="2365"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76" name="Shape 2043">
              <a:extLst>
                <a:ext uri="{FF2B5EF4-FFF2-40B4-BE49-F238E27FC236}">
                  <a16:creationId xmlns:a16="http://schemas.microsoft.com/office/drawing/2014/main" id="{DCF2D85C-62EC-B0E7-CE4E-2D05880C690E}"/>
                </a:ext>
              </a:extLst>
            </p:cNvPr>
            <p:cNvSpPr/>
            <p:nvPr/>
          </p:nvSpPr>
          <p:spPr>
            <a:xfrm>
              <a:off x="742315" y="959739"/>
              <a:ext cx="40640" cy="81153"/>
            </a:xfrm>
            <a:custGeom>
              <a:avLst/>
              <a:gdLst/>
              <a:ahLst/>
              <a:cxnLst/>
              <a:rect l="0" t="0" r="0" b="0"/>
              <a:pathLst>
                <a:path w="40640" h="81153">
                  <a:moveTo>
                    <a:pt x="40640" y="0"/>
                  </a:moveTo>
                  <a:lnTo>
                    <a:pt x="0" y="81153"/>
                  </a:lnTo>
                </a:path>
              </a:pathLst>
            </a:custGeom>
            <a:ln w="2365"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77" name="Shape 2044">
              <a:extLst>
                <a:ext uri="{FF2B5EF4-FFF2-40B4-BE49-F238E27FC236}">
                  <a16:creationId xmlns:a16="http://schemas.microsoft.com/office/drawing/2014/main" id="{0C8F2D9F-0774-8B52-18F1-2F9C09CD27E8}"/>
                </a:ext>
              </a:extLst>
            </p:cNvPr>
            <p:cNvSpPr/>
            <p:nvPr/>
          </p:nvSpPr>
          <p:spPr>
            <a:xfrm>
              <a:off x="696849" y="959739"/>
              <a:ext cx="86106" cy="30861"/>
            </a:xfrm>
            <a:custGeom>
              <a:avLst/>
              <a:gdLst/>
              <a:ahLst/>
              <a:cxnLst/>
              <a:rect l="0" t="0" r="0" b="0"/>
              <a:pathLst>
                <a:path w="86106" h="30861">
                  <a:moveTo>
                    <a:pt x="86106" y="0"/>
                  </a:moveTo>
                  <a:lnTo>
                    <a:pt x="0" y="30861"/>
                  </a:lnTo>
                </a:path>
              </a:pathLst>
            </a:custGeom>
            <a:ln w="2365"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78" name="Shape 2045">
              <a:extLst>
                <a:ext uri="{FF2B5EF4-FFF2-40B4-BE49-F238E27FC236}">
                  <a16:creationId xmlns:a16="http://schemas.microsoft.com/office/drawing/2014/main" id="{4658F719-9982-54B3-D7B7-37041E7345FB}"/>
                </a:ext>
              </a:extLst>
            </p:cNvPr>
            <p:cNvSpPr/>
            <p:nvPr/>
          </p:nvSpPr>
          <p:spPr>
            <a:xfrm>
              <a:off x="280924" y="1189101"/>
              <a:ext cx="248666" cy="227203"/>
            </a:xfrm>
            <a:custGeom>
              <a:avLst/>
              <a:gdLst/>
              <a:ahLst/>
              <a:cxnLst/>
              <a:rect l="0" t="0" r="0" b="0"/>
              <a:pathLst>
                <a:path w="248666" h="227203">
                  <a:moveTo>
                    <a:pt x="248666" y="0"/>
                  </a:moveTo>
                  <a:lnTo>
                    <a:pt x="0" y="227203"/>
                  </a:lnTo>
                </a:path>
              </a:pathLst>
            </a:custGeom>
            <a:ln w="2365"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79" name="Shape 2046">
              <a:extLst>
                <a:ext uri="{FF2B5EF4-FFF2-40B4-BE49-F238E27FC236}">
                  <a16:creationId xmlns:a16="http://schemas.microsoft.com/office/drawing/2014/main" id="{C94B0CAA-C056-1CF9-9D60-7F1866C43884}"/>
                </a:ext>
              </a:extLst>
            </p:cNvPr>
            <p:cNvSpPr/>
            <p:nvPr/>
          </p:nvSpPr>
          <p:spPr>
            <a:xfrm>
              <a:off x="747014" y="1552448"/>
              <a:ext cx="468630" cy="0"/>
            </a:xfrm>
            <a:custGeom>
              <a:avLst/>
              <a:gdLst/>
              <a:ahLst/>
              <a:cxnLst/>
              <a:rect l="0" t="0" r="0" b="0"/>
              <a:pathLst>
                <a:path w="468630">
                  <a:moveTo>
                    <a:pt x="0" y="0"/>
                  </a:moveTo>
                  <a:lnTo>
                    <a:pt x="468630" y="0"/>
                  </a:lnTo>
                </a:path>
              </a:pathLst>
            </a:custGeom>
            <a:ln w="2365"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80" name="Shape 2047">
              <a:extLst>
                <a:ext uri="{FF2B5EF4-FFF2-40B4-BE49-F238E27FC236}">
                  <a16:creationId xmlns:a16="http://schemas.microsoft.com/office/drawing/2014/main" id="{54412C2D-7C25-17C7-BE57-01C3FD486EBC}"/>
                </a:ext>
              </a:extLst>
            </p:cNvPr>
            <p:cNvSpPr/>
            <p:nvPr/>
          </p:nvSpPr>
          <p:spPr>
            <a:xfrm>
              <a:off x="1134237" y="1552448"/>
              <a:ext cx="83693" cy="35941"/>
            </a:xfrm>
            <a:custGeom>
              <a:avLst/>
              <a:gdLst/>
              <a:ahLst/>
              <a:cxnLst/>
              <a:rect l="0" t="0" r="0" b="0"/>
              <a:pathLst>
                <a:path w="83693" h="35941">
                  <a:moveTo>
                    <a:pt x="83693" y="0"/>
                  </a:moveTo>
                  <a:lnTo>
                    <a:pt x="0" y="35941"/>
                  </a:lnTo>
                </a:path>
              </a:pathLst>
            </a:custGeom>
            <a:ln w="2365"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81" name="Shape 2048">
              <a:extLst>
                <a:ext uri="{FF2B5EF4-FFF2-40B4-BE49-F238E27FC236}">
                  <a16:creationId xmlns:a16="http://schemas.microsoft.com/office/drawing/2014/main" id="{F0E9DE56-7362-CAD1-636D-67603FEF9FE5}"/>
                </a:ext>
              </a:extLst>
            </p:cNvPr>
            <p:cNvSpPr/>
            <p:nvPr/>
          </p:nvSpPr>
          <p:spPr>
            <a:xfrm>
              <a:off x="1134237" y="1516761"/>
              <a:ext cx="83693" cy="35687"/>
            </a:xfrm>
            <a:custGeom>
              <a:avLst/>
              <a:gdLst/>
              <a:ahLst/>
              <a:cxnLst/>
              <a:rect l="0" t="0" r="0" b="0"/>
              <a:pathLst>
                <a:path w="83693" h="35687">
                  <a:moveTo>
                    <a:pt x="83693" y="35687"/>
                  </a:moveTo>
                  <a:lnTo>
                    <a:pt x="0" y="0"/>
                  </a:lnTo>
                </a:path>
              </a:pathLst>
            </a:custGeom>
            <a:ln w="2365"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82" name="Shape 2049">
              <a:extLst>
                <a:ext uri="{FF2B5EF4-FFF2-40B4-BE49-F238E27FC236}">
                  <a16:creationId xmlns:a16="http://schemas.microsoft.com/office/drawing/2014/main" id="{BE5D8725-7DAC-D07F-4296-CBBFBDA5BDE6}"/>
                </a:ext>
              </a:extLst>
            </p:cNvPr>
            <p:cNvSpPr/>
            <p:nvPr/>
          </p:nvSpPr>
          <p:spPr>
            <a:xfrm>
              <a:off x="280924" y="1552448"/>
              <a:ext cx="466090" cy="0"/>
            </a:xfrm>
            <a:custGeom>
              <a:avLst/>
              <a:gdLst/>
              <a:ahLst/>
              <a:cxnLst/>
              <a:rect l="0" t="0" r="0" b="0"/>
              <a:pathLst>
                <a:path w="466090">
                  <a:moveTo>
                    <a:pt x="466090" y="0"/>
                  </a:moveTo>
                  <a:lnTo>
                    <a:pt x="0" y="0"/>
                  </a:lnTo>
                </a:path>
              </a:pathLst>
            </a:custGeom>
            <a:ln w="2365"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83" name="Shape 2050">
              <a:extLst>
                <a:ext uri="{FF2B5EF4-FFF2-40B4-BE49-F238E27FC236}">
                  <a16:creationId xmlns:a16="http://schemas.microsoft.com/office/drawing/2014/main" id="{4E0D70AB-DBF5-BE7C-AD90-E1D674DCCD8F}"/>
                </a:ext>
              </a:extLst>
            </p:cNvPr>
            <p:cNvSpPr/>
            <p:nvPr/>
          </p:nvSpPr>
          <p:spPr>
            <a:xfrm>
              <a:off x="760095" y="2333117"/>
              <a:ext cx="516128" cy="267335"/>
            </a:xfrm>
            <a:custGeom>
              <a:avLst/>
              <a:gdLst/>
              <a:ahLst/>
              <a:cxnLst/>
              <a:rect l="0" t="0" r="0" b="0"/>
              <a:pathLst>
                <a:path w="516128" h="267335">
                  <a:moveTo>
                    <a:pt x="258064" y="0"/>
                  </a:moveTo>
                  <a:cubicBezTo>
                    <a:pt x="399542" y="0"/>
                    <a:pt x="516128" y="59690"/>
                    <a:pt x="516128" y="132461"/>
                  </a:cubicBezTo>
                  <a:cubicBezTo>
                    <a:pt x="516128" y="207518"/>
                    <a:pt x="399542" y="267335"/>
                    <a:pt x="258064" y="267335"/>
                  </a:cubicBezTo>
                  <a:cubicBezTo>
                    <a:pt x="116586" y="267335"/>
                    <a:pt x="0" y="207518"/>
                    <a:pt x="0" y="132461"/>
                  </a:cubicBezTo>
                  <a:cubicBezTo>
                    <a:pt x="0" y="59690"/>
                    <a:pt x="116586" y="0"/>
                    <a:pt x="258064" y="0"/>
                  </a:cubicBezTo>
                  <a:close/>
                </a:path>
              </a:pathLst>
            </a:custGeom>
            <a:ln w="0" cap="sq">
              <a:round/>
            </a:ln>
          </p:spPr>
          <p:style>
            <a:lnRef idx="0">
              <a:srgbClr val="000000">
                <a:alpha val="0"/>
              </a:srgbClr>
            </a:lnRef>
            <a:fillRef idx="1">
              <a:srgbClr val="FFFFB7"/>
            </a:fillRef>
            <a:effectRef idx="0">
              <a:scrgbClr r="0" g="0" b="0"/>
            </a:effectRef>
            <a:fontRef idx="none"/>
          </p:style>
          <p:txBody>
            <a:bodyPr/>
            <a:lstStyle/>
            <a:p>
              <a:endParaRPr lang="en-IN"/>
            </a:p>
          </p:txBody>
        </p:sp>
        <p:sp>
          <p:nvSpPr>
            <p:cNvPr id="84" name="Shape 2051">
              <a:extLst>
                <a:ext uri="{FF2B5EF4-FFF2-40B4-BE49-F238E27FC236}">
                  <a16:creationId xmlns:a16="http://schemas.microsoft.com/office/drawing/2014/main" id="{4EC56A3D-8837-8A49-49A0-8C614CBF9A04}"/>
                </a:ext>
              </a:extLst>
            </p:cNvPr>
            <p:cNvSpPr/>
            <p:nvPr/>
          </p:nvSpPr>
          <p:spPr>
            <a:xfrm>
              <a:off x="760095" y="2333117"/>
              <a:ext cx="516128" cy="267335"/>
            </a:xfrm>
            <a:custGeom>
              <a:avLst/>
              <a:gdLst/>
              <a:ahLst/>
              <a:cxnLst/>
              <a:rect l="0" t="0" r="0" b="0"/>
              <a:pathLst>
                <a:path w="516128" h="267335">
                  <a:moveTo>
                    <a:pt x="258064" y="0"/>
                  </a:moveTo>
                  <a:cubicBezTo>
                    <a:pt x="399542" y="0"/>
                    <a:pt x="516128" y="59690"/>
                    <a:pt x="516128" y="132461"/>
                  </a:cubicBezTo>
                  <a:cubicBezTo>
                    <a:pt x="516128" y="207518"/>
                    <a:pt x="399542" y="267335"/>
                    <a:pt x="258064" y="267335"/>
                  </a:cubicBezTo>
                  <a:cubicBezTo>
                    <a:pt x="116586" y="267335"/>
                    <a:pt x="0" y="207518"/>
                    <a:pt x="0" y="132461"/>
                  </a:cubicBezTo>
                  <a:cubicBezTo>
                    <a:pt x="0" y="59690"/>
                    <a:pt x="116586" y="0"/>
                    <a:pt x="258064" y="0"/>
                  </a:cubicBezTo>
                  <a:close/>
                </a:path>
              </a:pathLst>
            </a:custGeom>
            <a:ln w="4730" cap="flat">
              <a:round/>
            </a:ln>
          </p:spPr>
          <p:style>
            <a:lnRef idx="1">
              <a:srgbClr val="990033"/>
            </a:lnRef>
            <a:fillRef idx="0">
              <a:srgbClr val="000000">
                <a:alpha val="0"/>
              </a:srgbClr>
            </a:fillRef>
            <a:effectRef idx="0">
              <a:scrgbClr r="0" g="0" b="0"/>
            </a:effectRef>
            <a:fontRef idx="none"/>
          </p:style>
          <p:txBody>
            <a:bodyPr/>
            <a:lstStyle/>
            <a:p>
              <a:endParaRPr lang="en-IN"/>
            </a:p>
          </p:txBody>
        </p:sp>
        <p:pic>
          <p:nvPicPr>
            <p:cNvPr id="85" name="Picture 84">
              <a:extLst>
                <a:ext uri="{FF2B5EF4-FFF2-40B4-BE49-F238E27FC236}">
                  <a16:creationId xmlns:a16="http://schemas.microsoft.com/office/drawing/2014/main" id="{13F5D7D4-6B7A-A82C-B4F3-C99F2AB49CF2}"/>
                </a:ext>
              </a:extLst>
            </p:cNvPr>
            <p:cNvPicPr/>
            <p:nvPr/>
          </p:nvPicPr>
          <p:blipFill>
            <a:blip r:embed="rId2"/>
            <a:stretch>
              <a:fillRect/>
            </a:stretch>
          </p:blipFill>
          <p:spPr>
            <a:xfrm>
              <a:off x="684149" y="2678939"/>
              <a:ext cx="885444" cy="146304"/>
            </a:xfrm>
            <a:prstGeom prst="rect">
              <a:avLst/>
            </a:prstGeom>
          </p:spPr>
        </p:pic>
        <p:sp>
          <p:nvSpPr>
            <p:cNvPr id="86" name="Rectangle 85">
              <a:extLst>
                <a:ext uri="{FF2B5EF4-FFF2-40B4-BE49-F238E27FC236}">
                  <a16:creationId xmlns:a16="http://schemas.microsoft.com/office/drawing/2014/main" id="{7B0E353E-A6AC-6443-10A6-1E0F0E29298D}"/>
                </a:ext>
              </a:extLst>
            </p:cNvPr>
            <p:cNvSpPr/>
            <p:nvPr/>
          </p:nvSpPr>
          <p:spPr>
            <a:xfrm>
              <a:off x="684403" y="2682598"/>
              <a:ext cx="875247" cy="142381"/>
            </a:xfrm>
            <a:prstGeom prst="rect">
              <a:avLst/>
            </a:prstGeom>
            <a:ln>
              <a:noFill/>
            </a:ln>
          </p:spPr>
          <p:txBody>
            <a:bodyPr vert="horz" lIns="0" tIns="0" rIns="0" bIns="0" rtlCol="0">
              <a:noAutofit/>
            </a:bodyPr>
            <a:lstStyle/>
            <a:p>
              <a:pPr marL="21590" indent="-6350" algn="l">
                <a:lnSpc>
                  <a:spcPct val="107000"/>
                </a:lnSpc>
                <a:spcAft>
                  <a:spcPts val="800"/>
                </a:spcAft>
              </a:pPr>
              <a:r>
                <a:rPr lang="en-IN" sz="750">
                  <a:solidFill>
                    <a:srgbClr val="000000"/>
                  </a:solidFill>
                  <a:effectLst/>
                  <a:latin typeface="Arial" panose="020B0604020202020204" pitchFamily="34" charset="0"/>
                  <a:ea typeface="Arial" panose="020B0604020202020204" pitchFamily="34" charset="0"/>
                </a:rPr>
                <a:t>Stops the video</a:t>
              </a:r>
              <a:endParaRPr lang="en-IN" sz="1200">
                <a:solidFill>
                  <a:srgbClr val="000000"/>
                </a:solidFill>
                <a:effectLst/>
                <a:latin typeface="Arial" panose="020B0604020202020204" pitchFamily="34" charset="0"/>
                <a:ea typeface="Arial" panose="020B0604020202020204" pitchFamily="34" charset="0"/>
              </a:endParaRPr>
            </a:p>
          </p:txBody>
        </p:sp>
        <p:sp>
          <p:nvSpPr>
            <p:cNvPr id="87" name="Rectangle 86">
              <a:extLst>
                <a:ext uri="{FF2B5EF4-FFF2-40B4-BE49-F238E27FC236}">
                  <a16:creationId xmlns:a16="http://schemas.microsoft.com/office/drawing/2014/main" id="{B7FDC29D-1D82-B5E0-A685-1CD9F61F54AB}"/>
                </a:ext>
              </a:extLst>
            </p:cNvPr>
            <p:cNvSpPr/>
            <p:nvPr/>
          </p:nvSpPr>
          <p:spPr>
            <a:xfrm>
              <a:off x="1341628" y="2631567"/>
              <a:ext cx="56314" cy="226002"/>
            </a:xfrm>
            <a:prstGeom prst="rect">
              <a:avLst/>
            </a:prstGeom>
            <a:ln>
              <a:noFill/>
            </a:ln>
          </p:spPr>
          <p:txBody>
            <a:bodyPr vert="horz" lIns="0" tIns="0" rIns="0" bIns="0" rtlCol="0">
              <a:noAutofit/>
            </a:bodyPr>
            <a:lstStyle/>
            <a:p>
              <a:pPr marL="21590" indent="-6350" algn="l">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rPr>
                <a:t> </a:t>
              </a:r>
            </a:p>
          </p:txBody>
        </p:sp>
        <p:sp>
          <p:nvSpPr>
            <p:cNvPr id="88" name="Shape 2056">
              <a:extLst>
                <a:ext uri="{FF2B5EF4-FFF2-40B4-BE49-F238E27FC236}">
                  <a16:creationId xmlns:a16="http://schemas.microsoft.com/office/drawing/2014/main" id="{89C9E8A1-1080-5EFB-310D-4DEF48C6F804}"/>
                </a:ext>
              </a:extLst>
            </p:cNvPr>
            <p:cNvSpPr/>
            <p:nvPr/>
          </p:nvSpPr>
          <p:spPr>
            <a:xfrm>
              <a:off x="584581" y="2011426"/>
              <a:ext cx="303530" cy="318008"/>
            </a:xfrm>
            <a:custGeom>
              <a:avLst/>
              <a:gdLst/>
              <a:ahLst/>
              <a:cxnLst/>
              <a:rect l="0" t="0" r="0" b="0"/>
              <a:pathLst>
                <a:path w="303530" h="318008">
                  <a:moveTo>
                    <a:pt x="0" y="0"/>
                  </a:moveTo>
                  <a:lnTo>
                    <a:pt x="303530" y="318008"/>
                  </a:lnTo>
                </a:path>
              </a:pathLst>
            </a:custGeom>
            <a:ln w="2365"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89" name="Shape 2057">
              <a:extLst>
                <a:ext uri="{FF2B5EF4-FFF2-40B4-BE49-F238E27FC236}">
                  <a16:creationId xmlns:a16="http://schemas.microsoft.com/office/drawing/2014/main" id="{F7E10141-EF78-8DE9-1917-CD90BF6341C9}"/>
                </a:ext>
              </a:extLst>
            </p:cNvPr>
            <p:cNvSpPr/>
            <p:nvPr/>
          </p:nvSpPr>
          <p:spPr>
            <a:xfrm>
              <a:off x="856996" y="2248281"/>
              <a:ext cx="33528" cy="83693"/>
            </a:xfrm>
            <a:custGeom>
              <a:avLst/>
              <a:gdLst/>
              <a:ahLst/>
              <a:cxnLst/>
              <a:rect l="0" t="0" r="0" b="0"/>
              <a:pathLst>
                <a:path w="33528" h="83693">
                  <a:moveTo>
                    <a:pt x="33528" y="83693"/>
                  </a:moveTo>
                  <a:lnTo>
                    <a:pt x="0" y="0"/>
                  </a:lnTo>
                </a:path>
              </a:pathLst>
            </a:custGeom>
            <a:ln w="2365"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90" name="Shape 2058">
              <a:extLst>
                <a:ext uri="{FF2B5EF4-FFF2-40B4-BE49-F238E27FC236}">
                  <a16:creationId xmlns:a16="http://schemas.microsoft.com/office/drawing/2014/main" id="{7E8439E2-FDDF-252A-5DEB-CF5868D24F7C}"/>
                </a:ext>
              </a:extLst>
            </p:cNvPr>
            <p:cNvSpPr/>
            <p:nvPr/>
          </p:nvSpPr>
          <p:spPr>
            <a:xfrm>
              <a:off x="806704" y="2293621"/>
              <a:ext cx="83820" cy="38353"/>
            </a:xfrm>
            <a:custGeom>
              <a:avLst/>
              <a:gdLst/>
              <a:ahLst/>
              <a:cxnLst/>
              <a:rect l="0" t="0" r="0" b="0"/>
              <a:pathLst>
                <a:path w="83820" h="38353">
                  <a:moveTo>
                    <a:pt x="83820" y="38353"/>
                  </a:moveTo>
                  <a:lnTo>
                    <a:pt x="0" y="0"/>
                  </a:lnTo>
                </a:path>
              </a:pathLst>
            </a:custGeom>
            <a:ln w="2365" cap="sq">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91" name="Shape 2059">
              <a:extLst>
                <a:ext uri="{FF2B5EF4-FFF2-40B4-BE49-F238E27FC236}">
                  <a16:creationId xmlns:a16="http://schemas.microsoft.com/office/drawing/2014/main" id="{9512A5AF-B08D-31D6-79E8-4DAE5E258AE2}"/>
                </a:ext>
              </a:extLst>
            </p:cNvPr>
            <p:cNvSpPr/>
            <p:nvPr/>
          </p:nvSpPr>
          <p:spPr>
            <a:xfrm>
              <a:off x="280924" y="1695958"/>
              <a:ext cx="303657" cy="315468"/>
            </a:xfrm>
            <a:custGeom>
              <a:avLst/>
              <a:gdLst/>
              <a:ahLst/>
              <a:cxnLst/>
              <a:rect l="0" t="0" r="0" b="0"/>
              <a:pathLst>
                <a:path w="303657" h="315468">
                  <a:moveTo>
                    <a:pt x="303657" y="315468"/>
                  </a:moveTo>
                  <a:lnTo>
                    <a:pt x="0" y="0"/>
                  </a:lnTo>
                </a:path>
              </a:pathLst>
            </a:custGeom>
            <a:ln w="2365" cap="sq">
              <a:round/>
            </a:ln>
          </p:spPr>
          <p:style>
            <a:lnRef idx="1">
              <a:srgbClr val="990033"/>
            </a:lnRef>
            <a:fillRef idx="0">
              <a:srgbClr val="000000">
                <a:alpha val="0"/>
              </a:srgbClr>
            </a:fillRef>
            <a:effectRef idx="0">
              <a:scrgbClr r="0" g="0" b="0"/>
            </a:effectRef>
            <a:fontRef idx="none"/>
          </p:style>
          <p:txBody>
            <a:bodyPr/>
            <a:lstStyle/>
            <a:p>
              <a:endParaRPr lang="en-IN"/>
            </a:p>
          </p:txBody>
        </p:sp>
      </p:grpSp>
      <p:sp>
        <p:nvSpPr>
          <p:cNvPr id="93" name="Title 92">
            <a:extLst>
              <a:ext uri="{FF2B5EF4-FFF2-40B4-BE49-F238E27FC236}">
                <a16:creationId xmlns:a16="http://schemas.microsoft.com/office/drawing/2014/main" id="{91CB2A0E-E3B1-4D92-9142-187347887763}"/>
              </a:ext>
            </a:extLst>
          </p:cNvPr>
          <p:cNvSpPr>
            <a:spLocks noGrp="1"/>
          </p:cNvSpPr>
          <p:nvPr>
            <p:ph type="title"/>
          </p:nvPr>
        </p:nvSpPr>
        <p:spPr>
          <a:xfrm>
            <a:off x="677334" y="609600"/>
            <a:ext cx="8596668" cy="45719"/>
          </a:xfrm>
        </p:spPr>
        <p:txBody>
          <a:bodyPr>
            <a:normAutofit fontScale="90000"/>
          </a:bodyPr>
          <a:lstStyle/>
          <a:p>
            <a:br>
              <a:rPr lang="en-US" dirty="0"/>
            </a:br>
            <a:br>
              <a:rPr lang="en-IN" dirty="0"/>
            </a:br>
            <a:endParaRPr lang="en-IN" dirty="0"/>
          </a:p>
        </p:txBody>
      </p:sp>
    </p:spTree>
    <p:extLst>
      <p:ext uri="{BB962C8B-B14F-4D97-AF65-F5344CB8AC3E}">
        <p14:creationId xmlns:p14="http://schemas.microsoft.com/office/powerpoint/2010/main" val="1203861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 y="-77118"/>
            <a:ext cx="11504612" cy="7017745"/>
          </a:xfrm>
        </p:spPr>
        <p:txBody>
          <a:bodyPr>
            <a:noAutofit/>
          </a:bodyPr>
          <a:lstStyle/>
          <a:p>
            <a:pPr marL="340995" indent="0" algn="l">
              <a:lnSpc>
                <a:spcPct val="107000"/>
              </a:lnSpc>
              <a:spcAft>
                <a:spcPts val="1790"/>
              </a:spcAft>
              <a:buNone/>
            </a:pPr>
            <a:r>
              <a:rPr lang="en-IN" sz="2400" b="1" i="1"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CLASS DIAGRAM</a:t>
            </a:r>
            <a:r>
              <a:rPr lang="en-IN" sz="1800" b="1" i="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p>
          <a:p>
            <a:pPr marL="15240" marR="1025525" indent="0" algn="just">
              <a:lnSpc>
                <a:spcPct val="150000"/>
              </a:lnSpc>
              <a:spcAft>
                <a:spcPts val="1460"/>
              </a:spcAft>
              <a:buNone/>
            </a:pPr>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In software engineering, a class diagram in the Unified </a:t>
            </a:r>
            <a:r>
              <a:rPr lang="en-IN" sz="24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Modeling</a:t>
            </a:r>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Language (UML) is a type of static structure diagram that describes the structure of a system by showing the system's classes, their attributes, operations (or methods), and the relationships among the classes. It explains which class contains information.  </a:t>
            </a:r>
          </a:p>
          <a:p>
            <a:pPr marL="21590" marR="1025525" indent="-6350" algn="just">
              <a:lnSpc>
                <a:spcPct val="150000"/>
              </a:lnSpc>
              <a:spcAft>
                <a:spcPts val="1460"/>
              </a:spcAft>
            </a:pPr>
            <a:endParaRPr lang="en-I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itchFamily="18" charset="0"/>
            </a:endParaRPr>
          </a:p>
        </p:txBody>
      </p:sp>
      <p:pic>
        <p:nvPicPr>
          <p:cNvPr id="2" name="Picture 1">
            <a:extLst>
              <a:ext uri="{FF2B5EF4-FFF2-40B4-BE49-F238E27FC236}">
                <a16:creationId xmlns:a16="http://schemas.microsoft.com/office/drawing/2014/main" id="{A3F5729A-A146-BF0B-A0B7-3211D45014E9}"/>
              </a:ext>
            </a:extLst>
          </p:cNvPr>
          <p:cNvPicPr/>
          <p:nvPr/>
        </p:nvPicPr>
        <p:blipFill>
          <a:blip r:embed="rId2"/>
          <a:stretch>
            <a:fillRect/>
          </a:stretch>
        </p:blipFill>
        <p:spPr>
          <a:xfrm>
            <a:off x="837281" y="2908452"/>
            <a:ext cx="10667331" cy="3767769"/>
          </a:xfrm>
          <a:prstGeom prst="rect">
            <a:avLst/>
          </a:prstGeom>
        </p:spPr>
      </p:pic>
    </p:spTree>
    <p:extLst>
      <p:ext uri="{BB962C8B-B14F-4D97-AF65-F5344CB8AC3E}">
        <p14:creationId xmlns:p14="http://schemas.microsoft.com/office/powerpoint/2010/main" val="4153974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E7831A-F2EB-9129-DADE-927BE6AA9E92}"/>
              </a:ext>
            </a:extLst>
          </p:cNvPr>
          <p:cNvSpPr>
            <a:spLocks noGrp="1"/>
          </p:cNvSpPr>
          <p:nvPr>
            <p:ph idx="1"/>
          </p:nvPr>
        </p:nvSpPr>
        <p:spPr>
          <a:xfrm>
            <a:off x="0" y="2174244"/>
            <a:ext cx="12192000" cy="4551676"/>
          </a:xfrm>
        </p:spPr>
        <p:txBody>
          <a:bodyPr>
            <a:normAutofit/>
          </a:bodyPr>
          <a:lstStyle/>
          <a:p>
            <a:pPr marL="0" indent="0">
              <a:buNone/>
            </a:pPr>
            <a:endParaRPr lang="en-IN" sz="3600" dirty="0">
              <a:latin typeface="Arial" panose="020B0604020202020204" pitchFamily="34" charset="0"/>
              <a:cs typeface="Arial" panose="020B0604020202020204" pitchFamily="34" charset="0"/>
            </a:endParaRPr>
          </a:p>
          <a:p>
            <a:pPr marL="0" indent="0">
              <a:buNone/>
            </a:pPr>
            <a:r>
              <a:rPr lang="en-IN" sz="3600" dirty="0">
                <a:latin typeface="Arial" panose="020B0604020202020204" pitchFamily="34" charset="0"/>
                <a:cs typeface="Arial" panose="020B0604020202020204" pitchFamily="34" charset="0"/>
              </a:rPr>
              <a:t>                 </a:t>
            </a:r>
          </a:p>
          <a:p>
            <a:pPr marL="0" indent="0">
              <a:buNone/>
            </a:pPr>
            <a:r>
              <a:rPr lang="en-IN" sz="3600" dirty="0">
                <a:latin typeface="Arial" panose="020B0604020202020204" pitchFamily="34" charset="0"/>
                <a:cs typeface="Arial" panose="020B0604020202020204" pitchFamily="34" charset="0"/>
              </a:rPr>
              <a:t>                      </a:t>
            </a:r>
            <a:endParaRPr lang="en-IN" sz="3200" dirty="0">
              <a:solidFill>
                <a:schemeClr val="accent1"/>
              </a:solidFill>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04166959-CFAC-D4F8-2582-72E5CEF68163}"/>
              </a:ext>
            </a:extLst>
          </p:cNvPr>
          <p:cNvSpPr>
            <a:spLocks noGrp="1"/>
          </p:cNvSpPr>
          <p:nvPr>
            <p:ph type="title"/>
          </p:nvPr>
        </p:nvSpPr>
        <p:spPr>
          <a:xfrm>
            <a:off x="721360" y="548640"/>
            <a:ext cx="8552642" cy="548640"/>
          </a:xfrm>
        </p:spPr>
        <p:txBody>
          <a:bodyPr>
            <a:normAutofit/>
          </a:bodyPr>
          <a:lstStyle/>
          <a:p>
            <a:pPr algn="just"/>
            <a:r>
              <a:rPr lang="en-IN" sz="2400" b="1" dirty="0">
                <a:latin typeface="Arial" panose="020B0604020202020204" pitchFamily="34" charset="0"/>
                <a:cs typeface="Arial" panose="020B0604020202020204" pitchFamily="34" charset="0"/>
              </a:rPr>
              <a:t>ACTIVITY DIAGRAM :</a:t>
            </a:r>
          </a:p>
        </p:txBody>
      </p:sp>
      <p:sp>
        <p:nvSpPr>
          <p:cNvPr id="6" name="Rectangle 2">
            <a:extLst>
              <a:ext uri="{FF2B5EF4-FFF2-40B4-BE49-F238E27FC236}">
                <a16:creationId xmlns:a16="http://schemas.microsoft.com/office/drawing/2014/main" id="{A5DCDBB9-EDA4-7140-DD32-66C2B1D64A93}"/>
              </a:ext>
            </a:extLst>
          </p:cNvPr>
          <p:cNvSpPr>
            <a:spLocks noChangeArrowheads="1"/>
          </p:cNvSpPr>
          <p:nvPr/>
        </p:nvSpPr>
        <p:spPr bwMode="auto">
          <a:xfrm>
            <a:off x="508000" y="863599"/>
            <a:ext cx="1096264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5" name="Picture 5">
            <a:extLst>
              <a:ext uri="{FF2B5EF4-FFF2-40B4-BE49-F238E27FC236}">
                <a16:creationId xmlns:a16="http://schemas.microsoft.com/office/drawing/2014/main" id="{6916778F-0636-CC55-A825-BC6FA8CD5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7606" y="2331316"/>
            <a:ext cx="7421354" cy="455167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B3E7A0B8-7793-FEFF-FB5D-F44C4D3468C1}"/>
              </a:ext>
            </a:extLst>
          </p:cNvPr>
          <p:cNvSpPr>
            <a:spLocks noChangeArrowheads="1"/>
          </p:cNvSpPr>
          <p:nvPr/>
        </p:nvSpPr>
        <p:spPr bwMode="auto">
          <a:xfrm>
            <a:off x="4449194" y="5994400"/>
            <a:ext cx="774915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09415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1330960"/>
            <a:ext cx="12192000" cy="6061357"/>
          </a:xfrm>
        </p:spPr>
        <p:txBody>
          <a:bodyPr>
            <a:normAutofit/>
          </a:bodyPr>
          <a:lstStyle/>
          <a:p>
            <a:pPr marL="340995" indent="0" algn="l">
              <a:lnSpc>
                <a:spcPct val="107000"/>
              </a:lnSpc>
              <a:spcAft>
                <a:spcPts val="1790"/>
              </a:spcAft>
              <a:buNone/>
            </a:pPr>
            <a:r>
              <a:rPr lang="en-IN" sz="2400" b="1" i="1"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SEQUENCE DIAGRAM:</a:t>
            </a:r>
            <a:r>
              <a:rPr lang="en-IN" sz="2400" b="1"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24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 </a:t>
            </a:r>
          </a:p>
          <a:p>
            <a:pPr marL="340995" indent="0" algn="l">
              <a:lnSpc>
                <a:spcPct val="107000"/>
              </a:lnSpc>
              <a:spcAft>
                <a:spcPts val="1790"/>
              </a:spcAft>
              <a:buNone/>
            </a:pPr>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 sequence diagram in Unified </a:t>
            </a:r>
            <a:r>
              <a:rPr lang="en-IN" sz="24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Modeling</a:t>
            </a:r>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Language (UML) is a kind of interaction diagram that shows how processes operate with one another and in what order. It is a construct of a Message Sequence Chart. Sequence diagrams are sometimes called event diagrams, event scenarios, and timing diagrams.</a:t>
            </a:r>
          </a:p>
          <a:p>
            <a:pPr marL="15240" marR="1025525" indent="0" algn="just">
              <a:lnSpc>
                <a:spcPct val="111000"/>
              </a:lnSpc>
              <a:spcAft>
                <a:spcPts val="650"/>
              </a:spcAft>
              <a:buNone/>
            </a:pPr>
            <a:r>
              <a:rPr lang="en-IN" sz="24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p>
          <a:p>
            <a:pPr algn="just">
              <a:lnSpc>
                <a:spcPct val="150000"/>
              </a:lnSpc>
            </a:pPr>
            <a:endParaRPr lang="en-US" sz="24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291477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00F63-821E-3E2C-42B8-8DA7A54FF8A0}"/>
              </a:ext>
            </a:extLst>
          </p:cNvPr>
          <p:cNvSpPr>
            <a:spLocks noGrp="1"/>
          </p:cNvSpPr>
          <p:nvPr>
            <p:ph type="title"/>
          </p:nvPr>
        </p:nvSpPr>
        <p:spPr/>
        <p:txBody>
          <a:bodyPr/>
          <a:lstStyle/>
          <a:p>
            <a:br>
              <a:rPr lang="en-US" dirty="0"/>
            </a:br>
            <a:endParaRPr lang="en-IN" dirty="0"/>
          </a:p>
        </p:txBody>
      </p:sp>
      <p:sp>
        <p:nvSpPr>
          <p:cNvPr id="3" name="Content Placeholder 2">
            <a:extLst>
              <a:ext uri="{FF2B5EF4-FFF2-40B4-BE49-F238E27FC236}">
                <a16:creationId xmlns:a16="http://schemas.microsoft.com/office/drawing/2014/main" id="{D1A2BE69-9C03-B61C-278D-854052A18008}"/>
              </a:ext>
            </a:extLst>
          </p:cNvPr>
          <p:cNvSpPr>
            <a:spLocks noGrp="1"/>
          </p:cNvSpPr>
          <p:nvPr>
            <p:ph idx="1"/>
          </p:nvPr>
        </p:nvSpPr>
        <p:spPr>
          <a:xfrm>
            <a:off x="1" y="-514349"/>
            <a:ext cx="12191996" cy="7372350"/>
          </a:xfrm>
        </p:spPr>
        <p:txBody>
          <a:bodyPr/>
          <a:lstStyle/>
          <a:p>
            <a:endParaRPr lang="en-IN" dirty="0"/>
          </a:p>
        </p:txBody>
      </p:sp>
      <p:grpSp>
        <p:nvGrpSpPr>
          <p:cNvPr id="4" name="Group 3">
            <a:extLst>
              <a:ext uri="{FF2B5EF4-FFF2-40B4-BE49-F238E27FC236}">
                <a16:creationId xmlns:a16="http://schemas.microsoft.com/office/drawing/2014/main" id="{29C60311-DEF1-DF70-13E7-F64070068162}"/>
              </a:ext>
            </a:extLst>
          </p:cNvPr>
          <p:cNvGrpSpPr/>
          <p:nvPr/>
        </p:nvGrpSpPr>
        <p:grpSpPr>
          <a:xfrm>
            <a:off x="2368627" y="194734"/>
            <a:ext cx="6411815" cy="7360798"/>
            <a:chOff x="0" y="0"/>
            <a:chExt cx="2912948" cy="4586801"/>
          </a:xfrm>
        </p:grpSpPr>
        <p:sp>
          <p:nvSpPr>
            <p:cNvPr id="5" name="Shape 27172">
              <a:extLst>
                <a:ext uri="{FF2B5EF4-FFF2-40B4-BE49-F238E27FC236}">
                  <a16:creationId xmlns:a16="http://schemas.microsoft.com/office/drawing/2014/main" id="{D6030D5E-AD91-4A50-D9A8-C6F2E95BBF4B}"/>
                </a:ext>
              </a:extLst>
            </p:cNvPr>
            <p:cNvSpPr/>
            <p:nvPr/>
          </p:nvSpPr>
          <p:spPr>
            <a:xfrm>
              <a:off x="3048" y="16002"/>
              <a:ext cx="845820" cy="318516"/>
            </a:xfrm>
            <a:custGeom>
              <a:avLst/>
              <a:gdLst/>
              <a:ahLst/>
              <a:cxnLst/>
              <a:rect l="0" t="0" r="0" b="0"/>
              <a:pathLst>
                <a:path w="845820" h="318516">
                  <a:moveTo>
                    <a:pt x="0" y="0"/>
                  </a:moveTo>
                  <a:lnTo>
                    <a:pt x="845820" y="0"/>
                  </a:lnTo>
                  <a:lnTo>
                    <a:pt x="845820" y="318516"/>
                  </a:lnTo>
                  <a:lnTo>
                    <a:pt x="0" y="318516"/>
                  </a:lnTo>
                  <a:lnTo>
                    <a:pt x="0" y="0"/>
                  </a:lnTo>
                </a:path>
              </a:pathLst>
            </a:custGeom>
            <a:ln w="0" cap="flat">
              <a:miter lim="127000"/>
            </a:ln>
          </p:spPr>
          <p:style>
            <a:lnRef idx="0">
              <a:srgbClr val="000000">
                <a:alpha val="0"/>
              </a:srgbClr>
            </a:lnRef>
            <a:fillRef idx="1">
              <a:srgbClr val="FFFFB7"/>
            </a:fillRef>
            <a:effectRef idx="0">
              <a:scrgbClr r="0" g="0" b="0"/>
            </a:effectRef>
            <a:fontRef idx="none"/>
          </p:style>
          <p:txBody>
            <a:bodyPr/>
            <a:lstStyle/>
            <a:p>
              <a:endParaRPr lang="en-IN"/>
            </a:p>
          </p:txBody>
        </p:sp>
        <p:sp>
          <p:nvSpPr>
            <p:cNvPr id="6" name="Shape 27173">
              <a:extLst>
                <a:ext uri="{FF2B5EF4-FFF2-40B4-BE49-F238E27FC236}">
                  <a16:creationId xmlns:a16="http://schemas.microsoft.com/office/drawing/2014/main" id="{88E52E29-7FFE-0401-0522-248EFFCF7076}"/>
                </a:ext>
              </a:extLst>
            </p:cNvPr>
            <p:cNvSpPr/>
            <p:nvPr/>
          </p:nvSpPr>
          <p:spPr>
            <a:xfrm>
              <a:off x="74676" y="41911"/>
              <a:ext cx="702564" cy="126492"/>
            </a:xfrm>
            <a:custGeom>
              <a:avLst/>
              <a:gdLst/>
              <a:ahLst/>
              <a:cxnLst/>
              <a:rect l="0" t="0" r="0" b="0"/>
              <a:pathLst>
                <a:path w="702564" h="126492">
                  <a:moveTo>
                    <a:pt x="0" y="0"/>
                  </a:moveTo>
                  <a:lnTo>
                    <a:pt x="702564" y="0"/>
                  </a:lnTo>
                  <a:lnTo>
                    <a:pt x="702564" y="126492"/>
                  </a:lnTo>
                  <a:lnTo>
                    <a:pt x="0" y="126492"/>
                  </a:lnTo>
                  <a:lnTo>
                    <a:pt x="0" y="0"/>
                  </a:lnTo>
                </a:path>
              </a:pathLst>
            </a:custGeom>
            <a:ln w="0" cap="flat">
              <a:miter lim="127000"/>
            </a:ln>
          </p:spPr>
          <p:style>
            <a:lnRef idx="0">
              <a:srgbClr val="000000">
                <a:alpha val="0"/>
              </a:srgbClr>
            </a:lnRef>
            <a:fillRef idx="1">
              <a:srgbClr val="FFFFB7"/>
            </a:fillRef>
            <a:effectRef idx="0">
              <a:scrgbClr r="0" g="0" b="0"/>
            </a:effectRef>
            <a:fontRef idx="none"/>
          </p:style>
          <p:txBody>
            <a:bodyPr/>
            <a:lstStyle/>
            <a:p>
              <a:endParaRPr lang="en-IN"/>
            </a:p>
          </p:txBody>
        </p:sp>
        <p:sp>
          <p:nvSpPr>
            <p:cNvPr id="7" name="Rectangle 6">
              <a:extLst>
                <a:ext uri="{FF2B5EF4-FFF2-40B4-BE49-F238E27FC236}">
                  <a16:creationId xmlns:a16="http://schemas.microsoft.com/office/drawing/2014/main" id="{E7A31D72-66DE-4354-47E0-2A2028A0A483}"/>
                </a:ext>
              </a:extLst>
            </p:cNvPr>
            <p:cNvSpPr/>
            <p:nvPr/>
          </p:nvSpPr>
          <p:spPr>
            <a:xfrm>
              <a:off x="269697" y="45514"/>
              <a:ext cx="428869" cy="151421"/>
            </a:xfrm>
            <a:prstGeom prst="rect">
              <a:avLst/>
            </a:prstGeom>
            <a:ln>
              <a:noFill/>
            </a:ln>
          </p:spPr>
          <p:txBody>
            <a:bodyPr vert="horz" lIns="0" tIns="0" rIns="0" bIns="0" rtlCol="0">
              <a:noAutofit/>
            </a:bodyPr>
            <a:lstStyle/>
            <a:p>
              <a:pPr marL="21590" indent="-6350" algn="l">
                <a:lnSpc>
                  <a:spcPct val="107000"/>
                </a:lnSpc>
                <a:spcAft>
                  <a:spcPts val="800"/>
                </a:spcAft>
              </a:pPr>
              <a:r>
                <a:rPr lang="en-IN" sz="800" u="sng">
                  <a:solidFill>
                    <a:srgbClr val="000000"/>
                  </a:solidFill>
                  <a:effectLst/>
                  <a:uFill>
                    <a:solidFill>
                      <a:srgbClr val="000000"/>
                    </a:solidFill>
                  </a:uFill>
                  <a:latin typeface="Arial" panose="020B0604020202020204" pitchFamily="34" charset="0"/>
                  <a:ea typeface="Arial" panose="020B0604020202020204" pitchFamily="34" charset="0"/>
                </a:rPr>
                <a:t>system</a:t>
              </a:r>
              <a:endParaRPr lang="en-IN" sz="1200">
                <a:solidFill>
                  <a:srgbClr val="000000"/>
                </a:solidFill>
                <a:effectLst/>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B70A36CE-24C2-5D2A-9F99-AB352E7E131C}"/>
                </a:ext>
              </a:extLst>
            </p:cNvPr>
            <p:cNvSpPr/>
            <p:nvPr/>
          </p:nvSpPr>
          <p:spPr>
            <a:xfrm>
              <a:off x="591261" y="0"/>
              <a:ext cx="56314" cy="226002"/>
            </a:xfrm>
            <a:prstGeom prst="rect">
              <a:avLst/>
            </a:prstGeom>
            <a:ln>
              <a:noFill/>
            </a:ln>
          </p:spPr>
          <p:txBody>
            <a:bodyPr vert="horz" lIns="0" tIns="0" rIns="0" bIns="0" rtlCol="0">
              <a:noAutofit/>
            </a:bodyPr>
            <a:lstStyle/>
            <a:p>
              <a:pPr marL="21590" indent="-6350" algn="l">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rPr>
                <a:t> </a:t>
              </a:r>
            </a:p>
          </p:txBody>
        </p:sp>
        <p:sp>
          <p:nvSpPr>
            <p:cNvPr id="9" name="Rectangle 8">
              <a:extLst>
                <a:ext uri="{FF2B5EF4-FFF2-40B4-BE49-F238E27FC236}">
                  <a16:creationId xmlns:a16="http://schemas.microsoft.com/office/drawing/2014/main" id="{FBE69660-AEBE-A336-83A0-6A29815B9A4A}"/>
                </a:ext>
              </a:extLst>
            </p:cNvPr>
            <p:cNvSpPr/>
            <p:nvPr/>
          </p:nvSpPr>
          <p:spPr>
            <a:xfrm>
              <a:off x="923493" y="47244"/>
              <a:ext cx="56314" cy="226002"/>
            </a:xfrm>
            <a:prstGeom prst="rect">
              <a:avLst/>
            </a:prstGeom>
            <a:ln>
              <a:noFill/>
            </a:ln>
          </p:spPr>
          <p:txBody>
            <a:bodyPr vert="horz" lIns="0" tIns="0" rIns="0" bIns="0" rtlCol="0">
              <a:noAutofit/>
            </a:bodyPr>
            <a:lstStyle/>
            <a:p>
              <a:pPr marL="21590" indent="-6350" algn="l">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rPr>
                <a:t> </a:t>
              </a:r>
            </a:p>
          </p:txBody>
        </p:sp>
        <p:sp>
          <p:nvSpPr>
            <p:cNvPr id="10" name="Shape 27174">
              <a:extLst>
                <a:ext uri="{FF2B5EF4-FFF2-40B4-BE49-F238E27FC236}">
                  <a16:creationId xmlns:a16="http://schemas.microsoft.com/office/drawing/2014/main" id="{6A1EFD8A-D8C8-50BE-460D-A3DDD835CF16}"/>
                </a:ext>
              </a:extLst>
            </p:cNvPr>
            <p:cNvSpPr/>
            <p:nvPr/>
          </p:nvSpPr>
          <p:spPr>
            <a:xfrm>
              <a:off x="2059254" y="16002"/>
              <a:ext cx="846125" cy="318516"/>
            </a:xfrm>
            <a:custGeom>
              <a:avLst/>
              <a:gdLst/>
              <a:ahLst/>
              <a:cxnLst/>
              <a:rect l="0" t="0" r="0" b="0"/>
              <a:pathLst>
                <a:path w="846125" h="318516">
                  <a:moveTo>
                    <a:pt x="0" y="0"/>
                  </a:moveTo>
                  <a:lnTo>
                    <a:pt x="846125" y="0"/>
                  </a:lnTo>
                  <a:lnTo>
                    <a:pt x="846125" y="318516"/>
                  </a:lnTo>
                  <a:lnTo>
                    <a:pt x="0" y="318516"/>
                  </a:lnTo>
                  <a:lnTo>
                    <a:pt x="0" y="0"/>
                  </a:lnTo>
                </a:path>
              </a:pathLst>
            </a:custGeom>
            <a:ln w="0" cap="flat">
              <a:miter lim="127000"/>
            </a:ln>
          </p:spPr>
          <p:style>
            <a:lnRef idx="0">
              <a:srgbClr val="000000">
                <a:alpha val="0"/>
              </a:srgbClr>
            </a:lnRef>
            <a:fillRef idx="1">
              <a:srgbClr val="FFFFB7"/>
            </a:fillRef>
            <a:effectRef idx="0">
              <a:scrgbClr r="0" g="0" b="0"/>
            </a:effectRef>
            <a:fontRef idx="none"/>
          </p:style>
          <p:txBody>
            <a:bodyPr/>
            <a:lstStyle/>
            <a:p>
              <a:endParaRPr lang="en-IN"/>
            </a:p>
          </p:txBody>
        </p:sp>
        <p:sp>
          <p:nvSpPr>
            <p:cNvPr id="11" name="Shape 27175">
              <a:extLst>
                <a:ext uri="{FF2B5EF4-FFF2-40B4-BE49-F238E27FC236}">
                  <a16:creationId xmlns:a16="http://schemas.microsoft.com/office/drawing/2014/main" id="{91BA5783-61CC-3507-A45C-EDAB3DFF952D}"/>
                </a:ext>
              </a:extLst>
            </p:cNvPr>
            <p:cNvSpPr/>
            <p:nvPr/>
          </p:nvSpPr>
          <p:spPr>
            <a:xfrm>
              <a:off x="2130882" y="41911"/>
              <a:ext cx="702564" cy="126492"/>
            </a:xfrm>
            <a:custGeom>
              <a:avLst/>
              <a:gdLst/>
              <a:ahLst/>
              <a:cxnLst/>
              <a:rect l="0" t="0" r="0" b="0"/>
              <a:pathLst>
                <a:path w="702564" h="126492">
                  <a:moveTo>
                    <a:pt x="0" y="0"/>
                  </a:moveTo>
                  <a:lnTo>
                    <a:pt x="702564" y="0"/>
                  </a:lnTo>
                  <a:lnTo>
                    <a:pt x="702564" y="126492"/>
                  </a:lnTo>
                  <a:lnTo>
                    <a:pt x="0" y="126492"/>
                  </a:lnTo>
                  <a:lnTo>
                    <a:pt x="0" y="0"/>
                  </a:lnTo>
                </a:path>
              </a:pathLst>
            </a:custGeom>
            <a:ln w="0" cap="flat">
              <a:miter lim="127000"/>
            </a:ln>
          </p:spPr>
          <p:style>
            <a:lnRef idx="0">
              <a:srgbClr val="000000">
                <a:alpha val="0"/>
              </a:srgbClr>
            </a:lnRef>
            <a:fillRef idx="1">
              <a:srgbClr val="FFFFB7"/>
            </a:fillRef>
            <a:effectRef idx="0">
              <a:scrgbClr r="0" g="0" b="0"/>
            </a:effectRef>
            <a:fontRef idx="none"/>
          </p:style>
          <p:txBody>
            <a:bodyPr/>
            <a:lstStyle/>
            <a:p>
              <a:endParaRPr lang="en-IN"/>
            </a:p>
          </p:txBody>
        </p:sp>
        <p:sp>
          <p:nvSpPr>
            <p:cNvPr id="12" name="Rectangle 11">
              <a:extLst>
                <a:ext uri="{FF2B5EF4-FFF2-40B4-BE49-F238E27FC236}">
                  <a16:creationId xmlns:a16="http://schemas.microsoft.com/office/drawing/2014/main" id="{ACB3F804-21B2-AE9B-9E91-8AF41A457C86}"/>
                </a:ext>
              </a:extLst>
            </p:cNvPr>
            <p:cNvSpPr/>
            <p:nvPr/>
          </p:nvSpPr>
          <p:spPr>
            <a:xfrm>
              <a:off x="2389962" y="45514"/>
              <a:ext cx="263868" cy="151421"/>
            </a:xfrm>
            <a:prstGeom prst="rect">
              <a:avLst/>
            </a:prstGeom>
            <a:ln>
              <a:noFill/>
            </a:ln>
          </p:spPr>
          <p:txBody>
            <a:bodyPr vert="horz" lIns="0" tIns="0" rIns="0" bIns="0" rtlCol="0">
              <a:noAutofit/>
            </a:bodyPr>
            <a:lstStyle/>
            <a:p>
              <a:pPr marL="21590" indent="-6350" algn="l">
                <a:lnSpc>
                  <a:spcPct val="107000"/>
                </a:lnSpc>
                <a:spcAft>
                  <a:spcPts val="800"/>
                </a:spcAft>
              </a:pPr>
              <a:r>
                <a:rPr lang="en-IN" sz="800" u="sng">
                  <a:solidFill>
                    <a:srgbClr val="000000"/>
                  </a:solidFill>
                  <a:effectLst/>
                  <a:uFill>
                    <a:solidFill>
                      <a:srgbClr val="000000"/>
                    </a:solidFill>
                  </a:uFill>
                  <a:latin typeface="Arial" panose="020B0604020202020204" pitchFamily="34" charset="0"/>
                  <a:ea typeface="Arial" panose="020B0604020202020204" pitchFamily="34" charset="0"/>
                </a:rPr>
                <a:t>user</a:t>
              </a:r>
              <a:endParaRPr lang="en-IN" sz="1200">
                <a:solidFill>
                  <a:srgbClr val="000000"/>
                </a:solidFill>
                <a:effectLst/>
                <a:latin typeface="Arial" panose="020B0604020202020204" pitchFamily="34" charset="0"/>
                <a:ea typeface="Arial" panose="020B0604020202020204" pitchFamily="34" charset="0"/>
              </a:endParaRPr>
            </a:p>
          </p:txBody>
        </p:sp>
        <p:sp>
          <p:nvSpPr>
            <p:cNvPr id="13" name="Rectangle 12">
              <a:extLst>
                <a:ext uri="{FF2B5EF4-FFF2-40B4-BE49-F238E27FC236}">
                  <a16:creationId xmlns:a16="http://schemas.microsoft.com/office/drawing/2014/main" id="{FAC690ED-2E0F-3F46-82D1-02E641215AE8}"/>
                </a:ext>
              </a:extLst>
            </p:cNvPr>
            <p:cNvSpPr/>
            <p:nvPr/>
          </p:nvSpPr>
          <p:spPr>
            <a:xfrm>
              <a:off x="2588082" y="0"/>
              <a:ext cx="56314" cy="226002"/>
            </a:xfrm>
            <a:prstGeom prst="rect">
              <a:avLst/>
            </a:prstGeom>
            <a:ln>
              <a:noFill/>
            </a:ln>
          </p:spPr>
          <p:txBody>
            <a:bodyPr vert="horz" lIns="0" tIns="0" rIns="0" bIns="0" rtlCol="0">
              <a:noAutofit/>
            </a:bodyPr>
            <a:lstStyle/>
            <a:p>
              <a:pPr marL="21590" indent="-6350" algn="l">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rPr>
                <a:t> </a:t>
              </a:r>
            </a:p>
          </p:txBody>
        </p:sp>
        <p:sp>
          <p:nvSpPr>
            <p:cNvPr id="14" name="Shape 27176">
              <a:extLst>
                <a:ext uri="{FF2B5EF4-FFF2-40B4-BE49-F238E27FC236}">
                  <a16:creationId xmlns:a16="http://schemas.microsoft.com/office/drawing/2014/main" id="{D2827863-3019-DA81-1E86-003A286C656C}"/>
                </a:ext>
              </a:extLst>
            </p:cNvPr>
            <p:cNvSpPr/>
            <p:nvPr/>
          </p:nvSpPr>
          <p:spPr>
            <a:xfrm>
              <a:off x="0" y="12953"/>
              <a:ext cx="9144" cy="28956"/>
            </a:xfrm>
            <a:custGeom>
              <a:avLst/>
              <a:gdLst/>
              <a:ahLst/>
              <a:cxnLst/>
              <a:rect l="0" t="0" r="0" b="0"/>
              <a:pathLst>
                <a:path w="9144" h="28956">
                  <a:moveTo>
                    <a:pt x="0" y="0"/>
                  </a:moveTo>
                  <a:lnTo>
                    <a:pt x="9144" y="0"/>
                  </a:lnTo>
                  <a:lnTo>
                    <a:pt x="9144" y="28956"/>
                  </a:lnTo>
                  <a:lnTo>
                    <a:pt x="0" y="28956"/>
                  </a:lnTo>
                  <a:lnTo>
                    <a:pt x="0" y="0"/>
                  </a:lnTo>
                </a:path>
              </a:pathLst>
            </a:custGeom>
            <a:ln w="0" cap="flat">
              <a:miter lim="127000"/>
            </a:ln>
          </p:spPr>
          <p:style>
            <a:lnRef idx="0">
              <a:srgbClr val="000000">
                <a:alpha val="0"/>
              </a:srgbClr>
            </a:lnRef>
            <a:fillRef idx="1">
              <a:srgbClr val="990033"/>
            </a:fillRef>
            <a:effectRef idx="0">
              <a:scrgbClr r="0" g="0" b="0"/>
            </a:effectRef>
            <a:fontRef idx="none"/>
          </p:style>
          <p:txBody>
            <a:bodyPr/>
            <a:lstStyle/>
            <a:p>
              <a:endParaRPr lang="en-IN"/>
            </a:p>
          </p:txBody>
        </p:sp>
        <p:sp>
          <p:nvSpPr>
            <p:cNvPr id="15" name="Shape 27177">
              <a:extLst>
                <a:ext uri="{FF2B5EF4-FFF2-40B4-BE49-F238E27FC236}">
                  <a16:creationId xmlns:a16="http://schemas.microsoft.com/office/drawing/2014/main" id="{ECC55671-C892-3B90-D904-B14595A1E970}"/>
                </a:ext>
              </a:extLst>
            </p:cNvPr>
            <p:cNvSpPr/>
            <p:nvPr/>
          </p:nvSpPr>
          <p:spPr>
            <a:xfrm>
              <a:off x="0" y="12954"/>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27000"/>
            </a:ln>
          </p:spPr>
          <p:style>
            <a:lnRef idx="0">
              <a:srgbClr val="000000">
                <a:alpha val="0"/>
              </a:srgbClr>
            </a:lnRef>
            <a:fillRef idx="1">
              <a:srgbClr val="990033"/>
            </a:fillRef>
            <a:effectRef idx="0">
              <a:scrgbClr r="0" g="0" b="0"/>
            </a:effectRef>
            <a:fontRef idx="none"/>
          </p:style>
          <p:txBody>
            <a:bodyPr/>
            <a:lstStyle/>
            <a:p>
              <a:endParaRPr lang="en-IN"/>
            </a:p>
          </p:txBody>
        </p:sp>
        <p:sp>
          <p:nvSpPr>
            <p:cNvPr id="16" name="Shape 27178">
              <a:extLst>
                <a:ext uri="{FF2B5EF4-FFF2-40B4-BE49-F238E27FC236}">
                  <a16:creationId xmlns:a16="http://schemas.microsoft.com/office/drawing/2014/main" id="{9F85C871-1EF3-6192-4DD0-C40B73BEF9D2}"/>
                </a:ext>
              </a:extLst>
            </p:cNvPr>
            <p:cNvSpPr/>
            <p:nvPr/>
          </p:nvSpPr>
          <p:spPr>
            <a:xfrm>
              <a:off x="3048" y="12954"/>
              <a:ext cx="845820" cy="9144"/>
            </a:xfrm>
            <a:custGeom>
              <a:avLst/>
              <a:gdLst/>
              <a:ahLst/>
              <a:cxnLst/>
              <a:rect l="0" t="0" r="0" b="0"/>
              <a:pathLst>
                <a:path w="845820" h="9144">
                  <a:moveTo>
                    <a:pt x="0" y="0"/>
                  </a:moveTo>
                  <a:lnTo>
                    <a:pt x="845820" y="0"/>
                  </a:lnTo>
                  <a:lnTo>
                    <a:pt x="845820" y="9144"/>
                  </a:lnTo>
                  <a:lnTo>
                    <a:pt x="0" y="9144"/>
                  </a:lnTo>
                  <a:lnTo>
                    <a:pt x="0" y="0"/>
                  </a:lnTo>
                </a:path>
              </a:pathLst>
            </a:custGeom>
            <a:ln w="0" cap="flat">
              <a:miter lim="127000"/>
            </a:ln>
          </p:spPr>
          <p:style>
            <a:lnRef idx="0">
              <a:srgbClr val="000000">
                <a:alpha val="0"/>
              </a:srgbClr>
            </a:lnRef>
            <a:fillRef idx="1">
              <a:srgbClr val="990033"/>
            </a:fillRef>
            <a:effectRef idx="0">
              <a:scrgbClr r="0" g="0" b="0"/>
            </a:effectRef>
            <a:fontRef idx="none"/>
          </p:style>
          <p:txBody>
            <a:bodyPr/>
            <a:lstStyle/>
            <a:p>
              <a:endParaRPr lang="en-IN"/>
            </a:p>
          </p:txBody>
        </p:sp>
        <p:sp>
          <p:nvSpPr>
            <p:cNvPr id="17" name="Shape 27179">
              <a:extLst>
                <a:ext uri="{FF2B5EF4-FFF2-40B4-BE49-F238E27FC236}">
                  <a16:creationId xmlns:a16="http://schemas.microsoft.com/office/drawing/2014/main" id="{7F46BB27-5658-1FD3-9D6E-A7710F4215E1}"/>
                </a:ext>
              </a:extLst>
            </p:cNvPr>
            <p:cNvSpPr/>
            <p:nvPr/>
          </p:nvSpPr>
          <p:spPr>
            <a:xfrm>
              <a:off x="3048" y="16002"/>
              <a:ext cx="845820" cy="25908"/>
            </a:xfrm>
            <a:custGeom>
              <a:avLst/>
              <a:gdLst/>
              <a:ahLst/>
              <a:cxnLst/>
              <a:rect l="0" t="0" r="0" b="0"/>
              <a:pathLst>
                <a:path w="845820" h="25908">
                  <a:moveTo>
                    <a:pt x="0" y="0"/>
                  </a:moveTo>
                  <a:lnTo>
                    <a:pt x="845820" y="0"/>
                  </a:lnTo>
                  <a:lnTo>
                    <a:pt x="845820" y="25908"/>
                  </a:lnTo>
                  <a:lnTo>
                    <a:pt x="0" y="25908"/>
                  </a:lnTo>
                  <a:lnTo>
                    <a:pt x="0" y="0"/>
                  </a:lnTo>
                </a:path>
              </a:pathLst>
            </a:custGeom>
            <a:ln w="0" cap="flat">
              <a:miter lim="127000"/>
            </a:ln>
          </p:spPr>
          <p:style>
            <a:lnRef idx="0">
              <a:srgbClr val="000000">
                <a:alpha val="0"/>
              </a:srgbClr>
            </a:lnRef>
            <a:fillRef idx="1">
              <a:srgbClr val="FFFFB7"/>
            </a:fillRef>
            <a:effectRef idx="0">
              <a:scrgbClr r="0" g="0" b="0"/>
            </a:effectRef>
            <a:fontRef idx="none"/>
          </p:style>
          <p:txBody>
            <a:bodyPr/>
            <a:lstStyle/>
            <a:p>
              <a:endParaRPr lang="en-IN"/>
            </a:p>
          </p:txBody>
        </p:sp>
        <p:sp>
          <p:nvSpPr>
            <p:cNvPr id="18" name="Shape 27180">
              <a:extLst>
                <a:ext uri="{FF2B5EF4-FFF2-40B4-BE49-F238E27FC236}">
                  <a16:creationId xmlns:a16="http://schemas.microsoft.com/office/drawing/2014/main" id="{65CD9A1C-049A-C718-1735-905845883E71}"/>
                </a:ext>
              </a:extLst>
            </p:cNvPr>
            <p:cNvSpPr/>
            <p:nvPr/>
          </p:nvSpPr>
          <p:spPr>
            <a:xfrm>
              <a:off x="848817" y="12953"/>
              <a:ext cx="9144" cy="28956"/>
            </a:xfrm>
            <a:custGeom>
              <a:avLst/>
              <a:gdLst/>
              <a:ahLst/>
              <a:cxnLst/>
              <a:rect l="0" t="0" r="0" b="0"/>
              <a:pathLst>
                <a:path w="9144" h="28956">
                  <a:moveTo>
                    <a:pt x="0" y="0"/>
                  </a:moveTo>
                  <a:lnTo>
                    <a:pt x="9144" y="0"/>
                  </a:lnTo>
                  <a:lnTo>
                    <a:pt x="9144" y="28956"/>
                  </a:lnTo>
                  <a:lnTo>
                    <a:pt x="0" y="28956"/>
                  </a:lnTo>
                  <a:lnTo>
                    <a:pt x="0" y="0"/>
                  </a:lnTo>
                </a:path>
              </a:pathLst>
            </a:custGeom>
            <a:ln w="0" cap="flat">
              <a:miter lim="127000"/>
            </a:ln>
          </p:spPr>
          <p:style>
            <a:lnRef idx="0">
              <a:srgbClr val="000000">
                <a:alpha val="0"/>
              </a:srgbClr>
            </a:lnRef>
            <a:fillRef idx="1">
              <a:srgbClr val="990033"/>
            </a:fillRef>
            <a:effectRef idx="0">
              <a:scrgbClr r="0" g="0" b="0"/>
            </a:effectRef>
            <a:fontRef idx="none"/>
          </p:style>
          <p:txBody>
            <a:bodyPr/>
            <a:lstStyle/>
            <a:p>
              <a:endParaRPr lang="en-IN"/>
            </a:p>
          </p:txBody>
        </p:sp>
        <p:sp>
          <p:nvSpPr>
            <p:cNvPr id="19" name="Shape 27181">
              <a:extLst>
                <a:ext uri="{FF2B5EF4-FFF2-40B4-BE49-F238E27FC236}">
                  <a16:creationId xmlns:a16="http://schemas.microsoft.com/office/drawing/2014/main" id="{5E33D466-EE96-EEA6-8433-909F19411853}"/>
                </a:ext>
              </a:extLst>
            </p:cNvPr>
            <p:cNvSpPr/>
            <p:nvPr/>
          </p:nvSpPr>
          <p:spPr>
            <a:xfrm>
              <a:off x="848817" y="12954"/>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27000"/>
            </a:ln>
          </p:spPr>
          <p:style>
            <a:lnRef idx="0">
              <a:srgbClr val="000000">
                <a:alpha val="0"/>
              </a:srgbClr>
            </a:lnRef>
            <a:fillRef idx="1">
              <a:srgbClr val="990033"/>
            </a:fillRef>
            <a:effectRef idx="0">
              <a:scrgbClr r="0" g="0" b="0"/>
            </a:effectRef>
            <a:fontRef idx="none"/>
          </p:style>
          <p:txBody>
            <a:bodyPr/>
            <a:lstStyle/>
            <a:p>
              <a:endParaRPr lang="en-IN"/>
            </a:p>
          </p:txBody>
        </p:sp>
        <p:sp>
          <p:nvSpPr>
            <p:cNvPr id="20" name="Shape 27182">
              <a:extLst>
                <a:ext uri="{FF2B5EF4-FFF2-40B4-BE49-F238E27FC236}">
                  <a16:creationId xmlns:a16="http://schemas.microsoft.com/office/drawing/2014/main" id="{230E85A7-805A-B4D8-7F72-8BE410662B26}"/>
                </a:ext>
              </a:extLst>
            </p:cNvPr>
            <p:cNvSpPr/>
            <p:nvPr/>
          </p:nvSpPr>
          <p:spPr>
            <a:xfrm>
              <a:off x="2056206" y="12953"/>
              <a:ext cx="9144" cy="28956"/>
            </a:xfrm>
            <a:custGeom>
              <a:avLst/>
              <a:gdLst/>
              <a:ahLst/>
              <a:cxnLst/>
              <a:rect l="0" t="0" r="0" b="0"/>
              <a:pathLst>
                <a:path w="9144" h="28956">
                  <a:moveTo>
                    <a:pt x="0" y="0"/>
                  </a:moveTo>
                  <a:lnTo>
                    <a:pt x="9144" y="0"/>
                  </a:lnTo>
                  <a:lnTo>
                    <a:pt x="9144" y="28956"/>
                  </a:lnTo>
                  <a:lnTo>
                    <a:pt x="0" y="28956"/>
                  </a:lnTo>
                  <a:lnTo>
                    <a:pt x="0" y="0"/>
                  </a:lnTo>
                </a:path>
              </a:pathLst>
            </a:custGeom>
            <a:ln w="0" cap="flat">
              <a:miter lim="127000"/>
            </a:ln>
          </p:spPr>
          <p:style>
            <a:lnRef idx="0">
              <a:srgbClr val="000000">
                <a:alpha val="0"/>
              </a:srgbClr>
            </a:lnRef>
            <a:fillRef idx="1">
              <a:srgbClr val="990033"/>
            </a:fillRef>
            <a:effectRef idx="0">
              <a:scrgbClr r="0" g="0" b="0"/>
            </a:effectRef>
            <a:fontRef idx="none"/>
          </p:style>
          <p:txBody>
            <a:bodyPr/>
            <a:lstStyle/>
            <a:p>
              <a:endParaRPr lang="en-IN"/>
            </a:p>
          </p:txBody>
        </p:sp>
        <p:sp>
          <p:nvSpPr>
            <p:cNvPr id="21" name="Shape 27183">
              <a:extLst>
                <a:ext uri="{FF2B5EF4-FFF2-40B4-BE49-F238E27FC236}">
                  <a16:creationId xmlns:a16="http://schemas.microsoft.com/office/drawing/2014/main" id="{B2A2D219-585E-1FEC-D439-EBE2B01A58C5}"/>
                </a:ext>
              </a:extLst>
            </p:cNvPr>
            <p:cNvSpPr/>
            <p:nvPr/>
          </p:nvSpPr>
          <p:spPr>
            <a:xfrm>
              <a:off x="2056206" y="12954"/>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27000"/>
            </a:ln>
          </p:spPr>
          <p:style>
            <a:lnRef idx="0">
              <a:srgbClr val="000000">
                <a:alpha val="0"/>
              </a:srgbClr>
            </a:lnRef>
            <a:fillRef idx="1">
              <a:srgbClr val="990033"/>
            </a:fillRef>
            <a:effectRef idx="0">
              <a:scrgbClr r="0" g="0" b="0"/>
            </a:effectRef>
            <a:fontRef idx="none"/>
          </p:style>
          <p:txBody>
            <a:bodyPr/>
            <a:lstStyle/>
            <a:p>
              <a:endParaRPr lang="en-IN"/>
            </a:p>
          </p:txBody>
        </p:sp>
        <p:sp>
          <p:nvSpPr>
            <p:cNvPr id="22" name="Shape 27184">
              <a:extLst>
                <a:ext uri="{FF2B5EF4-FFF2-40B4-BE49-F238E27FC236}">
                  <a16:creationId xmlns:a16="http://schemas.microsoft.com/office/drawing/2014/main" id="{5134A2E4-403E-0497-B7B3-5452926DF862}"/>
                </a:ext>
              </a:extLst>
            </p:cNvPr>
            <p:cNvSpPr/>
            <p:nvPr/>
          </p:nvSpPr>
          <p:spPr>
            <a:xfrm>
              <a:off x="2059254" y="12954"/>
              <a:ext cx="844601" cy="9144"/>
            </a:xfrm>
            <a:custGeom>
              <a:avLst/>
              <a:gdLst/>
              <a:ahLst/>
              <a:cxnLst/>
              <a:rect l="0" t="0" r="0" b="0"/>
              <a:pathLst>
                <a:path w="844601" h="9144">
                  <a:moveTo>
                    <a:pt x="0" y="0"/>
                  </a:moveTo>
                  <a:lnTo>
                    <a:pt x="844601" y="0"/>
                  </a:lnTo>
                  <a:lnTo>
                    <a:pt x="844601" y="9144"/>
                  </a:lnTo>
                  <a:lnTo>
                    <a:pt x="0" y="9144"/>
                  </a:lnTo>
                  <a:lnTo>
                    <a:pt x="0" y="0"/>
                  </a:lnTo>
                </a:path>
              </a:pathLst>
            </a:custGeom>
            <a:ln w="0" cap="flat">
              <a:miter lim="127000"/>
            </a:ln>
          </p:spPr>
          <p:style>
            <a:lnRef idx="0">
              <a:srgbClr val="000000">
                <a:alpha val="0"/>
              </a:srgbClr>
            </a:lnRef>
            <a:fillRef idx="1">
              <a:srgbClr val="990033"/>
            </a:fillRef>
            <a:effectRef idx="0">
              <a:scrgbClr r="0" g="0" b="0"/>
            </a:effectRef>
            <a:fontRef idx="none"/>
          </p:style>
          <p:txBody>
            <a:bodyPr/>
            <a:lstStyle/>
            <a:p>
              <a:endParaRPr lang="en-IN"/>
            </a:p>
          </p:txBody>
        </p:sp>
        <p:sp>
          <p:nvSpPr>
            <p:cNvPr id="23" name="Shape 27185">
              <a:extLst>
                <a:ext uri="{FF2B5EF4-FFF2-40B4-BE49-F238E27FC236}">
                  <a16:creationId xmlns:a16="http://schemas.microsoft.com/office/drawing/2014/main" id="{B110E212-9461-7493-2DE0-E3F741C0D1DA}"/>
                </a:ext>
              </a:extLst>
            </p:cNvPr>
            <p:cNvSpPr/>
            <p:nvPr/>
          </p:nvSpPr>
          <p:spPr>
            <a:xfrm>
              <a:off x="2059254" y="16002"/>
              <a:ext cx="844601" cy="25908"/>
            </a:xfrm>
            <a:custGeom>
              <a:avLst/>
              <a:gdLst/>
              <a:ahLst/>
              <a:cxnLst/>
              <a:rect l="0" t="0" r="0" b="0"/>
              <a:pathLst>
                <a:path w="844601" h="25908">
                  <a:moveTo>
                    <a:pt x="0" y="0"/>
                  </a:moveTo>
                  <a:lnTo>
                    <a:pt x="844601" y="0"/>
                  </a:lnTo>
                  <a:lnTo>
                    <a:pt x="844601" y="25908"/>
                  </a:lnTo>
                  <a:lnTo>
                    <a:pt x="0" y="25908"/>
                  </a:lnTo>
                  <a:lnTo>
                    <a:pt x="0" y="0"/>
                  </a:lnTo>
                </a:path>
              </a:pathLst>
            </a:custGeom>
            <a:ln w="0" cap="flat">
              <a:miter lim="127000"/>
            </a:ln>
          </p:spPr>
          <p:style>
            <a:lnRef idx="0">
              <a:srgbClr val="000000">
                <a:alpha val="0"/>
              </a:srgbClr>
            </a:lnRef>
            <a:fillRef idx="1">
              <a:srgbClr val="FFFFB7"/>
            </a:fillRef>
            <a:effectRef idx="0">
              <a:scrgbClr r="0" g="0" b="0"/>
            </a:effectRef>
            <a:fontRef idx="none"/>
          </p:style>
          <p:txBody>
            <a:bodyPr/>
            <a:lstStyle/>
            <a:p>
              <a:endParaRPr lang="en-IN"/>
            </a:p>
          </p:txBody>
        </p:sp>
        <p:sp>
          <p:nvSpPr>
            <p:cNvPr id="24" name="Shape 27186">
              <a:extLst>
                <a:ext uri="{FF2B5EF4-FFF2-40B4-BE49-F238E27FC236}">
                  <a16:creationId xmlns:a16="http://schemas.microsoft.com/office/drawing/2014/main" id="{6BA44F93-7B1B-2561-BBB4-CCD97B4B9659}"/>
                </a:ext>
              </a:extLst>
            </p:cNvPr>
            <p:cNvSpPr/>
            <p:nvPr/>
          </p:nvSpPr>
          <p:spPr>
            <a:xfrm>
              <a:off x="2903804" y="12953"/>
              <a:ext cx="9144" cy="28956"/>
            </a:xfrm>
            <a:custGeom>
              <a:avLst/>
              <a:gdLst/>
              <a:ahLst/>
              <a:cxnLst/>
              <a:rect l="0" t="0" r="0" b="0"/>
              <a:pathLst>
                <a:path w="9144" h="28956">
                  <a:moveTo>
                    <a:pt x="0" y="0"/>
                  </a:moveTo>
                  <a:lnTo>
                    <a:pt x="9144" y="0"/>
                  </a:lnTo>
                  <a:lnTo>
                    <a:pt x="9144" y="28956"/>
                  </a:lnTo>
                  <a:lnTo>
                    <a:pt x="0" y="28956"/>
                  </a:lnTo>
                  <a:lnTo>
                    <a:pt x="0" y="0"/>
                  </a:lnTo>
                </a:path>
              </a:pathLst>
            </a:custGeom>
            <a:ln w="0" cap="flat">
              <a:miter lim="127000"/>
            </a:ln>
          </p:spPr>
          <p:style>
            <a:lnRef idx="0">
              <a:srgbClr val="000000">
                <a:alpha val="0"/>
              </a:srgbClr>
            </a:lnRef>
            <a:fillRef idx="1">
              <a:srgbClr val="990033"/>
            </a:fillRef>
            <a:effectRef idx="0">
              <a:scrgbClr r="0" g="0" b="0"/>
            </a:effectRef>
            <a:fontRef idx="none"/>
          </p:style>
          <p:txBody>
            <a:bodyPr/>
            <a:lstStyle/>
            <a:p>
              <a:endParaRPr lang="en-IN"/>
            </a:p>
          </p:txBody>
        </p:sp>
        <p:sp>
          <p:nvSpPr>
            <p:cNvPr id="25" name="Shape 27187">
              <a:extLst>
                <a:ext uri="{FF2B5EF4-FFF2-40B4-BE49-F238E27FC236}">
                  <a16:creationId xmlns:a16="http://schemas.microsoft.com/office/drawing/2014/main" id="{3C354C61-1FBB-D030-A15F-426F62826C39}"/>
                </a:ext>
              </a:extLst>
            </p:cNvPr>
            <p:cNvSpPr/>
            <p:nvPr/>
          </p:nvSpPr>
          <p:spPr>
            <a:xfrm>
              <a:off x="2903804" y="12954"/>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27000"/>
            </a:ln>
          </p:spPr>
          <p:style>
            <a:lnRef idx="0">
              <a:srgbClr val="000000">
                <a:alpha val="0"/>
              </a:srgbClr>
            </a:lnRef>
            <a:fillRef idx="1">
              <a:srgbClr val="990033"/>
            </a:fillRef>
            <a:effectRef idx="0">
              <a:scrgbClr r="0" g="0" b="0"/>
            </a:effectRef>
            <a:fontRef idx="none"/>
          </p:style>
          <p:txBody>
            <a:bodyPr/>
            <a:lstStyle/>
            <a:p>
              <a:endParaRPr lang="en-IN"/>
            </a:p>
          </p:txBody>
        </p:sp>
        <p:sp>
          <p:nvSpPr>
            <p:cNvPr id="26" name="Shape 27188">
              <a:extLst>
                <a:ext uri="{FF2B5EF4-FFF2-40B4-BE49-F238E27FC236}">
                  <a16:creationId xmlns:a16="http://schemas.microsoft.com/office/drawing/2014/main" id="{AD3F4122-6790-D8CC-75B8-D56E10163794}"/>
                </a:ext>
              </a:extLst>
            </p:cNvPr>
            <p:cNvSpPr/>
            <p:nvPr/>
          </p:nvSpPr>
          <p:spPr>
            <a:xfrm>
              <a:off x="0" y="41911"/>
              <a:ext cx="9144" cy="292608"/>
            </a:xfrm>
            <a:custGeom>
              <a:avLst/>
              <a:gdLst/>
              <a:ahLst/>
              <a:cxnLst/>
              <a:rect l="0" t="0" r="0" b="0"/>
              <a:pathLst>
                <a:path w="9144" h="292608">
                  <a:moveTo>
                    <a:pt x="0" y="0"/>
                  </a:moveTo>
                  <a:lnTo>
                    <a:pt x="9144" y="0"/>
                  </a:lnTo>
                  <a:lnTo>
                    <a:pt x="9144" y="292608"/>
                  </a:lnTo>
                  <a:lnTo>
                    <a:pt x="0" y="292608"/>
                  </a:lnTo>
                  <a:lnTo>
                    <a:pt x="0" y="0"/>
                  </a:lnTo>
                </a:path>
              </a:pathLst>
            </a:custGeom>
            <a:ln w="0" cap="flat">
              <a:miter lim="127000"/>
            </a:ln>
          </p:spPr>
          <p:style>
            <a:lnRef idx="0">
              <a:srgbClr val="000000">
                <a:alpha val="0"/>
              </a:srgbClr>
            </a:lnRef>
            <a:fillRef idx="1">
              <a:srgbClr val="990033"/>
            </a:fillRef>
            <a:effectRef idx="0">
              <a:scrgbClr r="0" g="0" b="0"/>
            </a:effectRef>
            <a:fontRef idx="none"/>
          </p:style>
          <p:txBody>
            <a:bodyPr/>
            <a:lstStyle/>
            <a:p>
              <a:endParaRPr lang="en-IN"/>
            </a:p>
          </p:txBody>
        </p:sp>
        <p:sp>
          <p:nvSpPr>
            <p:cNvPr id="27" name="Shape 27189">
              <a:extLst>
                <a:ext uri="{FF2B5EF4-FFF2-40B4-BE49-F238E27FC236}">
                  <a16:creationId xmlns:a16="http://schemas.microsoft.com/office/drawing/2014/main" id="{270E25E3-8B67-8417-9922-8F623F4168AB}"/>
                </a:ext>
              </a:extLst>
            </p:cNvPr>
            <p:cNvSpPr/>
            <p:nvPr/>
          </p:nvSpPr>
          <p:spPr>
            <a:xfrm>
              <a:off x="0" y="334518"/>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27000"/>
            </a:ln>
          </p:spPr>
          <p:style>
            <a:lnRef idx="0">
              <a:srgbClr val="000000">
                <a:alpha val="0"/>
              </a:srgbClr>
            </a:lnRef>
            <a:fillRef idx="1">
              <a:srgbClr val="990033"/>
            </a:fillRef>
            <a:effectRef idx="0">
              <a:scrgbClr r="0" g="0" b="0"/>
            </a:effectRef>
            <a:fontRef idx="none"/>
          </p:style>
          <p:txBody>
            <a:bodyPr/>
            <a:lstStyle/>
            <a:p>
              <a:endParaRPr lang="en-IN"/>
            </a:p>
          </p:txBody>
        </p:sp>
        <p:sp>
          <p:nvSpPr>
            <p:cNvPr id="28" name="Shape 27190">
              <a:extLst>
                <a:ext uri="{FF2B5EF4-FFF2-40B4-BE49-F238E27FC236}">
                  <a16:creationId xmlns:a16="http://schemas.microsoft.com/office/drawing/2014/main" id="{7827F5C9-94A0-8D55-69BB-AA6A8EA9DBA8}"/>
                </a:ext>
              </a:extLst>
            </p:cNvPr>
            <p:cNvSpPr/>
            <p:nvPr/>
          </p:nvSpPr>
          <p:spPr>
            <a:xfrm>
              <a:off x="3048" y="334518"/>
              <a:ext cx="845820" cy="9144"/>
            </a:xfrm>
            <a:custGeom>
              <a:avLst/>
              <a:gdLst/>
              <a:ahLst/>
              <a:cxnLst/>
              <a:rect l="0" t="0" r="0" b="0"/>
              <a:pathLst>
                <a:path w="845820" h="9144">
                  <a:moveTo>
                    <a:pt x="0" y="0"/>
                  </a:moveTo>
                  <a:lnTo>
                    <a:pt x="845820" y="0"/>
                  </a:lnTo>
                  <a:lnTo>
                    <a:pt x="845820" y="9144"/>
                  </a:lnTo>
                  <a:lnTo>
                    <a:pt x="0" y="9144"/>
                  </a:lnTo>
                  <a:lnTo>
                    <a:pt x="0" y="0"/>
                  </a:lnTo>
                </a:path>
              </a:pathLst>
            </a:custGeom>
            <a:ln w="0" cap="flat">
              <a:miter lim="127000"/>
            </a:ln>
          </p:spPr>
          <p:style>
            <a:lnRef idx="0">
              <a:srgbClr val="000000">
                <a:alpha val="0"/>
              </a:srgbClr>
            </a:lnRef>
            <a:fillRef idx="1">
              <a:srgbClr val="990033"/>
            </a:fillRef>
            <a:effectRef idx="0">
              <a:scrgbClr r="0" g="0" b="0"/>
            </a:effectRef>
            <a:fontRef idx="none"/>
          </p:style>
          <p:txBody>
            <a:bodyPr/>
            <a:lstStyle/>
            <a:p>
              <a:endParaRPr lang="en-IN"/>
            </a:p>
          </p:txBody>
        </p:sp>
        <p:sp>
          <p:nvSpPr>
            <p:cNvPr id="29" name="Shape 27191">
              <a:extLst>
                <a:ext uri="{FF2B5EF4-FFF2-40B4-BE49-F238E27FC236}">
                  <a16:creationId xmlns:a16="http://schemas.microsoft.com/office/drawing/2014/main" id="{04CFBF2E-BC6C-2CB9-F475-351BC7CA7CD8}"/>
                </a:ext>
              </a:extLst>
            </p:cNvPr>
            <p:cNvSpPr/>
            <p:nvPr/>
          </p:nvSpPr>
          <p:spPr>
            <a:xfrm>
              <a:off x="848817" y="41911"/>
              <a:ext cx="9144" cy="292608"/>
            </a:xfrm>
            <a:custGeom>
              <a:avLst/>
              <a:gdLst/>
              <a:ahLst/>
              <a:cxnLst/>
              <a:rect l="0" t="0" r="0" b="0"/>
              <a:pathLst>
                <a:path w="9144" h="292608">
                  <a:moveTo>
                    <a:pt x="0" y="0"/>
                  </a:moveTo>
                  <a:lnTo>
                    <a:pt x="9144" y="0"/>
                  </a:lnTo>
                  <a:lnTo>
                    <a:pt x="9144" y="292608"/>
                  </a:lnTo>
                  <a:lnTo>
                    <a:pt x="0" y="292608"/>
                  </a:lnTo>
                  <a:lnTo>
                    <a:pt x="0" y="0"/>
                  </a:lnTo>
                </a:path>
              </a:pathLst>
            </a:custGeom>
            <a:ln w="0" cap="flat">
              <a:miter lim="127000"/>
            </a:ln>
          </p:spPr>
          <p:style>
            <a:lnRef idx="0">
              <a:srgbClr val="000000">
                <a:alpha val="0"/>
              </a:srgbClr>
            </a:lnRef>
            <a:fillRef idx="1">
              <a:srgbClr val="990033"/>
            </a:fillRef>
            <a:effectRef idx="0">
              <a:scrgbClr r="0" g="0" b="0"/>
            </a:effectRef>
            <a:fontRef idx="none"/>
          </p:style>
          <p:txBody>
            <a:bodyPr/>
            <a:lstStyle/>
            <a:p>
              <a:endParaRPr lang="en-IN"/>
            </a:p>
          </p:txBody>
        </p:sp>
        <p:sp>
          <p:nvSpPr>
            <p:cNvPr id="30" name="Shape 27192">
              <a:extLst>
                <a:ext uri="{FF2B5EF4-FFF2-40B4-BE49-F238E27FC236}">
                  <a16:creationId xmlns:a16="http://schemas.microsoft.com/office/drawing/2014/main" id="{7AA1A252-F71E-8D95-011D-85709A49F866}"/>
                </a:ext>
              </a:extLst>
            </p:cNvPr>
            <p:cNvSpPr/>
            <p:nvPr/>
          </p:nvSpPr>
          <p:spPr>
            <a:xfrm>
              <a:off x="848817" y="334518"/>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27000"/>
            </a:ln>
          </p:spPr>
          <p:style>
            <a:lnRef idx="0">
              <a:srgbClr val="000000">
                <a:alpha val="0"/>
              </a:srgbClr>
            </a:lnRef>
            <a:fillRef idx="1">
              <a:srgbClr val="990033"/>
            </a:fillRef>
            <a:effectRef idx="0">
              <a:scrgbClr r="0" g="0" b="0"/>
            </a:effectRef>
            <a:fontRef idx="none"/>
          </p:style>
          <p:txBody>
            <a:bodyPr/>
            <a:lstStyle/>
            <a:p>
              <a:endParaRPr lang="en-IN"/>
            </a:p>
          </p:txBody>
        </p:sp>
        <p:sp>
          <p:nvSpPr>
            <p:cNvPr id="31" name="Shape 27193">
              <a:extLst>
                <a:ext uri="{FF2B5EF4-FFF2-40B4-BE49-F238E27FC236}">
                  <a16:creationId xmlns:a16="http://schemas.microsoft.com/office/drawing/2014/main" id="{65435446-42B8-FCFD-BE01-81D795BE6EF5}"/>
                </a:ext>
              </a:extLst>
            </p:cNvPr>
            <p:cNvSpPr/>
            <p:nvPr/>
          </p:nvSpPr>
          <p:spPr>
            <a:xfrm>
              <a:off x="2056206" y="41911"/>
              <a:ext cx="9144" cy="292608"/>
            </a:xfrm>
            <a:custGeom>
              <a:avLst/>
              <a:gdLst/>
              <a:ahLst/>
              <a:cxnLst/>
              <a:rect l="0" t="0" r="0" b="0"/>
              <a:pathLst>
                <a:path w="9144" h="292608">
                  <a:moveTo>
                    <a:pt x="0" y="0"/>
                  </a:moveTo>
                  <a:lnTo>
                    <a:pt x="9144" y="0"/>
                  </a:lnTo>
                  <a:lnTo>
                    <a:pt x="9144" y="292608"/>
                  </a:lnTo>
                  <a:lnTo>
                    <a:pt x="0" y="292608"/>
                  </a:lnTo>
                  <a:lnTo>
                    <a:pt x="0" y="0"/>
                  </a:lnTo>
                </a:path>
              </a:pathLst>
            </a:custGeom>
            <a:ln w="0" cap="flat">
              <a:miter lim="127000"/>
            </a:ln>
          </p:spPr>
          <p:style>
            <a:lnRef idx="0">
              <a:srgbClr val="000000">
                <a:alpha val="0"/>
              </a:srgbClr>
            </a:lnRef>
            <a:fillRef idx="1">
              <a:srgbClr val="990033"/>
            </a:fillRef>
            <a:effectRef idx="0">
              <a:scrgbClr r="0" g="0" b="0"/>
            </a:effectRef>
            <a:fontRef idx="none"/>
          </p:style>
          <p:txBody>
            <a:bodyPr/>
            <a:lstStyle/>
            <a:p>
              <a:endParaRPr lang="en-IN"/>
            </a:p>
          </p:txBody>
        </p:sp>
        <p:sp>
          <p:nvSpPr>
            <p:cNvPr id="32" name="Shape 27194">
              <a:extLst>
                <a:ext uri="{FF2B5EF4-FFF2-40B4-BE49-F238E27FC236}">
                  <a16:creationId xmlns:a16="http://schemas.microsoft.com/office/drawing/2014/main" id="{4C2AE676-FD41-215D-1B42-E7140381E62B}"/>
                </a:ext>
              </a:extLst>
            </p:cNvPr>
            <p:cNvSpPr/>
            <p:nvPr/>
          </p:nvSpPr>
          <p:spPr>
            <a:xfrm>
              <a:off x="2056206" y="334518"/>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27000"/>
            </a:ln>
          </p:spPr>
          <p:style>
            <a:lnRef idx="0">
              <a:srgbClr val="000000">
                <a:alpha val="0"/>
              </a:srgbClr>
            </a:lnRef>
            <a:fillRef idx="1">
              <a:srgbClr val="990033"/>
            </a:fillRef>
            <a:effectRef idx="0">
              <a:scrgbClr r="0" g="0" b="0"/>
            </a:effectRef>
            <a:fontRef idx="none"/>
          </p:style>
          <p:txBody>
            <a:bodyPr/>
            <a:lstStyle/>
            <a:p>
              <a:endParaRPr lang="en-IN"/>
            </a:p>
          </p:txBody>
        </p:sp>
        <p:sp>
          <p:nvSpPr>
            <p:cNvPr id="33" name="Shape 27195">
              <a:extLst>
                <a:ext uri="{FF2B5EF4-FFF2-40B4-BE49-F238E27FC236}">
                  <a16:creationId xmlns:a16="http://schemas.microsoft.com/office/drawing/2014/main" id="{B4CE9B4A-37A8-123A-2F58-D8ACD88AE0E0}"/>
                </a:ext>
              </a:extLst>
            </p:cNvPr>
            <p:cNvSpPr/>
            <p:nvPr/>
          </p:nvSpPr>
          <p:spPr>
            <a:xfrm>
              <a:off x="2059254" y="334518"/>
              <a:ext cx="844601" cy="9144"/>
            </a:xfrm>
            <a:custGeom>
              <a:avLst/>
              <a:gdLst/>
              <a:ahLst/>
              <a:cxnLst/>
              <a:rect l="0" t="0" r="0" b="0"/>
              <a:pathLst>
                <a:path w="844601" h="9144">
                  <a:moveTo>
                    <a:pt x="0" y="0"/>
                  </a:moveTo>
                  <a:lnTo>
                    <a:pt x="844601" y="0"/>
                  </a:lnTo>
                  <a:lnTo>
                    <a:pt x="844601" y="9144"/>
                  </a:lnTo>
                  <a:lnTo>
                    <a:pt x="0" y="9144"/>
                  </a:lnTo>
                  <a:lnTo>
                    <a:pt x="0" y="0"/>
                  </a:lnTo>
                </a:path>
              </a:pathLst>
            </a:custGeom>
            <a:ln w="0" cap="flat">
              <a:miter lim="127000"/>
            </a:ln>
          </p:spPr>
          <p:style>
            <a:lnRef idx="0">
              <a:srgbClr val="000000">
                <a:alpha val="0"/>
              </a:srgbClr>
            </a:lnRef>
            <a:fillRef idx="1">
              <a:srgbClr val="990033"/>
            </a:fillRef>
            <a:effectRef idx="0">
              <a:scrgbClr r="0" g="0" b="0"/>
            </a:effectRef>
            <a:fontRef idx="none"/>
          </p:style>
          <p:txBody>
            <a:bodyPr/>
            <a:lstStyle/>
            <a:p>
              <a:endParaRPr lang="en-IN"/>
            </a:p>
          </p:txBody>
        </p:sp>
        <p:sp>
          <p:nvSpPr>
            <p:cNvPr id="34" name="Shape 27196">
              <a:extLst>
                <a:ext uri="{FF2B5EF4-FFF2-40B4-BE49-F238E27FC236}">
                  <a16:creationId xmlns:a16="http://schemas.microsoft.com/office/drawing/2014/main" id="{B6FAC194-F9B5-7002-37AB-A65FE02F5E66}"/>
                </a:ext>
              </a:extLst>
            </p:cNvPr>
            <p:cNvSpPr/>
            <p:nvPr/>
          </p:nvSpPr>
          <p:spPr>
            <a:xfrm>
              <a:off x="2903804" y="41911"/>
              <a:ext cx="9144" cy="292608"/>
            </a:xfrm>
            <a:custGeom>
              <a:avLst/>
              <a:gdLst/>
              <a:ahLst/>
              <a:cxnLst/>
              <a:rect l="0" t="0" r="0" b="0"/>
              <a:pathLst>
                <a:path w="9144" h="292608">
                  <a:moveTo>
                    <a:pt x="0" y="0"/>
                  </a:moveTo>
                  <a:lnTo>
                    <a:pt x="9144" y="0"/>
                  </a:lnTo>
                  <a:lnTo>
                    <a:pt x="9144" y="292608"/>
                  </a:lnTo>
                  <a:lnTo>
                    <a:pt x="0" y="292608"/>
                  </a:lnTo>
                  <a:lnTo>
                    <a:pt x="0" y="0"/>
                  </a:lnTo>
                </a:path>
              </a:pathLst>
            </a:custGeom>
            <a:ln w="0" cap="flat">
              <a:miter lim="127000"/>
            </a:ln>
          </p:spPr>
          <p:style>
            <a:lnRef idx="0">
              <a:srgbClr val="000000">
                <a:alpha val="0"/>
              </a:srgbClr>
            </a:lnRef>
            <a:fillRef idx="1">
              <a:srgbClr val="990033"/>
            </a:fillRef>
            <a:effectRef idx="0">
              <a:scrgbClr r="0" g="0" b="0"/>
            </a:effectRef>
            <a:fontRef idx="none"/>
          </p:style>
          <p:txBody>
            <a:bodyPr/>
            <a:lstStyle/>
            <a:p>
              <a:endParaRPr lang="en-IN"/>
            </a:p>
          </p:txBody>
        </p:sp>
        <p:sp>
          <p:nvSpPr>
            <p:cNvPr id="35" name="Shape 27197">
              <a:extLst>
                <a:ext uri="{FF2B5EF4-FFF2-40B4-BE49-F238E27FC236}">
                  <a16:creationId xmlns:a16="http://schemas.microsoft.com/office/drawing/2014/main" id="{DDF0A698-5EDD-FBFB-9644-4DAC58455982}"/>
                </a:ext>
              </a:extLst>
            </p:cNvPr>
            <p:cNvSpPr/>
            <p:nvPr/>
          </p:nvSpPr>
          <p:spPr>
            <a:xfrm>
              <a:off x="2903804" y="334518"/>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27000"/>
            </a:ln>
          </p:spPr>
          <p:style>
            <a:lnRef idx="0">
              <a:srgbClr val="000000">
                <a:alpha val="0"/>
              </a:srgbClr>
            </a:lnRef>
            <a:fillRef idx="1">
              <a:srgbClr val="990033"/>
            </a:fillRef>
            <a:effectRef idx="0">
              <a:scrgbClr r="0" g="0" b="0"/>
            </a:effectRef>
            <a:fontRef idx="none"/>
          </p:style>
          <p:txBody>
            <a:bodyPr/>
            <a:lstStyle/>
            <a:p>
              <a:endParaRPr lang="en-IN"/>
            </a:p>
          </p:txBody>
        </p:sp>
        <p:sp>
          <p:nvSpPr>
            <p:cNvPr id="36" name="Rectangle 35">
              <a:extLst>
                <a:ext uri="{FF2B5EF4-FFF2-40B4-BE49-F238E27FC236}">
                  <a16:creationId xmlns:a16="http://schemas.microsoft.com/office/drawing/2014/main" id="{47F0F61D-6461-2672-2F2D-A53649AB3855}"/>
                </a:ext>
              </a:extLst>
            </p:cNvPr>
            <p:cNvSpPr/>
            <p:nvPr/>
          </p:nvSpPr>
          <p:spPr>
            <a:xfrm>
              <a:off x="2517978" y="4360800"/>
              <a:ext cx="56314" cy="226001"/>
            </a:xfrm>
            <a:prstGeom prst="rect">
              <a:avLst/>
            </a:prstGeom>
            <a:ln>
              <a:noFill/>
            </a:ln>
          </p:spPr>
          <p:txBody>
            <a:bodyPr vert="horz" lIns="0" tIns="0" rIns="0" bIns="0" rtlCol="0">
              <a:noAutofit/>
            </a:bodyPr>
            <a:lstStyle/>
            <a:p>
              <a:pPr marL="21590" indent="-6350" algn="l">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rPr>
                <a:t> </a:t>
              </a:r>
            </a:p>
          </p:txBody>
        </p:sp>
        <p:sp>
          <p:nvSpPr>
            <p:cNvPr id="37" name="Shape 2136">
              <a:extLst>
                <a:ext uri="{FF2B5EF4-FFF2-40B4-BE49-F238E27FC236}">
                  <a16:creationId xmlns:a16="http://schemas.microsoft.com/office/drawing/2014/main" id="{1BFACC37-3205-51EC-0B4A-E51CFD8A8CE5}"/>
                </a:ext>
              </a:extLst>
            </p:cNvPr>
            <p:cNvSpPr/>
            <p:nvPr/>
          </p:nvSpPr>
          <p:spPr>
            <a:xfrm>
              <a:off x="427304" y="337566"/>
              <a:ext cx="0" cy="4159885"/>
            </a:xfrm>
            <a:custGeom>
              <a:avLst/>
              <a:gdLst/>
              <a:ahLst/>
              <a:cxnLst/>
              <a:rect l="0" t="0" r="0" b="0"/>
              <a:pathLst>
                <a:path h="4159885">
                  <a:moveTo>
                    <a:pt x="0" y="0"/>
                  </a:moveTo>
                  <a:lnTo>
                    <a:pt x="0" y="4159885"/>
                  </a:lnTo>
                </a:path>
              </a:pathLst>
            </a:custGeom>
            <a:ln w="1778" cap="flat">
              <a:custDash>
                <a:ds d="3684" sp="1228"/>
              </a:custDash>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8" name="Shape 27198">
              <a:extLst>
                <a:ext uri="{FF2B5EF4-FFF2-40B4-BE49-F238E27FC236}">
                  <a16:creationId xmlns:a16="http://schemas.microsoft.com/office/drawing/2014/main" id="{FD9A6A5D-A538-7689-0CEF-BAA4EB69DF34}"/>
                </a:ext>
              </a:extLst>
            </p:cNvPr>
            <p:cNvSpPr/>
            <p:nvPr/>
          </p:nvSpPr>
          <p:spPr>
            <a:xfrm>
              <a:off x="384632" y="408813"/>
              <a:ext cx="76962" cy="827913"/>
            </a:xfrm>
            <a:custGeom>
              <a:avLst/>
              <a:gdLst/>
              <a:ahLst/>
              <a:cxnLst/>
              <a:rect l="0" t="0" r="0" b="0"/>
              <a:pathLst>
                <a:path w="76962" h="827913">
                  <a:moveTo>
                    <a:pt x="0" y="0"/>
                  </a:moveTo>
                  <a:lnTo>
                    <a:pt x="76962" y="0"/>
                  </a:lnTo>
                  <a:lnTo>
                    <a:pt x="76962" y="827913"/>
                  </a:lnTo>
                  <a:lnTo>
                    <a:pt x="0" y="827913"/>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a:p>
          </p:txBody>
        </p:sp>
        <p:sp>
          <p:nvSpPr>
            <p:cNvPr id="39" name="Shape 2138">
              <a:extLst>
                <a:ext uri="{FF2B5EF4-FFF2-40B4-BE49-F238E27FC236}">
                  <a16:creationId xmlns:a16="http://schemas.microsoft.com/office/drawing/2014/main" id="{E82DBF9A-8E78-45AF-7574-57EDA210023B}"/>
                </a:ext>
              </a:extLst>
            </p:cNvPr>
            <p:cNvSpPr/>
            <p:nvPr/>
          </p:nvSpPr>
          <p:spPr>
            <a:xfrm>
              <a:off x="384632" y="408813"/>
              <a:ext cx="76962" cy="827913"/>
            </a:xfrm>
            <a:custGeom>
              <a:avLst/>
              <a:gdLst/>
              <a:ahLst/>
              <a:cxnLst/>
              <a:rect l="0" t="0" r="0" b="0"/>
              <a:pathLst>
                <a:path w="76962" h="827913">
                  <a:moveTo>
                    <a:pt x="0" y="0"/>
                  </a:moveTo>
                  <a:lnTo>
                    <a:pt x="76962" y="0"/>
                  </a:lnTo>
                  <a:lnTo>
                    <a:pt x="76962" y="827913"/>
                  </a:lnTo>
                  <a:lnTo>
                    <a:pt x="0" y="827913"/>
                  </a:lnTo>
                  <a:lnTo>
                    <a:pt x="0" y="0"/>
                  </a:lnTo>
                </a:path>
              </a:pathLst>
            </a:custGeom>
            <a:ln w="2717"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40" name="Shape 27199">
              <a:extLst>
                <a:ext uri="{FF2B5EF4-FFF2-40B4-BE49-F238E27FC236}">
                  <a16:creationId xmlns:a16="http://schemas.microsoft.com/office/drawing/2014/main" id="{F2B8127A-3554-1FC9-E9D9-32776721A762}"/>
                </a:ext>
              </a:extLst>
            </p:cNvPr>
            <p:cNvSpPr/>
            <p:nvPr/>
          </p:nvSpPr>
          <p:spPr>
            <a:xfrm>
              <a:off x="384632" y="1427734"/>
              <a:ext cx="76962" cy="145162"/>
            </a:xfrm>
            <a:custGeom>
              <a:avLst/>
              <a:gdLst/>
              <a:ahLst/>
              <a:cxnLst/>
              <a:rect l="0" t="0" r="0" b="0"/>
              <a:pathLst>
                <a:path w="76962" h="145162">
                  <a:moveTo>
                    <a:pt x="0" y="0"/>
                  </a:moveTo>
                  <a:lnTo>
                    <a:pt x="76962" y="0"/>
                  </a:lnTo>
                  <a:lnTo>
                    <a:pt x="76962" y="145162"/>
                  </a:lnTo>
                  <a:lnTo>
                    <a:pt x="0" y="145162"/>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41" name="Shape 2140">
              <a:extLst>
                <a:ext uri="{FF2B5EF4-FFF2-40B4-BE49-F238E27FC236}">
                  <a16:creationId xmlns:a16="http://schemas.microsoft.com/office/drawing/2014/main" id="{35F65739-C675-48CC-E650-4CF547D7073E}"/>
                </a:ext>
              </a:extLst>
            </p:cNvPr>
            <p:cNvSpPr/>
            <p:nvPr/>
          </p:nvSpPr>
          <p:spPr>
            <a:xfrm>
              <a:off x="384632" y="1427734"/>
              <a:ext cx="76962" cy="145162"/>
            </a:xfrm>
            <a:custGeom>
              <a:avLst/>
              <a:gdLst/>
              <a:ahLst/>
              <a:cxnLst/>
              <a:rect l="0" t="0" r="0" b="0"/>
              <a:pathLst>
                <a:path w="76962" h="145162">
                  <a:moveTo>
                    <a:pt x="0" y="0"/>
                  </a:moveTo>
                  <a:lnTo>
                    <a:pt x="76962" y="0"/>
                  </a:lnTo>
                  <a:lnTo>
                    <a:pt x="76962" y="145162"/>
                  </a:lnTo>
                  <a:lnTo>
                    <a:pt x="0" y="145162"/>
                  </a:lnTo>
                  <a:lnTo>
                    <a:pt x="0" y="0"/>
                  </a:lnTo>
                </a:path>
              </a:pathLst>
            </a:custGeom>
            <a:ln w="2717"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42" name="Shape 27200">
              <a:extLst>
                <a:ext uri="{FF2B5EF4-FFF2-40B4-BE49-F238E27FC236}">
                  <a16:creationId xmlns:a16="http://schemas.microsoft.com/office/drawing/2014/main" id="{54167735-C29F-60AD-3A8C-031EF48A74E5}"/>
                </a:ext>
              </a:extLst>
            </p:cNvPr>
            <p:cNvSpPr/>
            <p:nvPr/>
          </p:nvSpPr>
          <p:spPr>
            <a:xfrm>
              <a:off x="384632" y="1753871"/>
              <a:ext cx="76962" cy="298069"/>
            </a:xfrm>
            <a:custGeom>
              <a:avLst/>
              <a:gdLst/>
              <a:ahLst/>
              <a:cxnLst/>
              <a:rect l="0" t="0" r="0" b="0"/>
              <a:pathLst>
                <a:path w="76962" h="298069">
                  <a:moveTo>
                    <a:pt x="0" y="0"/>
                  </a:moveTo>
                  <a:lnTo>
                    <a:pt x="76962" y="0"/>
                  </a:lnTo>
                  <a:lnTo>
                    <a:pt x="76962" y="298069"/>
                  </a:lnTo>
                  <a:lnTo>
                    <a:pt x="0" y="298069"/>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43" name="Shape 2142">
              <a:extLst>
                <a:ext uri="{FF2B5EF4-FFF2-40B4-BE49-F238E27FC236}">
                  <a16:creationId xmlns:a16="http://schemas.microsoft.com/office/drawing/2014/main" id="{B56B8F73-5E3D-B993-5554-83F5ADD79645}"/>
                </a:ext>
              </a:extLst>
            </p:cNvPr>
            <p:cNvSpPr/>
            <p:nvPr/>
          </p:nvSpPr>
          <p:spPr>
            <a:xfrm>
              <a:off x="384632" y="1753871"/>
              <a:ext cx="76962" cy="298069"/>
            </a:xfrm>
            <a:custGeom>
              <a:avLst/>
              <a:gdLst/>
              <a:ahLst/>
              <a:cxnLst/>
              <a:rect l="0" t="0" r="0" b="0"/>
              <a:pathLst>
                <a:path w="76962" h="298069">
                  <a:moveTo>
                    <a:pt x="0" y="0"/>
                  </a:moveTo>
                  <a:lnTo>
                    <a:pt x="76962" y="0"/>
                  </a:lnTo>
                  <a:lnTo>
                    <a:pt x="76962" y="298069"/>
                  </a:lnTo>
                  <a:lnTo>
                    <a:pt x="0" y="298069"/>
                  </a:lnTo>
                  <a:lnTo>
                    <a:pt x="0" y="0"/>
                  </a:lnTo>
                </a:path>
              </a:pathLst>
            </a:custGeom>
            <a:ln w="2717"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44" name="Shape 27201">
              <a:extLst>
                <a:ext uri="{FF2B5EF4-FFF2-40B4-BE49-F238E27FC236}">
                  <a16:creationId xmlns:a16="http://schemas.microsoft.com/office/drawing/2014/main" id="{4235956E-EAD2-CA1B-11D5-7FDA048D3799}"/>
                </a:ext>
              </a:extLst>
            </p:cNvPr>
            <p:cNvSpPr/>
            <p:nvPr/>
          </p:nvSpPr>
          <p:spPr>
            <a:xfrm>
              <a:off x="384632" y="2242947"/>
              <a:ext cx="76962" cy="298196"/>
            </a:xfrm>
            <a:custGeom>
              <a:avLst/>
              <a:gdLst/>
              <a:ahLst/>
              <a:cxnLst/>
              <a:rect l="0" t="0" r="0" b="0"/>
              <a:pathLst>
                <a:path w="76962" h="298196">
                  <a:moveTo>
                    <a:pt x="0" y="0"/>
                  </a:moveTo>
                  <a:lnTo>
                    <a:pt x="76962" y="0"/>
                  </a:lnTo>
                  <a:lnTo>
                    <a:pt x="76962" y="298196"/>
                  </a:lnTo>
                  <a:lnTo>
                    <a:pt x="0" y="298196"/>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45" name="Shape 2144">
              <a:extLst>
                <a:ext uri="{FF2B5EF4-FFF2-40B4-BE49-F238E27FC236}">
                  <a16:creationId xmlns:a16="http://schemas.microsoft.com/office/drawing/2014/main" id="{002DABE5-407D-D3D8-5139-37B34DD55418}"/>
                </a:ext>
              </a:extLst>
            </p:cNvPr>
            <p:cNvSpPr/>
            <p:nvPr/>
          </p:nvSpPr>
          <p:spPr>
            <a:xfrm>
              <a:off x="384632" y="2242947"/>
              <a:ext cx="76962" cy="298196"/>
            </a:xfrm>
            <a:custGeom>
              <a:avLst/>
              <a:gdLst/>
              <a:ahLst/>
              <a:cxnLst/>
              <a:rect l="0" t="0" r="0" b="0"/>
              <a:pathLst>
                <a:path w="76962" h="298196">
                  <a:moveTo>
                    <a:pt x="0" y="0"/>
                  </a:moveTo>
                  <a:lnTo>
                    <a:pt x="76962" y="0"/>
                  </a:lnTo>
                  <a:lnTo>
                    <a:pt x="76962" y="298196"/>
                  </a:lnTo>
                  <a:lnTo>
                    <a:pt x="0" y="298196"/>
                  </a:lnTo>
                  <a:lnTo>
                    <a:pt x="0" y="0"/>
                  </a:lnTo>
                </a:path>
              </a:pathLst>
            </a:custGeom>
            <a:ln w="2717"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46" name="Shape 27202">
              <a:extLst>
                <a:ext uri="{FF2B5EF4-FFF2-40B4-BE49-F238E27FC236}">
                  <a16:creationId xmlns:a16="http://schemas.microsoft.com/office/drawing/2014/main" id="{1FBC7DCE-2B17-1AAA-36B6-124733D69E85}"/>
                </a:ext>
              </a:extLst>
            </p:cNvPr>
            <p:cNvSpPr/>
            <p:nvPr/>
          </p:nvSpPr>
          <p:spPr>
            <a:xfrm>
              <a:off x="384632" y="2732024"/>
              <a:ext cx="76962" cy="298196"/>
            </a:xfrm>
            <a:custGeom>
              <a:avLst/>
              <a:gdLst/>
              <a:ahLst/>
              <a:cxnLst/>
              <a:rect l="0" t="0" r="0" b="0"/>
              <a:pathLst>
                <a:path w="76962" h="298196">
                  <a:moveTo>
                    <a:pt x="0" y="0"/>
                  </a:moveTo>
                  <a:lnTo>
                    <a:pt x="76962" y="0"/>
                  </a:lnTo>
                  <a:lnTo>
                    <a:pt x="76962" y="298196"/>
                  </a:lnTo>
                  <a:lnTo>
                    <a:pt x="0" y="298196"/>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47" name="Shape 2146">
              <a:extLst>
                <a:ext uri="{FF2B5EF4-FFF2-40B4-BE49-F238E27FC236}">
                  <a16:creationId xmlns:a16="http://schemas.microsoft.com/office/drawing/2014/main" id="{15391FF0-B530-E405-11E1-64F54D005549}"/>
                </a:ext>
              </a:extLst>
            </p:cNvPr>
            <p:cNvSpPr/>
            <p:nvPr/>
          </p:nvSpPr>
          <p:spPr>
            <a:xfrm>
              <a:off x="384632" y="2732024"/>
              <a:ext cx="76962" cy="298196"/>
            </a:xfrm>
            <a:custGeom>
              <a:avLst/>
              <a:gdLst/>
              <a:ahLst/>
              <a:cxnLst/>
              <a:rect l="0" t="0" r="0" b="0"/>
              <a:pathLst>
                <a:path w="76962" h="298196">
                  <a:moveTo>
                    <a:pt x="0" y="0"/>
                  </a:moveTo>
                  <a:lnTo>
                    <a:pt x="76962" y="0"/>
                  </a:lnTo>
                  <a:lnTo>
                    <a:pt x="76962" y="298196"/>
                  </a:lnTo>
                  <a:lnTo>
                    <a:pt x="0" y="298196"/>
                  </a:lnTo>
                  <a:lnTo>
                    <a:pt x="0" y="0"/>
                  </a:lnTo>
                </a:path>
              </a:pathLst>
            </a:custGeom>
            <a:ln w="2717"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48" name="Shape 27203">
              <a:extLst>
                <a:ext uri="{FF2B5EF4-FFF2-40B4-BE49-F238E27FC236}">
                  <a16:creationId xmlns:a16="http://schemas.microsoft.com/office/drawing/2014/main" id="{79FD4945-AD31-EBAD-D341-88631BB36BF8}"/>
                </a:ext>
              </a:extLst>
            </p:cNvPr>
            <p:cNvSpPr/>
            <p:nvPr/>
          </p:nvSpPr>
          <p:spPr>
            <a:xfrm>
              <a:off x="384632" y="3221241"/>
              <a:ext cx="77047" cy="379463"/>
            </a:xfrm>
            <a:custGeom>
              <a:avLst/>
              <a:gdLst/>
              <a:ahLst/>
              <a:cxnLst/>
              <a:rect l="0" t="0" r="0" b="0"/>
              <a:pathLst>
                <a:path w="77047" h="379463">
                  <a:moveTo>
                    <a:pt x="0" y="0"/>
                  </a:moveTo>
                  <a:lnTo>
                    <a:pt x="77047" y="0"/>
                  </a:lnTo>
                  <a:lnTo>
                    <a:pt x="77047" y="379463"/>
                  </a:lnTo>
                  <a:lnTo>
                    <a:pt x="0" y="379463"/>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49" name="Shape 2148">
              <a:extLst>
                <a:ext uri="{FF2B5EF4-FFF2-40B4-BE49-F238E27FC236}">
                  <a16:creationId xmlns:a16="http://schemas.microsoft.com/office/drawing/2014/main" id="{C7D3FF35-2E98-5825-93C0-46B0B7CE9044}"/>
                </a:ext>
              </a:extLst>
            </p:cNvPr>
            <p:cNvSpPr/>
            <p:nvPr/>
          </p:nvSpPr>
          <p:spPr>
            <a:xfrm>
              <a:off x="384632" y="3221241"/>
              <a:ext cx="77047" cy="379463"/>
            </a:xfrm>
            <a:custGeom>
              <a:avLst/>
              <a:gdLst/>
              <a:ahLst/>
              <a:cxnLst/>
              <a:rect l="0" t="0" r="0" b="0"/>
              <a:pathLst>
                <a:path w="77047" h="379463">
                  <a:moveTo>
                    <a:pt x="0" y="379463"/>
                  </a:moveTo>
                  <a:lnTo>
                    <a:pt x="77047" y="379463"/>
                  </a:lnTo>
                  <a:lnTo>
                    <a:pt x="77047" y="0"/>
                  </a:lnTo>
                  <a:lnTo>
                    <a:pt x="0" y="0"/>
                  </a:lnTo>
                  <a:close/>
                </a:path>
              </a:pathLst>
            </a:custGeom>
            <a:ln w="2717"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50" name="Shape 27204">
              <a:extLst>
                <a:ext uri="{FF2B5EF4-FFF2-40B4-BE49-F238E27FC236}">
                  <a16:creationId xmlns:a16="http://schemas.microsoft.com/office/drawing/2014/main" id="{85563198-C8B3-7668-5A14-29A26379075C}"/>
                </a:ext>
              </a:extLst>
            </p:cNvPr>
            <p:cNvSpPr/>
            <p:nvPr/>
          </p:nvSpPr>
          <p:spPr>
            <a:xfrm>
              <a:off x="384632" y="3710305"/>
              <a:ext cx="76962" cy="145161"/>
            </a:xfrm>
            <a:custGeom>
              <a:avLst/>
              <a:gdLst/>
              <a:ahLst/>
              <a:cxnLst/>
              <a:rect l="0" t="0" r="0" b="0"/>
              <a:pathLst>
                <a:path w="76962" h="145161">
                  <a:moveTo>
                    <a:pt x="0" y="0"/>
                  </a:moveTo>
                  <a:lnTo>
                    <a:pt x="76962" y="0"/>
                  </a:lnTo>
                  <a:lnTo>
                    <a:pt x="76962" y="145161"/>
                  </a:lnTo>
                  <a:lnTo>
                    <a:pt x="0" y="145161"/>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51" name="Shape 2150">
              <a:extLst>
                <a:ext uri="{FF2B5EF4-FFF2-40B4-BE49-F238E27FC236}">
                  <a16:creationId xmlns:a16="http://schemas.microsoft.com/office/drawing/2014/main" id="{BA50D2F9-8015-CC3A-8124-39C8CB566C9F}"/>
                </a:ext>
              </a:extLst>
            </p:cNvPr>
            <p:cNvSpPr/>
            <p:nvPr/>
          </p:nvSpPr>
          <p:spPr>
            <a:xfrm>
              <a:off x="384632" y="3710305"/>
              <a:ext cx="76962" cy="145161"/>
            </a:xfrm>
            <a:custGeom>
              <a:avLst/>
              <a:gdLst/>
              <a:ahLst/>
              <a:cxnLst/>
              <a:rect l="0" t="0" r="0" b="0"/>
              <a:pathLst>
                <a:path w="76962" h="145161">
                  <a:moveTo>
                    <a:pt x="0" y="0"/>
                  </a:moveTo>
                  <a:lnTo>
                    <a:pt x="76962" y="0"/>
                  </a:lnTo>
                  <a:lnTo>
                    <a:pt x="76962" y="145161"/>
                  </a:lnTo>
                  <a:lnTo>
                    <a:pt x="0" y="145161"/>
                  </a:lnTo>
                  <a:lnTo>
                    <a:pt x="0" y="0"/>
                  </a:lnTo>
                </a:path>
              </a:pathLst>
            </a:custGeom>
            <a:ln w="2717"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52" name="Shape 2151">
              <a:extLst>
                <a:ext uri="{FF2B5EF4-FFF2-40B4-BE49-F238E27FC236}">
                  <a16:creationId xmlns:a16="http://schemas.microsoft.com/office/drawing/2014/main" id="{229664D2-6B1F-A0B5-4428-122FC9D7B161}"/>
                </a:ext>
              </a:extLst>
            </p:cNvPr>
            <p:cNvSpPr/>
            <p:nvPr/>
          </p:nvSpPr>
          <p:spPr>
            <a:xfrm>
              <a:off x="2482926" y="337566"/>
              <a:ext cx="0" cy="4159885"/>
            </a:xfrm>
            <a:custGeom>
              <a:avLst/>
              <a:gdLst/>
              <a:ahLst/>
              <a:cxnLst/>
              <a:rect l="0" t="0" r="0" b="0"/>
              <a:pathLst>
                <a:path h="4159885">
                  <a:moveTo>
                    <a:pt x="0" y="0"/>
                  </a:moveTo>
                  <a:lnTo>
                    <a:pt x="0" y="4159885"/>
                  </a:lnTo>
                </a:path>
              </a:pathLst>
            </a:custGeom>
            <a:ln w="1778" cap="flat">
              <a:custDash>
                <a:ds d="3684" sp="1228"/>
              </a:custDash>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53" name="Shape 27205">
              <a:extLst>
                <a:ext uri="{FF2B5EF4-FFF2-40B4-BE49-F238E27FC236}">
                  <a16:creationId xmlns:a16="http://schemas.microsoft.com/office/drawing/2014/main" id="{37CB3E3A-3007-2C02-D81C-D5BE5B0E6B44}"/>
                </a:ext>
              </a:extLst>
            </p:cNvPr>
            <p:cNvSpPr/>
            <p:nvPr/>
          </p:nvSpPr>
          <p:spPr>
            <a:xfrm>
              <a:off x="2440127" y="1427734"/>
              <a:ext cx="77089" cy="298197"/>
            </a:xfrm>
            <a:custGeom>
              <a:avLst/>
              <a:gdLst/>
              <a:ahLst/>
              <a:cxnLst/>
              <a:rect l="0" t="0" r="0" b="0"/>
              <a:pathLst>
                <a:path w="77089" h="298197">
                  <a:moveTo>
                    <a:pt x="0" y="0"/>
                  </a:moveTo>
                  <a:lnTo>
                    <a:pt x="77089" y="0"/>
                  </a:lnTo>
                  <a:lnTo>
                    <a:pt x="77089" y="298197"/>
                  </a:lnTo>
                  <a:lnTo>
                    <a:pt x="0" y="298197"/>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54" name="Shape 2153">
              <a:extLst>
                <a:ext uri="{FF2B5EF4-FFF2-40B4-BE49-F238E27FC236}">
                  <a16:creationId xmlns:a16="http://schemas.microsoft.com/office/drawing/2014/main" id="{2A5C92FA-91A2-87A6-5D9F-CEBC2B64A23A}"/>
                </a:ext>
              </a:extLst>
            </p:cNvPr>
            <p:cNvSpPr/>
            <p:nvPr/>
          </p:nvSpPr>
          <p:spPr>
            <a:xfrm>
              <a:off x="2440127" y="1427734"/>
              <a:ext cx="77089" cy="298197"/>
            </a:xfrm>
            <a:custGeom>
              <a:avLst/>
              <a:gdLst/>
              <a:ahLst/>
              <a:cxnLst/>
              <a:rect l="0" t="0" r="0" b="0"/>
              <a:pathLst>
                <a:path w="77089" h="298197">
                  <a:moveTo>
                    <a:pt x="0" y="0"/>
                  </a:moveTo>
                  <a:lnTo>
                    <a:pt x="77089" y="0"/>
                  </a:lnTo>
                  <a:lnTo>
                    <a:pt x="77089" y="298197"/>
                  </a:lnTo>
                  <a:lnTo>
                    <a:pt x="0" y="298197"/>
                  </a:lnTo>
                  <a:lnTo>
                    <a:pt x="0" y="0"/>
                  </a:lnTo>
                </a:path>
              </a:pathLst>
            </a:custGeom>
            <a:ln w="2717"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55" name="Shape 27206">
              <a:extLst>
                <a:ext uri="{FF2B5EF4-FFF2-40B4-BE49-F238E27FC236}">
                  <a16:creationId xmlns:a16="http://schemas.microsoft.com/office/drawing/2014/main" id="{AB0CEAA5-BA07-73AC-4178-67116E9FEE94}"/>
                </a:ext>
              </a:extLst>
            </p:cNvPr>
            <p:cNvSpPr/>
            <p:nvPr/>
          </p:nvSpPr>
          <p:spPr>
            <a:xfrm>
              <a:off x="2440127" y="2732151"/>
              <a:ext cx="77089" cy="145161"/>
            </a:xfrm>
            <a:custGeom>
              <a:avLst/>
              <a:gdLst/>
              <a:ahLst/>
              <a:cxnLst/>
              <a:rect l="0" t="0" r="0" b="0"/>
              <a:pathLst>
                <a:path w="77089" h="145161">
                  <a:moveTo>
                    <a:pt x="0" y="0"/>
                  </a:moveTo>
                  <a:lnTo>
                    <a:pt x="77089" y="0"/>
                  </a:lnTo>
                  <a:lnTo>
                    <a:pt x="77089" y="145161"/>
                  </a:lnTo>
                  <a:lnTo>
                    <a:pt x="0" y="145161"/>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56" name="Shape 2155">
              <a:extLst>
                <a:ext uri="{FF2B5EF4-FFF2-40B4-BE49-F238E27FC236}">
                  <a16:creationId xmlns:a16="http://schemas.microsoft.com/office/drawing/2014/main" id="{1EF361AA-463A-691F-C4CB-A1DDC215CD8A}"/>
                </a:ext>
              </a:extLst>
            </p:cNvPr>
            <p:cNvSpPr/>
            <p:nvPr/>
          </p:nvSpPr>
          <p:spPr>
            <a:xfrm>
              <a:off x="2440127" y="2732151"/>
              <a:ext cx="77089" cy="145161"/>
            </a:xfrm>
            <a:custGeom>
              <a:avLst/>
              <a:gdLst/>
              <a:ahLst/>
              <a:cxnLst/>
              <a:rect l="0" t="0" r="0" b="0"/>
              <a:pathLst>
                <a:path w="77089" h="145161">
                  <a:moveTo>
                    <a:pt x="0" y="0"/>
                  </a:moveTo>
                  <a:lnTo>
                    <a:pt x="77089" y="0"/>
                  </a:lnTo>
                  <a:lnTo>
                    <a:pt x="77089" y="145161"/>
                  </a:lnTo>
                  <a:lnTo>
                    <a:pt x="0" y="145161"/>
                  </a:lnTo>
                  <a:lnTo>
                    <a:pt x="0" y="0"/>
                  </a:lnTo>
                </a:path>
              </a:pathLst>
            </a:custGeom>
            <a:ln w="2717"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57" name="Shape 27207">
              <a:extLst>
                <a:ext uri="{FF2B5EF4-FFF2-40B4-BE49-F238E27FC236}">
                  <a16:creationId xmlns:a16="http://schemas.microsoft.com/office/drawing/2014/main" id="{EB5391B7-E7C2-48F3-7563-511A143667F9}"/>
                </a:ext>
              </a:extLst>
            </p:cNvPr>
            <p:cNvSpPr/>
            <p:nvPr/>
          </p:nvSpPr>
          <p:spPr>
            <a:xfrm>
              <a:off x="2440127" y="3710305"/>
              <a:ext cx="77089" cy="297942"/>
            </a:xfrm>
            <a:custGeom>
              <a:avLst/>
              <a:gdLst/>
              <a:ahLst/>
              <a:cxnLst/>
              <a:rect l="0" t="0" r="0" b="0"/>
              <a:pathLst>
                <a:path w="77089" h="297942">
                  <a:moveTo>
                    <a:pt x="0" y="0"/>
                  </a:moveTo>
                  <a:lnTo>
                    <a:pt x="77089" y="0"/>
                  </a:lnTo>
                  <a:lnTo>
                    <a:pt x="77089" y="297942"/>
                  </a:lnTo>
                  <a:lnTo>
                    <a:pt x="0" y="297942"/>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58" name="Shape 2157">
              <a:extLst>
                <a:ext uri="{FF2B5EF4-FFF2-40B4-BE49-F238E27FC236}">
                  <a16:creationId xmlns:a16="http://schemas.microsoft.com/office/drawing/2014/main" id="{19CBD3A8-8B8F-F0F7-8BCE-2CD5988F2375}"/>
                </a:ext>
              </a:extLst>
            </p:cNvPr>
            <p:cNvSpPr/>
            <p:nvPr/>
          </p:nvSpPr>
          <p:spPr>
            <a:xfrm>
              <a:off x="2440127" y="3710305"/>
              <a:ext cx="77089" cy="297942"/>
            </a:xfrm>
            <a:custGeom>
              <a:avLst/>
              <a:gdLst/>
              <a:ahLst/>
              <a:cxnLst/>
              <a:rect l="0" t="0" r="0" b="0"/>
              <a:pathLst>
                <a:path w="77089" h="297942">
                  <a:moveTo>
                    <a:pt x="0" y="0"/>
                  </a:moveTo>
                  <a:lnTo>
                    <a:pt x="77089" y="0"/>
                  </a:lnTo>
                  <a:lnTo>
                    <a:pt x="77089" y="297942"/>
                  </a:lnTo>
                  <a:lnTo>
                    <a:pt x="0" y="297942"/>
                  </a:lnTo>
                  <a:lnTo>
                    <a:pt x="0" y="0"/>
                  </a:lnTo>
                </a:path>
              </a:pathLst>
            </a:custGeom>
            <a:ln w="2717"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59" name="Shape 2158">
              <a:extLst>
                <a:ext uri="{FF2B5EF4-FFF2-40B4-BE49-F238E27FC236}">
                  <a16:creationId xmlns:a16="http://schemas.microsoft.com/office/drawing/2014/main" id="{D153C01B-24E3-AD63-9461-2063A6960AC3}"/>
                </a:ext>
              </a:extLst>
            </p:cNvPr>
            <p:cNvSpPr/>
            <p:nvPr/>
          </p:nvSpPr>
          <p:spPr>
            <a:xfrm>
              <a:off x="477596" y="616585"/>
              <a:ext cx="425323" cy="0"/>
            </a:xfrm>
            <a:custGeom>
              <a:avLst/>
              <a:gdLst/>
              <a:ahLst/>
              <a:cxnLst/>
              <a:rect l="0" t="0" r="0" b="0"/>
              <a:pathLst>
                <a:path w="425323">
                  <a:moveTo>
                    <a:pt x="0" y="0"/>
                  </a:moveTo>
                  <a:lnTo>
                    <a:pt x="425323" y="0"/>
                  </a:lnTo>
                </a:path>
              </a:pathLst>
            </a:custGeom>
            <a:ln w="2717"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60" name="Shape 2159">
              <a:extLst>
                <a:ext uri="{FF2B5EF4-FFF2-40B4-BE49-F238E27FC236}">
                  <a16:creationId xmlns:a16="http://schemas.microsoft.com/office/drawing/2014/main" id="{3114D7A6-5DF8-9B37-0314-70E56247C89B}"/>
                </a:ext>
              </a:extLst>
            </p:cNvPr>
            <p:cNvSpPr/>
            <p:nvPr/>
          </p:nvSpPr>
          <p:spPr>
            <a:xfrm>
              <a:off x="905840" y="616585"/>
              <a:ext cx="0" cy="135001"/>
            </a:xfrm>
            <a:custGeom>
              <a:avLst/>
              <a:gdLst/>
              <a:ahLst/>
              <a:cxnLst/>
              <a:rect l="0" t="0" r="0" b="0"/>
              <a:pathLst>
                <a:path h="135001">
                  <a:moveTo>
                    <a:pt x="0" y="0"/>
                  </a:moveTo>
                  <a:lnTo>
                    <a:pt x="0" y="135001"/>
                  </a:lnTo>
                </a:path>
              </a:pathLst>
            </a:custGeom>
            <a:ln w="2717"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61" name="Shape 2160">
              <a:extLst>
                <a:ext uri="{FF2B5EF4-FFF2-40B4-BE49-F238E27FC236}">
                  <a16:creationId xmlns:a16="http://schemas.microsoft.com/office/drawing/2014/main" id="{04D14928-5889-3FDF-78AC-7694468A19FE}"/>
                </a:ext>
              </a:extLst>
            </p:cNvPr>
            <p:cNvSpPr/>
            <p:nvPr/>
          </p:nvSpPr>
          <p:spPr>
            <a:xfrm>
              <a:off x="483311" y="754126"/>
              <a:ext cx="422529" cy="0"/>
            </a:xfrm>
            <a:custGeom>
              <a:avLst/>
              <a:gdLst/>
              <a:ahLst/>
              <a:cxnLst/>
              <a:rect l="0" t="0" r="0" b="0"/>
              <a:pathLst>
                <a:path w="422529">
                  <a:moveTo>
                    <a:pt x="422529" y="0"/>
                  </a:moveTo>
                  <a:lnTo>
                    <a:pt x="0" y="0"/>
                  </a:lnTo>
                </a:path>
              </a:pathLst>
            </a:custGeom>
            <a:ln w="2717"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62" name="Shape 2161">
              <a:extLst>
                <a:ext uri="{FF2B5EF4-FFF2-40B4-BE49-F238E27FC236}">
                  <a16:creationId xmlns:a16="http://schemas.microsoft.com/office/drawing/2014/main" id="{5034D827-86C8-1CCA-05CA-2625F6F8368C}"/>
                </a:ext>
              </a:extLst>
            </p:cNvPr>
            <p:cNvSpPr/>
            <p:nvPr/>
          </p:nvSpPr>
          <p:spPr>
            <a:xfrm>
              <a:off x="475945" y="750189"/>
              <a:ext cx="102743" cy="38227"/>
            </a:xfrm>
            <a:custGeom>
              <a:avLst/>
              <a:gdLst/>
              <a:ahLst/>
              <a:cxnLst/>
              <a:rect l="0" t="0" r="0" b="0"/>
              <a:pathLst>
                <a:path w="102743" h="38227">
                  <a:moveTo>
                    <a:pt x="0" y="0"/>
                  </a:moveTo>
                  <a:lnTo>
                    <a:pt x="102743" y="38227"/>
                  </a:lnTo>
                </a:path>
              </a:pathLst>
            </a:custGeom>
            <a:ln w="7764"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63" name="Shape 2162">
              <a:extLst>
                <a:ext uri="{FF2B5EF4-FFF2-40B4-BE49-F238E27FC236}">
                  <a16:creationId xmlns:a16="http://schemas.microsoft.com/office/drawing/2014/main" id="{C9E65B5D-FE3C-5F1A-09C6-F75258EE6D11}"/>
                </a:ext>
              </a:extLst>
            </p:cNvPr>
            <p:cNvSpPr/>
            <p:nvPr/>
          </p:nvSpPr>
          <p:spPr>
            <a:xfrm>
              <a:off x="475945" y="711962"/>
              <a:ext cx="102743" cy="38227"/>
            </a:xfrm>
            <a:custGeom>
              <a:avLst/>
              <a:gdLst/>
              <a:ahLst/>
              <a:cxnLst/>
              <a:rect l="0" t="0" r="0" b="0"/>
              <a:pathLst>
                <a:path w="102743" h="38227">
                  <a:moveTo>
                    <a:pt x="0" y="38227"/>
                  </a:moveTo>
                  <a:lnTo>
                    <a:pt x="102743" y="0"/>
                  </a:lnTo>
                </a:path>
              </a:pathLst>
            </a:custGeom>
            <a:ln w="7764"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64" name="Shape 27208">
              <a:extLst>
                <a:ext uri="{FF2B5EF4-FFF2-40B4-BE49-F238E27FC236}">
                  <a16:creationId xmlns:a16="http://schemas.microsoft.com/office/drawing/2014/main" id="{7BD8AB8E-97CB-036A-6249-94BBAC7DF2FB}"/>
                </a:ext>
              </a:extLst>
            </p:cNvPr>
            <p:cNvSpPr/>
            <p:nvPr/>
          </p:nvSpPr>
          <p:spPr>
            <a:xfrm>
              <a:off x="390220" y="437134"/>
              <a:ext cx="596900" cy="116967"/>
            </a:xfrm>
            <a:custGeom>
              <a:avLst/>
              <a:gdLst/>
              <a:ahLst/>
              <a:cxnLst/>
              <a:rect l="0" t="0" r="0" b="0"/>
              <a:pathLst>
                <a:path w="596900" h="116967">
                  <a:moveTo>
                    <a:pt x="0" y="0"/>
                  </a:moveTo>
                  <a:lnTo>
                    <a:pt x="596900" y="0"/>
                  </a:lnTo>
                  <a:lnTo>
                    <a:pt x="596900" y="116967"/>
                  </a:lnTo>
                  <a:lnTo>
                    <a:pt x="0" y="116967"/>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pic>
          <p:nvPicPr>
            <p:cNvPr id="65" name="Picture 64">
              <a:extLst>
                <a:ext uri="{FF2B5EF4-FFF2-40B4-BE49-F238E27FC236}">
                  <a16:creationId xmlns:a16="http://schemas.microsoft.com/office/drawing/2014/main" id="{3A0B7D7C-7081-9E38-BCC6-B7E621A88A27}"/>
                </a:ext>
              </a:extLst>
            </p:cNvPr>
            <p:cNvPicPr/>
            <p:nvPr/>
          </p:nvPicPr>
          <p:blipFill>
            <a:blip r:embed="rId2"/>
            <a:stretch>
              <a:fillRect/>
            </a:stretch>
          </p:blipFill>
          <p:spPr>
            <a:xfrm>
              <a:off x="389839" y="439420"/>
              <a:ext cx="795528" cy="155448"/>
            </a:xfrm>
            <a:prstGeom prst="rect">
              <a:avLst/>
            </a:prstGeom>
          </p:spPr>
        </p:pic>
        <p:sp>
          <p:nvSpPr>
            <p:cNvPr id="66" name="Rectangle 65">
              <a:extLst>
                <a:ext uri="{FF2B5EF4-FFF2-40B4-BE49-F238E27FC236}">
                  <a16:creationId xmlns:a16="http://schemas.microsoft.com/office/drawing/2014/main" id="{33E2F473-86F3-CF06-D3EC-7E628A65163D}"/>
                </a:ext>
              </a:extLst>
            </p:cNvPr>
            <p:cNvSpPr/>
            <p:nvPr/>
          </p:nvSpPr>
          <p:spPr>
            <a:xfrm>
              <a:off x="390093" y="443278"/>
              <a:ext cx="706881" cy="151421"/>
            </a:xfrm>
            <a:prstGeom prst="rect">
              <a:avLst/>
            </a:prstGeom>
            <a:ln>
              <a:noFill/>
            </a:ln>
          </p:spPr>
          <p:txBody>
            <a:bodyPr vert="horz" lIns="0" tIns="0" rIns="0" bIns="0" rtlCol="0">
              <a:noAutofit/>
            </a:bodyPr>
            <a:lstStyle/>
            <a:p>
              <a:pPr marL="21590" indent="-6350" algn="l">
                <a:lnSpc>
                  <a:spcPct val="107000"/>
                </a:lnSpc>
                <a:spcAft>
                  <a:spcPts val="800"/>
                </a:spcAft>
              </a:pPr>
              <a:r>
                <a:rPr lang="en-IN" sz="800">
                  <a:solidFill>
                    <a:srgbClr val="000000"/>
                  </a:solidFill>
                  <a:effectLst/>
                  <a:latin typeface="Arial" panose="020B0604020202020204" pitchFamily="34" charset="0"/>
                  <a:ea typeface="Arial" panose="020B0604020202020204" pitchFamily="34" charset="0"/>
                </a:rPr>
                <a:t>Load model</a:t>
              </a:r>
              <a:endParaRPr lang="en-IN" sz="1200">
                <a:solidFill>
                  <a:srgbClr val="000000"/>
                </a:solidFill>
                <a:effectLst/>
                <a:latin typeface="Arial" panose="020B0604020202020204" pitchFamily="34" charset="0"/>
                <a:ea typeface="Arial" panose="020B0604020202020204" pitchFamily="34" charset="0"/>
              </a:endParaRPr>
            </a:p>
          </p:txBody>
        </p:sp>
        <p:sp>
          <p:nvSpPr>
            <p:cNvPr id="67" name="Rectangle 66">
              <a:extLst>
                <a:ext uri="{FF2B5EF4-FFF2-40B4-BE49-F238E27FC236}">
                  <a16:creationId xmlns:a16="http://schemas.microsoft.com/office/drawing/2014/main" id="{7068BAF6-026C-CC43-5553-8F04B8632627}"/>
                </a:ext>
              </a:extLst>
            </p:cNvPr>
            <p:cNvSpPr/>
            <p:nvPr/>
          </p:nvSpPr>
          <p:spPr>
            <a:xfrm>
              <a:off x="920445" y="397764"/>
              <a:ext cx="56314" cy="226002"/>
            </a:xfrm>
            <a:prstGeom prst="rect">
              <a:avLst/>
            </a:prstGeom>
            <a:ln>
              <a:noFill/>
            </a:ln>
          </p:spPr>
          <p:txBody>
            <a:bodyPr vert="horz" lIns="0" tIns="0" rIns="0" bIns="0" rtlCol="0">
              <a:noAutofit/>
            </a:bodyPr>
            <a:lstStyle/>
            <a:p>
              <a:pPr marL="21590" indent="-6350" algn="l">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rPr>
                <a:t> </a:t>
              </a:r>
            </a:p>
          </p:txBody>
        </p:sp>
        <p:sp>
          <p:nvSpPr>
            <p:cNvPr id="68" name="Shape 2168">
              <a:extLst>
                <a:ext uri="{FF2B5EF4-FFF2-40B4-BE49-F238E27FC236}">
                  <a16:creationId xmlns:a16="http://schemas.microsoft.com/office/drawing/2014/main" id="{D44BD129-DED7-9DBD-ED34-541A62B9E3E2}"/>
                </a:ext>
              </a:extLst>
            </p:cNvPr>
            <p:cNvSpPr/>
            <p:nvPr/>
          </p:nvSpPr>
          <p:spPr>
            <a:xfrm>
              <a:off x="477596" y="942594"/>
              <a:ext cx="425323" cy="0"/>
            </a:xfrm>
            <a:custGeom>
              <a:avLst/>
              <a:gdLst/>
              <a:ahLst/>
              <a:cxnLst/>
              <a:rect l="0" t="0" r="0" b="0"/>
              <a:pathLst>
                <a:path w="425323">
                  <a:moveTo>
                    <a:pt x="0" y="0"/>
                  </a:moveTo>
                  <a:lnTo>
                    <a:pt x="425323" y="0"/>
                  </a:lnTo>
                </a:path>
              </a:pathLst>
            </a:custGeom>
            <a:ln w="2717"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69" name="Shape 2169">
              <a:extLst>
                <a:ext uri="{FF2B5EF4-FFF2-40B4-BE49-F238E27FC236}">
                  <a16:creationId xmlns:a16="http://schemas.microsoft.com/office/drawing/2014/main" id="{AC313820-0136-EF67-6296-4959C6831ADC}"/>
                </a:ext>
              </a:extLst>
            </p:cNvPr>
            <p:cNvSpPr/>
            <p:nvPr/>
          </p:nvSpPr>
          <p:spPr>
            <a:xfrm>
              <a:off x="905840" y="942594"/>
              <a:ext cx="0" cy="135127"/>
            </a:xfrm>
            <a:custGeom>
              <a:avLst/>
              <a:gdLst/>
              <a:ahLst/>
              <a:cxnLst/>
              <a:rect l="0" t="0" r="0" b="0"/>
              <a:pathLst>
                <a:path h="135127">
                  <a:moveTo>
                    <a:pt x="0" y="0"/>
                  </a:moveTo>
                  <a:lnTo>
                    <a:pt x="0" y="135127"/>
                  </a:lnTo>
                </a:path>
              </a:pathLst>
            </a:custGeom>
            <a:ln w="2717"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70" name="Shape 2170">
              <a:extLst>
                <a:ext uri="{FF2B5EF4-FFF2-40B4-BE49-F238E27FC236}">
                  <a16:creationId xmlns:a16="http://schemas.microsoft.com/office/drawing/2014/main" id="{4E54D0D3-64FD-8401-DBCD-DD582AB218E2}"/>
                </a:ext>
              </a:extLst>
            </p:cNvPr>
            <p:cNvSpPr/>
            <p:nvPr/>
          </p:nvSpPr>
          <p:spPr>
            <a:xfrm>
              <a:off x="483311" y="1080262"/>
              <a:ext cx="422529" cy="0"/>
            </a:xfrm>
            <a:custGeom>
              <a:avLst/>
              <a:gdLst/>
              <a:ahLst/>
              <a:cxnLst/>
              <a:rect l="0" t="0" r="0" b="0"/>
              <a:pathLst>
                <a:path w="422529">
                  <a:moveTo>
                    <a:pt x="422529" y="0"/>
                  </a:moveTo>
                  <a:lnTo>
                    <a:pt x="0" y="0"/>
                  </a:lnTo>
                </a:path>
              </a:pathLst>
            </a:custGeom>
            <a:ln w="2717"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71" name="Shape 2171">
              <a:extLst>
                <a:ext uri="{FF2B5EF4-FFF2-40B4-BE49-F238E27FC236}">
                  <a16:creationId xmlns:a16="http://schemas.microsoft.com/office/drawing/2014/main" id="{968207AF-5ADB-D25D-C702-AA6F27AF4575}"/>
                </a:ext>
              </a:extLst>
            </p:cNvPr>
            <p:cNvSpPr/>
            <p:nvPr/>
          </p:nvSpPr>
          <p:spPr>
            <a:xfrm>
              <a:off x="475945" y="1076198"/>
              <a:ext cx="102743" cy="38354"/>
            </a:xfrm>
            <a:custGeom>
              <a:avLst/>
              <a:gdLst/>
              <a:ahLst/>
              <a:cxnLst/>
              <a:rect l="0" t="0" r="0" b="0"/>
              <a:pathLst>
                <a:path w="102743" h="38354">
                  <a:moveTo>
                    <a:pt x="0" y="0"/>
                  </a:moveTo>
                  <a:lnTo>
                    <a:pt x="102743" y="38354"/>
                  </a:lnTo>
                </a:path>
              </a:pathLst>
            </a:custGeom>
            <a:ln w="7764"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72" name="Shape 2172">
              <a:extLst>
                <a:ext uri="{FF2B5EF4-FFF2-40B4-BE49-F238E27FC236}">
                  <a16:creationId xmlns:a16="http://schemas.microsoft.com/office/drawing/2014/main" id="{1AC538BA-6EC3-8F8E-7C3F-1157CA0294F3}"/>
                </a:ext>
              </a:extLst>
            </p:cNvPr>
            <p:cNvSpPr/>
            <p:nvPr/>
          </p:nvSpPr>
          <p:spPr>
            <a:xfrm>
              <a:off x="475945" y="1037971"/>
              <a:ext cx="102743" cy="38227"/>
            </a:xfrm>
            <a:custGeom>
              <a:avLst/>
              <a:gdLst/>
              <a:ahLst/>
              <a:cxnLst/>
              <a:rect l="0" t="0" r="0" b="0"/>
              <a:pathLst>
                <a:path w="102743" h="38227">
                  <a:moveTo>
                    <a:pt x="0" y="38227"/>
                  </a:moveTo>
                  <a:lnTo>
                    <a:pt x="102743" y="0"/>
                  </a:lnTo>
                </a:path>
              </a:pathLst>
            </a:custGeom>
            <a:ln w="7764"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73" name="Shape 27209">
              <a:extLst>
                <a:ext uri="{FF2B5EF4-FFF2-40B4-BE49-F238E27FC236}">
                  <a16:creationId xmlns:a16="http://schemas.microsoft.com/office/drawing/2014/main" id="{A9B57F97-B5F6-5EA5-0132-A0D64FEDEFD3}"/>
                </a:ext>
              </a:extLst>
            </p:cNvPr>
            <p:cNvSpPr/>
            <p:nvPr/>
          </p:nvSpPr>
          <p:spPr>
            <a:xfrm>
              <a:off x="390220" y="763016"/>
              <a:ext cx="596900" cy="116967"/>
            </a:xfrm>
            <a:custGeom>
              <a:avLst/>
              <a:gdLst/>
              <a:ahLst/>
              <a:cxnLst/>
              <a:rect l="0" t="0" r="0" b="0"/>
              <a:pathLst>
                <a:path w="596900" h="116967">
                  <a:moveTo>
                    <a:pt x="0" y="0"/>
                  </a:moveTo>
                  <a:lnTo>
                    <a:pt x="596900" y="0"/>
                  </a:lnTo>
                  <a:lnTo>
                    <a:pt x="596900" y="116967"/>
                  </a:lnTo>
                  <a:lnTo>
                    <a:pt x="0" y="116967"/>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pic>
          <p:nvPicPr>
            <p:cNvPr id="74" name="Picture 73">
              <a:extLst>
                <a:ext uri="{FF2B5EF4-FFF2-40B4-BE49-F238E27FC236}">
                  <a16:creationId xmlns:a16="http://schemas.microsoft.com/office/drawing/2014/main" id="{7564E320-34C7-B67D-1D37-CFED15554230}"/>
                </a:ext>
              </a:extLst>
            </p:cNvPr>
            <p:cNvPicPr/>
            <p:nvPr/>
          </p:nvPicPr>
          <p:blipFill>
            <a:blip r:embed="rId3"/>
            <a:stretch>
              <a:fillRect/>
            </a:stretch>
          </p:blipFill>
          <p:spPr>
            <a:xfrm>
              <a:off x="389839" y="765556"/>
              <a:ext cx="795528" cy="153924"/>
            </a:xfrm>
            <a:prstGeom prst="rect">
              <a:avLst/>
            </a:prstGeom>
          </p:spPr>
        </p:pic>
        <p:sp>
          <p:nvSpPr>
            <p:cNvPr id="75" name="Rectangle 74">
              <a:extLst>
                <a:ext uri="{FF2B5EF4-FFF2-40B4-BE49-F238E27FC236}">
                  <a16:creationId xmlns:a16="http://schemas.microsoft.com/office/drawing/2014/main" id="{C6FC4753-9659-BC1C-EC86-E24441CE9458}"/>
                </a:ext>
              </a:extLst>
            </p:cNvPr>
            <p:cNvSpPr/>
            <p:nvPr/>
          </p:nvSpPr>
          <p:spPr>
            <a:xfrm>
              <a:off x="390093" y="769414"/>
              <a:ext cx="715029" cy="151421"/>
            </a:xfrm>
            <a:prstGeom prst="rect">
              <a:avLst/>
            </a:prstGeom>
            <a:ln>
              <a:noFill/>
            </a:ln>
          </p:spPr>
          <p:txBody>
            <a:bodyPr vert="horz" lIns="0" tIns="0" rIns="0" bIns="0" rtlCol="0">
              <a:noAutofit/>
            </a:bodyPr>
            <a:lstStyle/>
            <a:p>
              <a:pPr marL="21590" indent="-6350" algn="l">
                <a:lnSpc>
                  <a:spcPct val="107000"/>
                </a:lnSpc>
                <a:spcAft>
                  <a:spcPts val="800"/>
                </a:spcAft>
              </a:pPr>
              <a:r>
                <a:rPr lang="en-IN" sz="800">
                  <a:solidFill>
                    <a:srgbClr val="000000"/>
                  </a:solidFill>
                  <a:effectLst/>
                  <a:latin typeface="Arial" panose="020B0604020202020204" pitchFamily="34" charset="0"/>
                  <a:ea typeface="Arial" panose="020B0604020202020204" pitchFamily="34" charset="0"/>
                </a:rPr>
                <a:t>Train model</a:t>
              </a:r>
              <a:endParaRPr lang="en-IN" sz="1200">
                <a:solidFill>
                  <a:srgbClr val="000000"/>
                </a:solidFill>
                <a:effectLst/>
                <a:latin typeface="Arial" panose="020B0604020202020204" pitchFamily="34" charset="0"/>
                <a:ea typeface="Arial" panose="020B0604020202020204" pitchFamily="34" charset="0"/>
              </a:endParaRPr>
            </a:p>
          </p:txBody>
        </p:sp>
        <p:sp>
          <p:nvSpPr>
            <p:cNvPr id="76" name="Rectangle 75">
              <a:extLst>
                <a:ext uri="{FF2B5EF4-FFF2-40B4-BE49-F238E27FC236}">
                  <a16:creationId xmlns:a16="http://schemas.microsoft.com/office/drawing/2014/main" id="{1194D7A0-BACE-5924-2C11-52539FA95A50}"/>
                </a:ext>
              </a:extLst>
            </p:cNvPr>
            <p:cNvSpPr/>
            <p:nvPr/>
          </p:nvSpPr>
          <p:spPr>
            <a:xfrm>
              <a:off x="926541" y="723900"/>
              <a:ext cx="56314" cy="226002"/>
            </a:xfrm>
            <a:prstGeom prst="rect">
              <a:avLst/>
            </a:prstGeom>
            <a:ln>
              <a:noFill/>
            </a:ln>
          </p:spPr>
          <p:txBody>
            <a:bodyPr vert="horz" lIns="0" tIns="0" rIns="0" bIns="0" rtlCol="0">
              <a:noAutofit/>
            </a:bodyPr>
            <a:lstStyle/>
            <a:p>
              <a:pPr marL="21590" indent="-6350" algn="l">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rPr>
                <a:t> </a:t>
              </a:r>
            </a:p>
          </p:txBody>
        </p:sp>
        <p:sp>
          <p:nvSpPr>
            <p:cNvPr id="77" name="Shape 2178">
              <a:extLst>
                <a:ext uri="{FF2B5EF4-FFF2-40B4-BE49-F238E27FC236}">
                  <a16:creationId xmlns:a16="http://schemas.microsoft.com/office/drawing/2014/main" id="{BC8C97BF-9471-140B-CE6C-F1D4D41FB749}"/>
                </a:ext>
              </a:extLst>
            </p:cNvPr>
            <p:cNvSpPr/>
            <p:nvPr/>
          </p:nvSpPr>
          <p:spPr>
            <a:xfrm>
              <a:off x="480390" y="1431671"/>
              <a:ext cx="1961388" cy="0"/>
            </a:xfrm>
            <a:custGeom>
              <a:avLst/>
              <a:gdLst/>
              <a:ahLst/>
              <a:cxnLst/>
              <a:rect l="0" t="0" r="0" b="0"/>
              <a:pathLst>
                <a:path w="1961388">
                  <a:moveTo>
                    <a:pt x="1961388" y="0"/>
                  </a:moveTo>
                  <a:lnTo>
                    <a:pt x="0" y="0"/>
                  </a:lnTo>
                </a:path>
              </a:pathLst>
            </a:custGeom>
            <a:ln w="2717"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78" name="Shape 2179">
              <a:extLst>
                <a:ext uri="{FF2B5EF4-FFF2-40B4-BE49-F238E27FC236}">
                  <a16:creationId xmlns:a16="http://schemas.microsoft.com/office/drawing/2014/main" id="{4F77E6A8-E3F7-5BC6-2D76-FA279DF23867}"/>
                </a:ext>
              </a:extLst>
            </p:cNvPr>
            <p:cNvSpPr/>
            <p:nvPr/>
          </p:nvSpPr>
          <p:spPr>
            <a:xfrm>
              <a:off x="473151" y="1427734"/>
              <a:ext cx="102616" cy="38227"/>
            </a:xfrm>
            <a:custGeom>
              <a:avLst/>
              <a:gdLst/>
              <a:ahLst/>
              <a:cxnLst/>
              <a:rect l="0" t="0" r="0" b="0"/>
              <a:pathLst>
                <a:path w="102616" h="38227">
                  <a:moveTo>
                    <a:pt x="0" y="0"/>
                  </a:moveTo>
                  <a:lnTo>
                    <a:pt x="102616" y="38227"/>
                  </a:lnTo>
                </a:path>
              </a:pathLst>
            </a:custGeom>
            <a:ln w="7764"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79" name="Shape 2180">
              <a:extLst>
                <a:ext uri="{FF2B5EF4-FFF2-40B4-BE49-F238E27FC236}">
                  <a16:creationId xmlns:a16="http://schemas.microsoft.com/office/drawing/2014/main" id="{1D6EECC6-73F9-879C-A451-BAA7317299D7}"/>
                </a:ext>
              </a:extLst>
            </p:cNvPr>
            <p:cNvSpPr/>
            <p:nvPr/>
          </p:nvSpPr>
          <p:spPr>
            <a:xfrm>
              <a:off x="473151" y="1389507"/>
              <a:ext cx="102616" cy="38226"/>
            </a:xfrm>
            <a:custGeom>
              <a:avLst/>
              <a:gdLst/>
              <a:ahLst/>
              <a:cxnLst/>
              <a:rect l="0" t="0" r="0" b="0"/>
              <a:pathLst>
                <a:path w="102616" h="38226">
                  <a:moveTo>
                    <a:pt x="0" y="38226"/>
                  </a:moveTo>
                  <a:lnTo>
                    <a:pt x="102616" y="0"/>
                  </a:lnTo>
                </a:path>
              </a:pathLst>
            </a:custGeom>
            <a:ln w="7764" cap="flat">
              <a:round/>
            </a:ln>
          </p:spPr>
          <p:style>
            <a:lnRef idx="1">
              <a:srgbClr val="990033"/>
            </a:lnRef>
            <a:fillRef idx="0">
              <a:srgbClr val="000000">
                <a:alpha val="0"/>
              </a:srgbClr>
            </a:fillRef>
            <a:effectRef idx="0">
              <a:scrgbClr r="0" g="0" b="0"/>
            </a:effectRef>
            <a:fontRef idx="none"/>
          </p:style>
          <p:txBody>
            <a:bodyPr/>
            <a:lstStyle/>
            <a:p>
              <a:endParaRPr lang="en-IN"/>
            </a:p>
          </p:txBody>
        </p:sp>
        <p:pic>
          <p:nvPicPr>
            <p:cNvPr id="80" name="Picture 79">
              <a:extLst>
                <a:ext uri="{FF2B5EF4-FFF2-40B4-BE49-F238E27FC236}">
                  <a16:creationId xmlns:a16="http://schemas.microsoft.com/office/drawing/2014/main" id="{21B0769A-7959-744F-35DA-E2B49E636C78}"/>
                </a:ext>
              </a:extLst>
            </p:cNvPr>
            <p:cNvPicPr/>
            <p:nvPr/>
          </p:nvPicPr>
          <p:blipFill>
            <a:blip r:embed="rId4"/>
            <a:stretch>
              <a:fillRect/>
            </a:stretch>
          </p:blipFill>
          <p:spPr>
            <a:xfrm>
              <a:off x="1049731" y="1254760"/>
              <a:ext cx="1071372" cy="155448"/>
            </a:xfrm>
            <a:prstGeom prst="rect">
              <a:avLst/>
            </a:prstGeom>
          </p:spPr>
        </p:pic>
        <p:sp>
          <p:nvSpPr>
            <p:cNvPr id="81" name="Rectangle 80">
              <a:extLst>
                <a:ext uri="{FF2B5EF4-FFF2-40B4-BE49-F238E27FC236}">
                  <a16:creationId xmlns:a16="http://schemas.microsoft.com/office/drawing/2014/main" id="{0A25824B-F53B-37AA-4138-2514FF492E3E}"/>
                </a:ext>
              </a:extLst>
            </p:cNvPr>
            <p:cNvSpPr/>
            <p:nvPr/>
          </p:nvSpPr>
          <p:spPr>
            <a:xfrm>
              <a:off x="1049985" y="1259000"/>
              <a:ext cx="956486" cy="151421"/>
            </a:xfrm>
            <a:prstGeom prst="rect">
              <a:avLst/>
            </a:prstGeom>
            <a:ln>
              <a:noFill/>
            </a:ln>
          </p:spPr>
          <p:txBody>
            <a:bodyPr vert="horz" lIns="0" tIns="0" rIns="0" bIns="0" rtlCol="0">
              <a:noAutofit/>
            </a:bodyPr>
            <a:lstStyle/>
            <a:p>
              <a:pPr marL="21590" indent="-6350" algn="l">
                <a:lnSpc>
                  <a:spcPct val="107000"/>
                </a:lnSpc>
                <a:spcAft>
                  <a:spcPts val="800"/>
                </a:spcAft>
              </a:pPr>
              <a:r>
                <a:rPr lang="en-IN" sz="800">
                  <a:solidFill>
                    <a:srgbClr val="000000"/>
                  </a:solidFill>
                  <a:effectLst/>
                  <a:latin typeface="Arial" panose="020B0604020202020204" pitchFamily="34" charset="0"/>
                  <a:ea typeface="Arial" panose="020B0604020202020204" pitchFamily="34" charset="0"/>
                </a:rPr>
                <a:t>Inputs the video</a:t>
              </a:r>
              <a:endParaRPr lang="en-IN" sz="1200">
                <a:solidFill>
                  <a:srgbClr val="000000"/>
                </a:solidFill>
                <a:effectLst/>
                <a:latin typeface="Arial" panose="020B0604020202020204" pitchFamily="34" charset="0"/>
                <a:ea typeface="Arial" panose="020B0604020202020204" pitchFamily="34" charset="0"/>
              </a:endParaRPr>
            </a:p>
          </p:txBody>
        </p:sp>
        <p:sp>
          <p:nvSpPr>
            <p:cNvPr id="82" name="Rectangle 81">
              <a:extLst>
                <a:ext uri="{FF2B5EF4-FFF2-40B4-BE49-F238E27FC236}">
                  <a16:creationId xmlns:a16="http://schemas.microsoft.com/office/drawing/2014/main" id="{4FCDBA59-B05D-42EB-396D-8EC24D914D4F}"/>
                </a:ext>
              </a:extLst>
            </p:cNvPr>
            <p:cNvSpPr/>
            <p:nvPr/>
          </p:nvSpPr>
          <p:spPr>
            <a:xfrm>
              <a:off x="1768170" y="1213486"/>
              <a:ext cx="56314" cy="226002"/>
            </a:xfrm>
            <a:prstGeom prst="rect">
              <a:avLst/>
            </a:prstGeom>
            <a:ln>
              <a:noFill/>
            </a:ln>
          </p:spPr>
          <p:txBody>
            <a:bodyPr vert="horz" lIns="0" tIns="0" rIns="0" bIns="0" rtlCol="0">
              <a:noAutofit/>
            </a:bodyPr>
            <a:lstStyle/>
            <a:p>
              <a:pPr marL="21590" indent="-6350" algn="l">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rPr>
                <a:t> </a:t>
              </a:r>
            </a:p>
          </p:txBody>
        </p:sp>
        <p:sp>
          <p:nvSpPr>
            <p:cNvPr id="83" name="Shape 2185">
              <a:extLst>
                <a:ext uri="{FF2B5EF4-FFF2-40B4-BE49-F238E27FC236}">
                  <a16:creationId xmlns:a16="http://schemas.microsoft.com/office/drawing/2014/main" id="{A84E2720-8E63-C561-3117-FA7C7F742981}"/>
                </a:ext>
              </a:extLst>
            </p:cNvPr>
            <p:cNvSpPr/>
            <p:nvPr/>
          </p:nvSpPr>
          <p:spPr>
            <a:xfrm>
              <a:off x="477596" y="1757807"/>
              <a:ext cx="425323" cy="0"/>
            </a:xfrm>
            <a:custGeom>
              <a:avLst/>
              <a:gdLst/>
              <a:ahLst/>
              <a:cxnLst/>
              <a:rect l="0" t="0" r="0" b="0"/>
              <a:pathLst>
                <a:path w="425323">
                  <a:moveTo>
                    <a:pt x="0" y="0"/>
                  </a:moveTo>
                  <a:lnTo>
                    <a:pt x="425323" y="0"/>
                  </a:lnTo>
                </a:path>
              </a:pathLst>
            </a:custGeom>
            <a:ln w="2717"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84" name="Shape 2186">
              <a:extLst>
                <a:ext uri="{FF2B5EF4-FFF2-40B4-BE49-F238E27FC236}">
                  <a16:creationId xmlns:a16="http://schemas.microsoft.com/office/drawing/2014/main" id="{169CC008-F2D3-ADC0-7606-682031609580}"/>
                </a:ext>
              </a:extLst>
            </p:cNvPr>
            <p:cNvSpPr/>
            <p:nvPr/>
          </p:nvSpPr>
          <p:spPr>
            <a:xfrm>
              <a:off x="905840" y="1757807"/>
              <a:ext cx="0" cy="135127"/>
            </a:xfrm>
            <a:custGeom>
              <a:avLst/>
              <a:gdLst/>
              <a:ahLst/>
              <a:cxnLst/>
              <a:rect l="0" t="0" r="0" b="0"/>
              <a:pathLst>
                <a:path h="135127">
                  <a:moveTo>
                    <a:pt x="0" y="0"/>
                  </a:moveTo>
                  <a:lnTo>
                    <a:pt x="0" y="135127"/>
                  </a:lnTo>
                </a:path>
              </a:pathLst>
            </a:custGeom>
            <a:ln w="2717"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85" name="Shape 2187">
              <a:extLst>
                <a:ext uri="{FF2B5EF4-FFF2-40B4-BE49-F238E27FC236}">
                  <a16:creationId xmlns:a16="http://schemas.microsoft.com/office/drawing/2014/main" id="{93923373-A25A-2185-94CE-C588E10BB3E6}"/>
                </a:ext>
              </a:extLst>
            </p:cNvPr>
            <p:cNvSpPr/>
            <p:nvPr/>
          </p:nvSpPr>
          <p:spPr>
            <a:xfrm>
              <a:off x="483311" y="1895475"/>
              <a:ext cx="422529" cy="0"/>
            </a:xfrm>
            <a:custGeom>
              <a:avLst/>
              <a:gdLst/>
              <a:ahLst/>
              <a:cxnLst/>
              <a:rect l="0" t="0" r="0" b="0"/>
              <a:pathLst>
                <a:path w="422529">
                  <a:moveTo>
                    <a:pt x="422529" y="0"/>
                  </a:moveTo>
                  <a:lnTo>
                    <a:pt x="0" y="0"/>
                  </a:lnTo>
                </a:path>
              </a:pathLst>
            </a:custGeom>
            <a:ln w="2717"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86" name="Shape 2188">
              <a:extLst>
                <a:ext uri="{FF2B5EF4-FFF2-40B4-BE49-F238E27FC236}">
                  <a16:creationId xmlns:a16="http://schemas.microsoft.com/office/drawing/2014/main" id="{4C5A7033-C4EB-7BE5-BF39-A04DCCBE7B1C}"/>
                </a:ext>
              </a:extLst>
            </p:cNvPr>
            <p:cNvSpPr/>
            <p:nvPr/>
          </p:nvSpPr>
          <p:spPr>
            <a:xfrm>
              <a:off x="475945" y="1891411"/>
              <a:ext cx="102743" cy="38227"/>
            </a:xfrm>
            <a:custGeom>
              <a:avLst/>
              <a:gdLst/>
              <a:ahLst/>
              <a:cxnLst/>
              <a:rect l="0" t="0" r="0" b="0"/>
              <a:pathLst>
                <a:path w="102743" h="38227">
                  <a:moveTo>
                    <a:pt x="0" y="0"/>
                  </a:moveTo>
                  <a:lnTo>
                    <a:pt x="102743" y="38227"/>
                  </a:lnTo>
                </a:path>
              </a:pathLst>
            </a:custGeom>
            <a:ln w="7764"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87" name="Shape 2189">
              <a:extLst>
                <a:ext uri="{FF2B5EF4-FFF2-40B4-BE49-F238E27FC236}">
                  <a16:creationId xmlns:a16="http://schemas.microsoft.com/office/drawing/2014/main" id="{975AE831-0ED6-68D1-5AE4-FCB74C5A2E2D}"/>
                </a:ext>
              </a:extLst>
            </p:cNvPr>
            <p:cNvSpPr/>
            <p:nvPr/>
          </p:nvSpPr>
          <p:spPr>
            <a:xfrm>
              <a:off x="475945" y="1853184"/>
              <a:ext cx="102743" cy="38227"/>
            </a:xfrm>
            <a:custGeom>
              <a:avLst/>
              <a:gdLst/>
              <a:ahLst/>
              <a:cxnLst/>
              <a:rect l="0" t="0" r="0" b="0"/>
              <a:pathLst>
                <a:path w="102743" h="38227">
                  <a:moveTo>
                    <a:pt x="0" y="38227"/>
                  </a:moveTo>
                  <a:lnTo>
                    <a:pt x="102743" y="0"/>
                  </a:lnTo>
                </a:path>
              </a:pathLst>
            </a:custGeom>
            <a:ln w="7764"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88" name="Shape 27210">
              <a:extLst>
                <a:ext uri="{FF2B5EF4-FFF2-40B4-BE49-F238E27FC236}">
                  <a16:creationId xmlns:a16="http://schemas.microsoft.com/office/drawing/2014/main" id="{CC58A32F-D620-7E1D-9757-2CA97F14EC22}"/>
                </a:ext>
              </a:extLst>
            </p:cNvPr>
            <p:cNvSpPr/>
            <p:nvPr/>
          </p:nvSpPr>
          <p:spPr>
            <a:xfrm>
              <a:off x="335991" y="1578102"/>
              <a:ext cx="696722" cy="117094"/>
            </a:xfrm>
            <a:custGeom>
              <a:avLst/>
              <a:gdLst/>
              <a:ahLst/>
              <a:cxnLst/>
              <a:rect l="0" t="0" r="0" b="0"/>
              <a:pathLst>
                <a:path w="696722" h="117094">
                  <a:moveTo>
                    <a:pt x="0" y="0"/>
                  </a:moveTo>
                  <a:lnTo>
                    <a:pt x="696722" y="0"/>
                  </a:lnTo>
                  <a:lnTo>
                    <a:pt x="696722" y="117094"/>
                  </a:lnTo>
                  <a:lnTo>
                    <a:pt x="0" y="117094"/>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pic>
          <p:nvPicPr>
            <p:cNvPr id="89" name="Picture 88">
              <a:extLst>
                <a:ext uri="{FF2B5EF4-FFF2-40B4-BE49-F238E27FC236}">
                  <a16:creationId xmlns:a16="http://schemas.microsoft.com/office/drawing/2014/main" id="{C207CB6F-E4EF-BA54-116F-B7A675546B42}"/>
                </a:ext>
              </a:extLst>
            </p:cNvPr>
            <p:cNvPicPr/>
            <p:nvPr/>
          </p:nvPicPr>
          <p:blipFill>
            <a:blip r:embed="rId5"/>
            <a:stretch>
              <a:fillRect/>
            </a:stretch>
          </p:blipFill>
          <p:spPr>
            <a:xfrm>
              <a:off x="336499" y="1580897"/>
              <a:ext cx="931164" cy="153924"/>
            </a:xfrm>
            <a:prstGeom prst="rect">
              <a:avLst/>
            </a:prstGeom>
          </p:spPr>
        </p:pic>
        <p:sp>
          <p:nvSpPr>
            <p:cNvPr id="90" name="Rectangle 89">
              <a:extLst>
                <a:ext uri="{FF2B5EF4-FFF2-40B4-BE49-F238E27FC236}">
                  <a16:creationId xmlns:a16="http://schemas.microsoft.com/office/drawing/2014/main" id="{79513DFC-0F58-DCB9-79DE-41DD630E6960}"/>
                </a:ext>
              </a:extLst>
            </p:cNvPr>
            <p:cNvSpPr/>
            <p:nvPr/>
          </p:nvSpPr>
          <p:spPr>
            <a:xfrm>
              <a:off x="336753" y="1585136"/>
              <a:ext cx="843090" cy="151421"/>
            </a:xfrm>
            <a:prstGeom prst="rect">
              <a:avLst/>
            </a:prstGeom>
            <a:ln>
              <a:noFill/>
            </a:ln>
          </p:spPr>
          <p:txBody>
            <a:bodyPr vert="horz" lIns="0" tIns="0" rIns="0" bIns="0" rtlCol="0">
              <a:noAutofit/>
            </a:bodyPr>
            <a:lstStyle/>
            <a:p>
              <a:pPr marL="21590" indent="-6350" algn="l">
                <a:lnSpc>
                  <a:spcPct val="107000"/>
                </a:lnSpc>
                <a:spcAft>
                  <a:spcPts val="800"/>
                </a:spcAft>
              </a:pPr>
              <a:r>
                <a:rPr lang="en-IN" sz="800" dirty="0">
                  <a:solidFill>
                    <a:srgbClr val="000000"/>
                  </a:solidFill>
                  <a:effectLst/>
                  <a:latin typeface="Arial" panose="020B0604020202020204" pitchFamily="34" charset="0"/>
                  <a:ea typeface="Arial" panose="020B0604020202020204" pitchFamily="34" charset="0"/>
                </a:rPr>
                <a:t>Capture video</a:t>
              </a:r>
              <a:endParaRPr lang="en-IN" sz="1200" dirty="0">
                <a:solidFill>
                  <a:srgbClr val="000000"/>
                </a:solidFill>
                <a:effectLst/>
                <a:latin typeface="Arial" panose="020B0604020202020204" pitchFamily="34" charset="0"/>
                <a:ea typeface="Arial" panose="020B0604020202020204" pitchFamily="34" charset="0"/>
              </a:endParaRPr>
            </a:p>
          </p:txBody>
        </p:sp>
        <p:sp>
          <p:nvSpPr>
            <p:cNvPr id="91" name="Rectangle 90">
              <a:extLst>
                <a:ext uri="{FF2B5EF4-FFF2-40B4-BE49-F238E27FC236}">
                  <a16:creationId xmlns:a16="http://schemas.microsoft.com/office/drawing/2014/main" id="{7E8BB15E-9E61-9797-7B98-CE984DCCB67D}"/>
                </a:ext>
              </a:extLst>
            </p:cNvPr>
            <p:cNvSpPr/>
            <p:nvPr/>
          </p:nvSpPr>
          <p:spPr>
            <a:xfrm>
              <a:off x="969213" y="1539622"/>
              <a:ext cx="56314" cy="226002"/>
            </a:xfrm>
            <a:prstGeom prst="rect">
              <a:avLst/>
            </a:prstGeom>
            <a:ln>
              <a:noFill/>
            </a:ln>
          </p:spPr>
          <p:txBody>
            <a:bodyPr vert="horz" lIns="0" tIns="0" rIns="0" bIns="0" rtlCol="0">
              <a:noAutofit/>
            </a:bodyPr>
            <a:lstStyle/>
            <a:p>
              <a:pPr marL="21590" indent="-6350" algn="l">
                <a:lnSpc>
                  <a:spcPct val="107000"/>
                </a:lnSpc>
                <a:spcAft>
                  <a:spcPts val="800"/>
                </a:spcAft>
              </a:pPr>
              <a:r>
                <a:rPr lang="en-IN" sz="1200" dirty="0">
                  <a:solidFill>
                    <a:srgbClr val="000000"/>
                  </a:solidFill>
                  <a:effectLst/>
                  <a:latin typeface="Arial" panose="020B0604020202020204" pitchFamily="34" charset="0"/>
                  <a:ea typeface="Arial" panose="020B0604020202020204" pitchFamily="34" charset="0"/>
                </a:rPr>
                <a:t> </a:t>
              </a:r>
            </a:p>
          </p:txBody>
        </p:sp>
        <p:sp>
          <p:nvSpPr>
            <p:cNvPr id="92" name="Shape 2195">
              <a:extLst>
                <a:ext uri="{FF2B5EF4-FFF2-40B4-BE49-F238E27FC236}">
                  <a16:creationId xmlns:a16="http://schemas.microsoft.com/office/drawing/2014/main" id="{B3AE8941-01FF-FBBE-9F48-F85262D4576E}"/>
                </a:ext>
              </a:extLst>
            </p:cNvPr>
            <p:cNvSpPr/>
            <p:nvPr/>
          </p:nvSpPr>
          <p:spPr>
            <a:xfrm>
              <a:off x="477596" y="2246884"/>
              <a:ext cx="425323" cy="0"/>
            </a:xfrm>
            <a:custGeom>
              <a:avLst/>
              <a:gdLst/>
              <a:ahLst/>
              <a:cxnLst/>
              <a:rect l="0" t="0" r="0" b="0"/>
              <a:pathLst>
                <a:path w="425323">
                  <a:moveTo>
                    <a:pt x="0" y="0"/>
                  </a:moveTo>
                  <a:lnTo>
                    <a:pt x="425323" y="0"/>
                  </a:lnTo>
                </a:path>
              </a:pathLst>
            </a:custGeom>
            <a:ln w="2717"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93" name="Shape 2196">
              <a:extLst>
                <a:ext uri="{FF2B5EF4-FFF2-40B4-BE49-F238E27FC236}">
                  <a16:creationId xmlns:a16="http://schemas.microsoft.com/office/drawing/2014/main" id="{203182D3-566E-5B99-4D2D-90EB7DD30F31}"/>
                </a:ext>
              </a:extLst>
            </p:cNvPr>
            <p:cNvSpPr/>
            <p:nvPr/>
          </p:nvSpPr>
          <p:spPr>
            <a:xfrm>
              <a:off x="905840" y="2246884"/>
              <a:ext cx="0" cy="135128"/>
            </a:xfrm>
            <a:custGeom>
              <a:avLst/>
              <a:gdLst/>
              <a:ahLst/>
              <a:cxnLst/>
              <a:rect l="0" t="0" r="0" b="0"/>
              <a:pathLst>
                <a:path h="135128">
                  <a:moveTo>
                    <a:pt x="0" y="0"/>
                  </a:moveTo>
                  <a:lnTo>
                    <a:pt x="0" y="135128"/>
                  </a:lnTo>
                </a:path>
              </a:pathLst>
            </a:custGeom>
            <a:ln w="2717"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94" name="Shape 2197">
              <a:extLst>
                <a:ext uri="{FF2B5EF4-FFF2-40B4-BE49-F238E27FC236}">
                  <a16:creationId xmlns:a16="http://schemas.microsoft.com/office/drawing/2014/main" id="{F9B4B1DE-57F4-7D7A-AD7E-B2BCC9C9C9C9}"/>
                </a:ext>
              </a:extLst>
            </p:cNvPr>
            <p:cNvSpPr/>
            <p:nvPr/>
          </p:nvSpPr>
          <p:spPr>
            <a:xfrm>
              <a:off x="483311" y="2384552"/>
              <a:ext cx="422529" cy="0"/>
            </a:xfrm>
            <a:custGeom>
              <a:avLst/>
              <a:gdLst/>
              <a:ahLst/>
              <a:cxnLst/>
              <a:rect l="0" t="0" r="0" b="0"/>
              <a:pathLst>
                <a:path w="422529">
                  <a:moveTo>
                    <a:pt x="422529" y="0"/>
                  </a:moveTo>
                  <a:lnTo>
                    <a:pt x="0" y="0"/>
                  </a:lnTo>
                </a:path>
              </a:pathLst>
            </a:custGeom>
            <a:ln w="2717"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95" name="Shape 2198">
              <a:extLst>
                <a:ext uri="{FF2B5EF4-FFF2-40B4-BE49-F238E27FC236}">
                  <a16:creationId xmlns:a16="http://schemas.microsoft.com/office/drawing/2014/main" id="{1112D9FC-C9FC-AED6-5E8E-5E5B4BE62990}"/>
                </a:ext>
              </a:extLst>
            </p:cNvPr>
            <p:cNvSpPr/>
            <p:nvPr/>
          </p:nvSpPr>
          <p:spPr>
            <a:xfrm>
              <a:off x="475945" y="2380615"/>
              <a:ext cx="102743" cy="38227"/>
            </a:xfrm>
            <a:custGeom>
              <a:avLst/>
              <a:gdLst/>
              <a:ahLst/>
              <a:cxnLst/>
              <a:rect l="0" t="0" r="0" b="0"/>
              <a:pathLst>
                <a:path w="102743" h="38227">
                  <a:moveTo>
                    <a:pt x="0" y="0"/>
                  </a:moveTo>
                  <a:lnTo>
                    <a:pt x="102743" y="38227"/>
                  </a:lnTo>
                </a:path>
              </a:pathLst>
            </a:custGeom>
            <a:ln w="7764"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96" name="Shape 2199">
              <a:extLst>
                <a:ext uri="{FF2B5EF4-FFF2-40B4-BE49-F238E27FC236}">
                  <a16:creationId xmlns:a16="http://schemas.microsoft.com/office/drawing/2014/main" id="{D84DCD0C-21C2-C038-421B-89975567AC7B}"/>
                </a:ext>
              </a:extLst>
            </p:cNvPr>
            <p:cNvSpPr/>
            <p:nvPr/>
          </p:nvSpPr>
          <p:spPr>
            <a:xfrm>
              <a:off x="475945" y="2342388"/>
              <a:ext cx="102743" cy="38227"/>
            </a:xfrm>
            <a:custGeom>
              <a:avLst/>
              <a:gdLst/>
              <a:ahLst/>
              <a:cxnLst/>
              <a:rect l="0" t="0" r="0" b="0"/>
              <a:pathLst>
                <a:path w="102743" h="38227">
                  <a:moveTo>
                    <a:pt x="0" y="38227"/>
                  </a:moveTo>
                  <a:lnTo>
                    <a:pt x="102743" y="0"/>
                  </a:lnTo>
                </a:path>
              </a:pathLst>
            </a:custGeom>
            <a:ln w="7764"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97" name="Shape 27211">
              <a:extLst>
                <a:ext uri="{FF2B5EF4-FFF2-40B4-BE49-F238E27FC236}">
                  <a16:creationId xmlns:a16="http://schemas.microsoft.com/office/drawing/2014/main" id="{2DFD0D02-F4FF-275B-A968-0836D8A298A0}"/>
                </a:ext>
              </a:extLst>
            </p:cNvPr>
            <p:cNvSpPr/>
            <p:nvPr/>
          </p:nvSpPr>
          <p:spPr>
            <a:xfrm>
              <a:off x="390220" y="2067306"/>
              <a:ext cx="588137" cy="116967"/>
            </a:xfrm>
            <a:custGeom>
              <a:avLst/>
              <a:gdLst/>
              <a:ahLst/>
              <a:cxnLst/>
              <a:rect l="0" t="0" r="0" b="0"/>
              <a:pathLst>
                <a:path w="588137" h="116967">
                  <a:moveTo>
                    <a:pt x="0" y="0"/>
                  </a:moveTo>
                  <a:lnTo>
                    <a:pt x="588137" y="0"/>
                  </a:lnTo>
                  <a:lnTo>
                    <a:pt x="588137" y="116967"/>
                  </a:lnTo>
                  <a:lnTo>
                    <a:pt x="0" y="116967"/>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pic>
          <p:nvPicPr>
            <p:cNvPr id="98" name="Picture 97">
              <a:extLst>
                <a:ext uri="{FF2B5EF4-FFF2-40B4-BE49-F238E27FC236}">
                  <a16:creationId xmlns:a16="http://schemas.microsoft.com/office/drawing/2014/main" id="{AF13626D-8BD2-5AB1-0C4D-1272CF61A2CD}"/>
                </a:ext>
              </a:extLst>
            </p:cNvPr>
            <p:cNvPicPr/>
            <p:nvPr/>
          </p:nvPicPr>
          <p:blipFill>
            <a:blip r:embed="rId6"/>
            <a:stretch>
              <a:fillRect/>
            </a:stretch>
          </p:blipFill>
          <p:spPr>
            <a:xfrm>
              <a:off x="389839" y="2070100"/>
              <a:ext cx="777240" cy="153924"/>
            </a:xfrm>
            <a:prstGeom prst="rect">
              <a:avLst/>
            </a:prstGeom>
          </p:spPr>
        </p:pic>
        <p:sp>
          <p:nvSpPr>
            <p:cNvPr id="99" name="Rectangle 98">
              <a:extLst>
                <a:ext uri="{FF2B5EF4-FFF2-40B4-BE49-F238E27FC236}">
                  <a16:creationId xmlns:a16="http://schemas.microsoft.com/office/drawing/2014/main" id="{8AF851B5-0F2A-6C87-3A30-2A036D77A538}"/>
                </a:ext>
              </a:extLst>
            </p:cNvPr>
            <p:cNvSpPr/>
            <p:nvPr/>
          </p:nvSpPr>
          <p:spPr>
            <a:xfrm>
              <a:off x="390093" y="2074339"/>
              <a:ext cx="683636" cy="151421"/>
            </a:xfrm>
            <a:prstGeom prst="rect">
              <a:avLst/>
            </a:prstGeom>
            <a:ln>
              <a:noFill/>
            </a:ln>
          </p:spPr>
          <p:txBody>
            <a:bodyPr vert="horz" lIns="0" tIns="0" rIns="0" bIns="0" rtlCol="0">
              <a:noAutofit/>
            </a:bodyPr>
            <a:lstStyle/>
            <a:p>
              <a:pPr marL="21590" indent="-6350" algn="l">
                <a:lnSpc>
                  <a:spcPct val="107000"/>
                </a:lnSpc>
                <a:spcAft>
                  <a:spcPts val="800"/>
                </a:spcAft>
              </a:pPr>
              <a:r>
                <a:rPr lang="en-IN" sz="800">
                  <a:solidFill>
                    <a:srgbClr val="000000"/>
                  </a:solidFill>
                  <a:effectLst/>
                  <a:latin typeface="Arial" panose="020B0604020202020204" pitchFamily="34" charset="0"/>
                  <a:ea typeface="Arial" panose="020B0604020202020204" pitchFamily="34" charset="0"/>
                </a:rPr>
                <a:t>Preprocess</a:t>
              </a:r>
              <a:endParaRPr lang="en-IN" sz="1200">
                <a:solidFill>
                  <a:srgbClr val="000000"/>
                </a:solidFill>
                <a:effectLst/>
                <a:latin typeface="Arial" panose="020B0604020202020204" pitchFamily="34" charset="0"/>
                <a:ea typeface="Arial" panose="020B0604020202020204" pitchFamily="34" charset="0"/>
              </a:endParaRPr>
            </a:p>
          </p:txBody>
        </p:sp>
        <p:sp>
          <p:nvSpPr>
            <p:cNvPr id="100" name="Rectangle 99">
              <a:extLst>
                <a:ext uri="{FF2B5EF4-FFF2-40B4-BE49-F238E27FC236}">
                  <a16:creationId xmlns:a16="http://schemas.microsoft.com/office/drawing/2014/main" id="{DCAC1D65-8341-8FDA-38B0-B734BD862C4F}"/>
                </a:ext>
              </a:extLst>
            </p:cNvPr>
            <p:cNvSpPr/>
            <p:nvPr/>
          </p:nvSpPr>
          <p:spPr>
            <a:xfrm>
              <a:off x="903681" y="2028825"/>
              <a:ext cx="56314" cy="226002"/>
            </a:xfrm>
            <a:prstGeom prst="rect">
              <a:avLst/>
            </a:prstGeom>
            <a:ln>
              <a:noFill/>
            </a:ln>
          </p:spPr>
          <p:txBody>
            <a:bodyPr vert="horz" lIns="0" tIns="0" rIns="0" bIns="0" rtlCol="0">
              <a:noAutofit/>
            </a:bodyPr>
            <a:lstStyle/>
            <a:p>
              <a:pPr marL="21590" indent="-6350" algn="l">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rPr>
                <a:t> </a:t>
              </a:r>
            </a:p>
          </p:txBody>
        </p:sp>
        <p:sp>
          <p:nvSpPr>
            <p:cNvPr id="101" name="Shape 2205">
              <a:extLst>
                <a:ext uri="{FF2B5EF4-FFF2-40B4-BE49-F238E27FC236}">
                  <a16:creationId xmlns:a16="http://schemas.microsoft.com/office/drawing/2014/main" id="{25D12E3C-0CB6-376D-F95D-8EF73DA59706}"/>
                </a:ext>
              </a:extLst>
            </p:cNvPr>
            <p:cNvSpPr/>
            <p:nvPr/>
          </p:nvSpPr>
          <p:spPr>
            <a:xfrm>
              <a:off x="477596" y="2736088"/>
              <a:ext cx="1961388" cy="0"/>
            </a:xfrm>
            <a:custGeom>
              <a:avLst/>
              <a:gdLst/>
              <a:ahLst/>
              <a:cxnLst/>
              <a:rect l="0" t="0" r="0" b="0"/>
              <a:pathLst>
                <a:path w="1961388">
                  <a:moveTo>
                    <a:pt x="0" y="0"/>
                  </a:moveTo>
                  <a:lnTo>
                    <a:pt x="1961388" y="0"/>
                  </a:lnTo>
                </a:path>
              </a:pathLst>
            </a:custGeom>
            <a:ln w="2717"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102" name="Shape 2206">
              <a:extLst>
                <a:ext uri="{FF2B5EF4-FFF2-40B4-BE49-F238E27FC236}">
                  <a16:creationId xmlns:a16="http://schemas.microsoft.com/office/drawing/2014/main" id="{8C582C12-3D9A-2929-B26D-06A270BDB8BB}"/>
                </a:ext>
              </a:extLst>
            </p:cNvPr>
            <p:cNvSpPr/>
            <p:nvPr/>
          </p:nvSpPr>
          <p:spPr>
            <a:xfrm>
              <a:off x="2334463" y="2732151"/>
              <a:ext cx="102870" cy="38100"/>
            </a:xfrm>
            <a:custGeom>
              <a:avLst/>
              <a:gdLst/>
              <a:ahLst/>
              <a:cxnLst/>
              <a:rect l="0" t="0" r="0" b="0"/>
              <a:pathLst>
                <a:path w="102870" h="38100">
                  <a:moveTo>
                    <a:pt x="102870" y="0"/>
                  </a:moveTo>
                  <a:lnTo>
                    <a:pt x="0" y="38100"/>
                  </a:lnTo>
                </a:path>
              </a:pathLst>
            </a:custGeom>
            <a:ln w="7764"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103" name="Shape 2207">
              <a:extLst>
                <a:ext uri="{FF2B5EF4-FFF2-40B4-BE49-F238E27FC236}">
                  <a16:creationId xmlns:a16="http://schemas.microsoft.com/office/drawing/2014/main" id="{8E82F44E-F05E-FB3B-7AD6-33369DF39124}"/>
                </a:ext>
              </a:extLst>
            </p:cNvPr>
            <p:cNvSpPr/>
            <p:nvPr/>
          </p:nvSpPr>
          <p:spPr>
            <a:xfrm>
              <a:off x="2334463" y="2693797"/>
              <a:ext cx="102870" cy="38354"/>
            </a:xfrm>
            <a:custGeom>
              <a:avLst/>
              <a:gdLst/>
              <a:ahLst/>
              <a:cxnLst/>
              <a:rect l="0" t="0" r="0" b="0"/>
              <a:pathLst>
                <a:path w="102870" h="38354">
                  <a:moveTo>
                    <a:pt x="102870" y="38354"/>
                  </a:moveTo>
                  <a:lnTo>
                    <a:pt x="0" y="0"/>
                  </a:lnTo>
                </a:path>
              </a:pathLst>
            </a:custGeom>
            <a:ln w="7764" cap="flat">
              <a:round/>
            </a:ln>
          </p:spPr>
          <p:style>
            <a:lnRef idx="1">
              <a:srgbClr val="990033"/>
            </a:lnRef>
            <a:fillRef idx="0">
              <a:srgbClr val="000000">
                <a:alpha val="0"/>
              </a:srgbClr>
            </a:fillRef>
            <a:effectRef idx="0">
              <a:scrgbClr r="0" g="0" b="0"/>
            </a:effectRef>
            <a:fontRef idx="none"/>
          </p:style>
          <p:txBody>
            <a:bodyPr/>
            <a:lstStyle/>
            <a:p>
              <a:endParaRPr lang="en-IN"/>
            </a:p>
          </p:txBody>
        </p:sp>
        <p:pic>
          <p:nvPicPr>
            <p:cNvPr id="104" name="Picture 103">
              <a:extLst>
                <a:ext uri="{FF2B5EF4-FFF2-40B4-BE49-F238E27FC236}">
                  <a16:creationId xmlns:a16="http://schemas.microsoft.com/office/drawing/2014/main" id="{A590EA92-8797-B034-5A07-2E078EEB1DB3}"/>
                </a:ext>
              </a:extLst>
            </p:cNvPr>
            <p:cNvPicPr/>
            <p:nvPr/>
          </p:nvPicPr>
          <p:blipFill>
            <a:blip r:embed="rId7"/>
            <a:stretch>
              <a:fillRect/>
            </a:stretch>
          </p:blipFill>
          <p:spPr>
            <a:xfrm>
              <a:off x="1043635" y="2559304"/>
              <a:ext cx="1077468" cy="155448"/>
            </a:xfrm>
            <a:prstGeom prst="rect">
              <a:avLst/>
            </a:prstGeom>
          </p:spPr>
        </p:pic>
        <p:sp>
          <p:nvSpPr>
            <p:cNvPr id="105" name="Rectangle 104">
              <a:extLst>
                <a:ext uri="{FF2B5EF4-FFF2-40B4-BE49-F238E27FC236}">
                  <a16:creationId xmlns:a16="http://schemas.microsoft.com/office/drawing/2014/main" id="{6B9AE9C7-8CEF-FDA9-5D4F-D27429E35DAA}"/>
                </a:ext>
              </a:extLst>
            </p:cNvPr>
            <p:cNvSpPr/>
            <p:nvPr/>
          </p:nvSpPr>
          <p:spPr>
            <a:xfrm>
              <a:off x="1043889" y="2563543"/>
              <a:ext cx="924551" cy="151421"/>
            </a:xfrm>
            <a:prstGeom prst="rect">
              <a:avLst/>
            </a:prstGeom>
            <a:ln>
              <a:noFill/>
            </a:ln>
          </p:spPr>
          <p:txBody>
            <a:bodyPr vert="horz" lIns="0" tIns="0" rIns="0" bIns="0" rtlCol="0">
              <a:noAutofit/>
            </a:bodyPr>
            <a:lstStyle/>
            <a:p>
              <a:pPr marL="21590" indent="-6350" algn="l">
                <a:lnSpc>
                  <a:spcPct val="107000"/>
                </a:lnSpc>
                <a:spcAft>
                  <a:spcPts val="800"/>
                </a:spcAft>
              </a:pPr>
              <a:r>
                <a:rPr lang="en-IN" sz="800">
                  <a:solidFill>
                    <a:srgbClr val="000000"/>
                  </a:solidFill>
                  <a:effectLst/>
                  <a:latin typeface="Arial" panose="020B0604020202020204" pitchFamily="34" charset="0"/>
                  <a:ea typeface="Arial" panose="020B0604020202020204" pitchFamily="34" charset="0"/>
                </a:rPr>
                <a:t>Detects objects</a:t>
              </a:r>
              <a:endParaRPr lang="en-IN" sz="1200">
                <a:solidFill>
                  <a:srgbClr val="000000"/>
                </a:solidFill>
                <a:effectLst/>
                <a:latin typeface="Arial" panose="020B0604020202020204" pitchFamily="34" charset="0"/>
                <a:ea typeface="Arial" panose="020B0604020202020204" pitchFamily="34" charset="0"/>
              </a:endParaRPr>
            </a:p>
          </p:txBody>
        </p:sp>
        <p:sp>
          <p:nvSpPr>
            <p:cNvPr id="106" name="Rectangle 105">
              <a:extLst>
                <a:ext uri="{FF2B5EF4-FFF2-40B4-BE49-F238E27FC236}">
                  <a16:creationId xmlns:a16="http://schemas.microsoft.com/office/drawing/2014/main" id="{E7C3E0BD-72DE-ECB8-4401-D6254EC2A12C}"/>
                </a:ext>
              </a:extLst>
            </p:cNvPr>
            <p:cNvSpPr/>
            <p:nvPr/>
          </p:nvSpPr>
          <p:spPr>
            <a:xfrm>
              <a:off x="1739214" y="2518029"/>
              <a:ext cx="56314" cy="226001"/>
            </a:xfrm>
            <a:prstGeom prst="rect">
              <a:avLst/>
            </a:prstGeom>
            <a:ln>
              <a:noFill/>
            </a:ln>
          </p:spPr>
          <p:txBody>
            <a:bodyPr vert="horz" lIns="0" tIns="0" rIns="0" bIns="0" rtlCol="0">
              <a:noAutofit/>
            </a:bodyPr>
            <a:lstStyle/>
            <a:p>
              <a:pPr marL="21590" indent="-6350" algn="l">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rPr>
                <a:t> </a:t>
              </a:r>
            </a:p>
          </p:txBody>
        </p:sp>
        <p:sp>
          <p:nvSpPr>
            <p:cNvPr id="107" name="Shape 2212">
              <a:extLst>
                <a:ext uri="{FF2B5EF4-FFF2-40B4-BE49-F238E27FC236}">
                  <a16:creationId xmlns:a16="http://schemas.microsoft.com/office/drawing/2014/main" id="{622F5A90-B520-2989-469F-B8A30D856B26}"/>
                </a:ext>
              </a:extLst>
            </p:cNvPr>
            <p:cNvSpPr/>
            <p:nvPr/>
          </p:nvSpPr>
          <p:spPr>
            <a:xfrm>
              <a:off x="477596" y="3306699"/>
              <a:ext cx="425323" cy="0"/>
            </a:xfrm>
            <a:custGeom>
              <a:avLst/>
              <a:gdLst/>
              <a:ahLst/>
              <a:cxnLst/>
              <a:rect l="0" t="0" r="0" b="0"/>
              <a:pathLst>
                <a:path w="425323">
                  <a:moveTo>
                    <a:pt x="0" y="0"/>
                  </a:moveTo>
                  <a:lnTo>
                    <a:pt x="425323" y="0"/>
                  </a:lnTo>
                </a:path>
              </a:pathLst>
            </a:custGeom>
            <a:ln w="2717"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108" name="Shape 2213">
              <a:extLst>
                <a:ext uri="{FF2B5EF4-FFF2-40B4-BE49-F238E27FC236}">
                  <a16:creationId xmlns:a16="http://schemas.microsoft.com/office/drawing/2014/main" id="{D5912279-9AAF-40DD-AB61-BF1123327986}"/>
                </a:ext>
              </a:extLst>
            </p:cNvPr>
            <p:cNvSpPr/>
            <p:nvPr/>
          </p:nvSpPr>
          <p:spPr>
            <a:xfrm>
              <a:off x="905840" y="3306699"/>
              <a:ext cx="0" cy="134874"/>
            </a:xfrm>
            <a:custGeom>
              <a:avLst/>
              <a:gdLst/>
              <a:ahLst/>
              <a:cxnLst/>
              <a:rect l="0" t="0" r="0" b="0"/>
              <a:pathLst>
                <a:path h="134874">
                  <a:moveTo>
                    <a:pt x="0" y="0"/>
                  </a:moveTo>
                  <a:lnTo>
                    <a:pt x="0" y="134874"/>
                  </a:lnTo>
                </a:path>
              </a:pathLst>
            </a:custGeom>
            <a:ln w="2717"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109" name="Shape 2214">
              <a:extLst>
                <a:ext uri="{FF2B5EF4-FFF2-40B4-BE49-F238E27FC236}">
                  <a16:creationId xmlns:a16="http://schemas.microsoft.com/office/drawing/2014/main" id="{DAA70393-DCD0-7BAA-0865-89FDE33B5AA8}"/>
                </a:ext>
              </a:extLst>
            </p:cNvPr>
            <p:cNvSpPr/>
            <p:nvPr/>
          </p:nvSpPr>
          <p:spPr>
            <a:xfrm>
              <a:off x="483311" y="3444367"/>
              <a:ext cx="422529" cy="0"/>
            </a:xfrm>
            <a:custGeom>
              <a:avLst/>
              <a:gdLst/>
              <a:ahLst/>
              <a:cxnLst/>
              <a:rect l="0" t="0" r="0" b="0"/>
              <a:pathLst>
                <a:path w="422529">
                  <a:moveTo>
                    <a:pt x="422529" y="0"/>
                  </a:moveTo>
                  <a:lnTo>
                    <a:pt x="0" y="0"/>
                  </a:lnTo>
                </a:path>
              </a:pathLst>
            </a:custGeom>
            <a:ln w="2717"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110" name="Shape 2215">
              <a:extLst>
                <a:ext uri="{FF2B5EF4-FFF2-40B4-BE49-F238E27FC236}">
                  <a16:creationId xmlns:a16="http://schemas.microsoft.com/office/drawing/2014/main" id="{DB464EFE-4FB1-42E7-519F-68FAFA42B41D}"/>
                </a:ext>
              </a:extLst>
            </p:cNvPr>
            <p:cNvSpPr/>
            <p:nvPr/>
          </p:nvSpPr>
          <p:spPr>
            <a:xfrm>
              <a:off x="475945" y="3440303"/>
              <a:ext cx="102743" cy="38100"/>
            </a:xfrm>
            <a:custGeom>
              <a:avLst/>
              <a:gdLst/>
              <a:ahLst/>
              <a:cxnLst/>
              <a:rect l="0" t="0" r="0" b="0"/>
              <a:pathLst>
                <a:path w="102743" h="38100">
                  <a:moveTo>
                    <a:pt x="0" y="0"/>
                  </a:moveTo>
                  <a:lnTo>
                    <a:pt x="102743" y="38100"/>
                  </a:lnTo>
                </a:path>
              </a:pathLst>
            </a:custGeom>
            <a:ln w="7764"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111" name="Shape 2216">
              <a:extLst>
                <a:ext uri="{FF2B5EF4-FFF2-40B4-BE49-F238E27FC236}">
                  <a16:creationId xmlns:a16="http://schemas.microsoft.com/office/drawing/2014/main" id="{B3A62ADD-487C-9D69-013E-058799951AF0}"/>
                </a:ext>
              </a:extLst>
            </p:cNvPr>
            <p:cNvSpPr/>
            <p:nvPr/>
          </p:nvSpPr>
          <p:spPr>
            <a:xfrm>
              <a:off x="475945" y="3402076"/>
              <a:ext cx="102743" cy="38227"/>
            </a:xfrm>
            <a:custGeom>
              <a:avLst/>
              <a:gdLst/>
              <a:ahLst/>
              <a:cxnLst/>
              <a:rect l="0" t="0" r="0" b="0"/>
              <a:pathLst>
                <a:path w="102743" h="38227">
                  <a:moveTo>
                    <a:pt x="0" y="38227"/>
                  </a:moveTo>
                  <a:lnTo>
                    <a:pt x="102743" y="0"/>
                  </a:lnTo>
                </a:path>
              </a:pathLst>
            </a:custGeom>
            <a:ln w="7764"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112" name="Shape 27212">
              <a:extLst>
                <a:ext uri="{FF2B5EF4-FFF2-40B4-BE49-F238E27FC236}">
                  <a16:creationId xmlns:a16="http://schemas.microsoft.com/office/drawing/2014/main" id="{8AA05D58-A802-8596-46D3-A4D3A83FD713}"/>
                </a:ext>
              </a:extLst>
            </p:cNvPr>
            <p:cNvSpPr/>
            <p:nvPr/>
          </p:nvSpPr>
          <p:spPr>
            <a:xfrm>
              <a:off x="398983" y="3126994"/>
              <a:ext cx="579628" cy="117094"/>
            </a:xfrm>
            <a:custGeom>
              <a:avLst/>
              <a:gdLst/>
              <a:ahLst/>
              <a:cxnLst/>
              <a:rect l="0" t="0" r="0" b="0"/>
              <a:pathLst>
                <a:path w="579628" h="117094">
                  <a:moveTo>
                    <a:pt x="0" y="0"/>
                  </a:moveTo>
                  <a:lnTo>
                    <a:pt x="579628" y="0"/>
                  </a:lnTo>
                  <a:lnTo>
                    <a:pt x="579628" y="117094"/>
                  </a:lnTo>
                  <a:lnTo>
                    <a:pt x="0" y="117094"/>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pic>
          <p:nvPicPr>
            <p:cNvPr id="113" name="Picture 112">
              <a:extLst>
                <a:ext uri="{FF2B5EF4-FFF2-40B4-BE49-F238E27FC236}">
                  <a16:creationId xmlns:a16="http://schemas.microsoft.com/office/drawing/2014/main" id="{14A0659D-4938-7F46-F0BF-A46B34274D5B}"/>
                </a:ext>
              </a:extLst>
            </p:cNvPr>
            <p:cNvPicPr/>
            <p:nvPr/>
          </p:nvPicPr>
          <p:blipFill>
            <a:blip r:embed="rId8"/>
            <a:stretch>
              <a:fillRect/>
            </a:stretch>
          </p:blipFill>
          <p:spPr>
            <a:xfrm>
              <a:off x="398983" y="3129280"/>
              <a:ext cx="774192" cy="155448"/>
            </a:xfrm>
            <a:prstGeom prst="rect">
              <a:avLst/>
            </a:prstGeom>
          </p:spPr>
        </p:pic>
        <p:sp>
          <p:nvSpPr>
            <p:cNvPr id="114" name="Rectangle 113">
              <a:extLst>
                <a:ext uri="{FF2B5EF4-FFF2-40B4-BE49-F238E27FC236}">
                  <a16:creationId xmlns:a16="http://schemas.microsoft.com/office/drawing/2014/main" id="{2066F77A-C3FA-B040-934E-4AC55AA7A70E}"/>
                </a:ext>
              </a:extLst>
            </p:cNvPr>
            <p:cNvSpPr/>
            <p:nvPr/>
          </p:nvSpPr>
          <p:spPr>
            <a:xfrm>
              <a:off x="399237" y="3133519"/>
              <a:ext cx="662878" cy="151421"/>
            </a:xfrm>
            <a:prstGeom prst="rect">
              <a:avLst/>
            </a:prstGeom>
            <a:ln>
              <a:noFill/>
            </a:ln>
          </p:spPr>
          <p:txBody>
            <a:bodyPr vert="horz" lIns="0" tIns="0" rIns="0" bIns="0" rtlCol="0">
              <a:noAutofit/>
            </a:bodyPr>
            <a:lstStyle/>
            <a:p>
              <a:pPr marL="21590" indent="-6350" algn="l">
                <a:lnSpc>
                  <a:spcPct val="107000"/>
                </a:lnSpc>
                <a:spcAft>
                  <a:spcPts val="800"/>
                </a:spcAft>
              </a:pPr>
              <a:r>
                <a:rPr lang="en-IN" sz="800">
                  <a:solidFill>
                    <a:srgbClr val="000000"/>
                  </a:solidFill>
                  <a:effectLst/>
                  <a:latin typeface="Arial" panose="020B0604020202020204" pitchFamily="34" charset="0"/>
                  <a:ea typeface="Arial" panose="020B0604020202020204" pitchFamily="34" charset="0"/>
                </a:rPr>
                <a:t>Plays siren</a:t>
              </a:r>
              <a:endParaRPr lang="en-IN" sz="1200">
                <a:solidFill>
                  <a:srgbClr val="000000"/>
                </a:solidFill>
                <a:effectLst/>
                <a:latin typeface="Arial" panose="020B0604020202020204" pitchFamily="34" charset="0"/>
                <a:ea typeface="Arial" panose="020B0604020202020204" pitchFamily="34" charset="0"/>
              </a:endParaRPr>
            </a:p>
          </p:txBody>
        </p:sp>
        <p:sp>
          <p:nvSpPr>
            <p:cNvPr id="115" name="Rectangle 114">
              <a:extLst>
                <a:ext uri="{FF2B5EF4-FFF2-40B4-BE49-F238E27FC236}">
                  <a16:creationId xmlns:a16="http://schemas.microsoft.com/office/drawing/2014/main" id="{74A7C5C2-4F0D-4A62-48D9-ECB5D0744ABD}"/>
                </a:ext>
              </a:extLst>
            </p:cNvPr>
            <p:cNvSpPr/>
            <p:nvPr/>
          </p:nvSpPr>
          <p:spPr>
            <a:xfrm>
              <a:off x="896061" y="3088005"/>
              <a:ext cx="56314" cy="226001"/>
            </a:xfrm>
            <a:prstGeom prst="rect">
              <a:avLst/>
            </a:prstGeom>
            <a:ln>
              <a:noFill/>
            </a:ln>
          </p:spPr>
          <p:txBody>
            <a:bodyPr vert="horz" lIns="0" tIns="0" rIns="0" bIns="0" rtlCol="0">
              <a:noAutofit/>
            </a:bodyPr>
            <a:lstStyle/>
            <a:p>
              <a:pPr marL="21590" indent="-6350" algn="l">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rPr>
                <a:t> </a:t>
              </a:r>
            </a:p>
          </p:txBody>
        </p:sp>
        <p:sp>
          <p:nvSpPr>
            <p:cNvPr id="116" name="Shape 2222">
              <a:extLst>
                <a:ext uri="{FF2B5EF4-FFF2-40B4-BE49-F238E27FC236}">
                  <a16:creationId xmlns:a16="http://schemas.microsoft.com/office/drawing/2014/main" id="{263782E1-3365-4EC4-2CE3-245C3E093A63}"/>
                </a:ext>
              </a:extLst>
            </p:cNvPr>
            <p:cNvSpPr/>
            <p:nvPr/>
          </p:nvSpPr>
          <p:spPr>
            <a:xfrm>
              <a:off x="480390" y="3714242"/>
              <a:ext cx="1961388" cy="0"/>
            </a:xfrm>
            <a:custGeom>
              <a:avLst/>
              <a:gdLst/>
              <a:ahLst/>
              <a:cxnLst/>
              <a:rect l="0" t="0" r="0" b="0"/>
              <a:pathLst>
                <a:path w="1961388">
                  <a:moveTo>
                    <a:pt x="1961388" y="0"/>
                  </a:moveTo>
                  <a:lnTo>
                    <a:pt x="0" y="0"/>
                  </a:lnTo>
                </a:path>
              </a:pathLst>
            </a:custGeom>
            <a:ln w="2717" cap="sq">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117" name="Shape 2223">
              <a:extLst>
                <a:ext uri="{FF2B5EF4-FFF2-40B4-BE49-F238E27FC236}">
                  <a16:creationId xmlns:a16="http://schemas.microsoft.com/office/drawing/2014/main" id="{41971552-0BAE-C7DA-1F6A-39359B65CF87}"/>
                </a:ext>
              </a:extLst>
            </p:cNvPr>
            <p:cNvSpPr/>
            <p:nvPr/>
          </p:nvSpPr>
          <p:spPr>
            <a:xfrm>
              <a:off x="473151" y="3710305"/>
              <a:ext cx="102616" cy="38227"/>
            </a:xfrm>
            <a:custGeom>
              <a:avLst/>
              <a:gdLst/>
              <a:ahLst/>
              <a:cxnLst/>
              <a:rect l="0" t="0" r="0" b="0"/>
              <a:pathLst>
                <a:path w="102616" h="38227">
                  <a:moveTo>
                    <a:pt x="0" y="0"/>
                  </a:moveTo>
                  <a:lnTo>
                    <a:pt x="102616" y="38227"/>
                  </a:lnTo>
                </a:path>
              </a:pathLst>
            </a:custGeom>
            <a:ln w="7764" cap="flat">
              <a:round/>
            </a:ln>
          </p:spPr>
          <p:style>
            <a:lnRef idx="1">
              <a:srgbClr val="990033"/>
            </a:lnRef>
            <a:fillRef idx="0">
              <a:srgbClr val="000000">
                <a:alpha val="0"/>
              </a:srgbClr>
            </a:fillRef>
            <a:effectRef idx="0">
              <a:scrgbClr r="0" g="0" b="0"/>
            </a:effectRef>
            <a:fontRef idx="none"/>
          </p:style>
          <p:txBody>
            <a:bodyPr/>
            <a:lstStyle/>
            <a:p>
              <a:endParaRPr lang="en-IN"/>
            </a:p>
          </p:txBody>
        </p:sp>
        <p:sp>
          <p:nvSpPr>
            <p:cNvPr id="118" name="Shape 2224">
              <a:extLst>
                <a:ext uri="{FF2B5EF4-FFF2-40B4-BE49-F238E27FC236}">
                  <a16:creationId xmlns:a16="http://schemas.microsoft.com/office/drawing/2014/main" id="{16CBA537-5253-D299-E876-6911DCFFA2F8}"/>
                </a:ext>
              </a:extLst>
            </p:cNvPr>
            <p:cNvSpPr/>
            <p:nvPr/>
          </p:nvSpPr>
          <p:spPr>
            <a:xfrm>
              <a:off x="473151" y="3672078"/>
              <a:ext cx="102616" cy="38227"/>
            </a:xfrm>
            <a:custGeom>
              <a:avLst/>
              <a:gdLst/>
              <a:ahLst/>
              <a:cxnLst/>
              <a:rect l="0" t="0" r="0" b="0"/>
              <a:pathLst>
                <a:path w="102616" h="38227">
                  <a:moveTo>
                    <a:pt x="0" y="38227"/>
                  </a:moveTo>
                  <a:lnTo>
                    <a:pt x="102616" y="0"/>
                  </a:lnTo>
                </a:path>
              </a:pathLst>
            </a:custGeom>
            <a:ln w="7764" cap="flat">
              <a:round/>
            </a:ln>
          </p:spPr>
          <p:style>
            <a:lnRef idx="1">
              <a:srgbClr val="990033"/>
            </a:lnRef>
            <a:fillRef idx="0">
              <a:srgbClr val="000000">
                <a:alpha val="0"/>
              </a:srgbClr>
            </a:fillRef>
            <a:effectRef idx="0">
              <a:scrgbClr r="0" g="0" b="0"/>
            </a:effectRef>
            <a:fontRef idx="none"/>
          </p:style>
          <p:txBody>
            <a:bodyPr/>
            <a:lstStyle/>
            <a:p>
              <a:endParaRPr lang="en-IN"/>
            </a:p>
          </p:txBody>
        </p:sp>
        <p:pic>
          <p:nvPicPr>
            <p:cNvPr id="119" name="Picture 118">
              <a:extLst>
                <a:ext uri="{FF2B5EF4-FFF2-40B4-BE49-F238E27FC236}">
                  <a16:creationId xmlns:a16="http://schemas.microsoft.com/office/drawing/2014/main" id="{FD00FDE0-B563-1A6A-330F-DFAD3C666A14}"/>
                </a:ext>
              </a:extLst>
            </p:cNvPr>
            <p:cNvPicPr/>
            <p:nvPr/>
          </p:nvPicPr>
          <p:blipFill>
            <a:blip r:embed="rId9"/>
            <a:stretch>
              <a:fillRect/>
            </a:stretch>
          </p:blipFill>
          <p:spPr>
            <a:xfrm>
              <a:off x="1026871" y="3537712"/>
              <a:ext cx="1132332" cy="153924"/>
            </a:xfrm>
            <a:prstGeom prst="rect">
              <a:avLst/>
            </a:prstGeom>
          </p:spPr>
        </p:pic>
        <p:sp>
          <p:nvSpPr>
            <p:cNvPr id="120" name="Rectangle 119">
              <a:extLst>
                <a:ext uri="{FF2B5EF4-FFF2-40B4-BE49-F238E27FC236}">
                  <a16:creationId xmlns:a16="http://schemas.microsoft.com/office/drawing/2014/main" id="{4D481187-1553-CB4F-B92E-E24C80FF5F2E}"/>
                </a:ext>
              </a:extLst>
            </p:cNvPr>
            <p:cNvSpPr/>
            <p:nvPr/>
          </p:nvSpPr>
          <p:spPr>
            <a:xfrm>
              <a:off x="1027125" y="3542205"/>
              <a:ext cx="1007141" cy="151421"/>
            </a:xfrm>
            <a:prstGeom prst="rect">
              <a:avLst/>
            </a:prstGeom>
            <a:ln>
              <a:noFill/>
            </a:ln>
          </p:spPr>
          <p:txBody>
            <a:bodyPr vert="horz" lIns="0" tIns="0" rIns="0" bIns="0" rtlCol="0">
              <a:noAutofit/>
            </a:bodyPr>
            <a:lstStyle/>
            <a:p>
              <a:pPr marL="21590" indent="-6350" algn="l">
                <a:lnSpc>
                  <a:spcPct val="107000"/>
                </a:lnSpc>
                <a:spcAft>
                  <a:spcPts val="800"/>
                </a:spcAft>
              </a:pPr>
              <a:r>
                <a:rPr lang="en-IN" sz="800">
                  <a:solidFill>
                    <a:srgbClr val="000000"/>
                  </a:solidFill>
                  <a:effectLst/>
                  <a:latin typeface="Arial" panose="020B0604020202020204" pitchFamily="34" charset="0"/>
                  <a:ea typeface="Arial" panose="020B0604020202020204" pitchFamily="34" charset="0"/>
                </a:rPr>
                <a:t>Stops video feed</a:t>
              </a:r>
              <a:endParaRPr lang="en-IN" sz="1200">
                <a:solidFill>
                  <a:srgbClr val="000000"/>
                </a:solidFill>
                <a:effectLst/>
                <a:latin typeface="Arial" panose="020B0604020202020204" pitchFamily="34" charset="0"/>
                <a:ea typeface="Arial" panose="020B0604020202020204" pitchFamily="34" charset="0"/>
              </a:endParaRPr>
            </a:p>
          </p:txBody>
        </p:sp>
        <p:sp>
          <p:nvSpPr>
            <p:cNvPr id="121" name="Rectangle 120">
              <a:extLst>
                <a:ext uri="{FF2B5EF4-FFF2-40B4-BE49-F238E27FC236}">
                  <a16:creationId xmlns:a16="http://schemas.microsoft.com/office/drawing/2014/main" id="{36F71CF6-8667-7915-B1B2-7C12860ABA57}"/>
                </a:ext>
              </a:extLst>
            </p:cNvPr>
            <p:cNvSpPr/>
            <p:nvPr/>
          </p:nvSpPr>
          <p:spPr>
            <a:xfrm>
              <a:off x="1784934" y="3496691"/>
              <a:ext cx="56314" cy="226001"/>
            </a:xfrm>
            <a:prstGeom prst="rect">
              <a:avLst/>
            </a:prstGeom>
            <a:ln>
              <a:noFill/>
            </a:ln>
          </p:spPr>
          <p:txBody>
            <a:bodyPr vert="horz" lIns="0" tIns="0" rIns="0" bIns="0" rtlCol="0">
              <a:noAutofit/>
            </a:bodyPr>
            <a:lstStyle/>
            <a:p>
              <a:pPr marL="21590" indent="-6350" algn="l">
                <a:lnSpc>
                  <a:spcPct val="107000"/>
                </a:lnSpc>
                <a:spcAft>
                  <a:spcPts val="800"/>
                </a:spcAft>
              </a:pPr>
              <a:r>
                <a:rPr lang="en-IN" sz="1200">
                  <a:solidFill>
                    <a:srgbClr val="000000"/>
                  </a:solidFill>
                  <a:effectLst/>
                  <a:latin typeface="Arial" panose="020B0604020202020204" pitchFamily="34" charset="0"/>
                  <a:ea typeface="Arial" panose="020B0604020202020204" pitchFamily="34" charset="0"/>
                </a:rPr>
                <a:t> </a:t>
              </a:r>
            </a:p>
          </p:txBody>
        </p:sp>
      </p:grpSp>
    </p:spTree>
    <p:extLst>
      <p:ext uri="{BB962C8B-B14F-4D97-AF65-F5344CB8AC3E}">
        <p14:creationId xmlns:p14="http://schemas.microsoft.com/office/powerpoint/2010/main" val="828219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Hardware and Software Requirement:</a:t>
            </a:r>
            <a:br>
              <a:rPr lang="en-US" altLang="en-US" sz="2400" b="1" dirty="0">
                <a:latin typeface="Arial" panose="020B0604020202020204" pitchFamily="34" charset="0"/>
                <a:cs typeface="Arial" panose="020B0604020202020204" pitchFamily="34" charset="0"/>
              </a:rPr>
            </a:br>
            <a:endParaRPr lang="en-US" sz="2400" b="1" dirty="0">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p:txBody>
          <a:bodyPr>
            <a:normAutofit/>
          </a:bodyPr>
          <a:lstStyle/>
          <a:p>
            <a:pPr algn="just">
              <a:lnSpc>
                <a:spcPct val="150000"/>
              </a:lnSpc>
              <a:spcBef>
                <a:spcPts val="0"/>
              </a:spcBef>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Operating System: Windows 7+</a:t>
            </a:r>
          </a:p>
          <a:p>
            <a:pPr lvl="0" algn="just">
              <a:lnSpc>
                <a:spcPct val="150000"/>
              </a:lnSpc>
              <a:spcBef>
                <a:spcPts val="0"/>
              </a:spcBef>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RAM: 4GB minimum.</a:t>
            </a:r>
          </a:p>
          <a:p>
            <a:pPr lvl="0" algn="just">
              <a:lnSpc>
                <a:spcPct val="150000"/>
              </a:lnSpc>
              <a:spcBef>
                <a:spcPts val="0"/>
              </a:spcBef>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Processor: i3 (min)</a:t>
            </a:r>
          </a:p>
          <a:p>
            <a:pPr lvl="0" algn="just">
              <a:lnSpc>
                <a:spcPct val="150000"/>
              </a:lnSpc>
              <a:spcBef>
                <a:spcPts val="0"/>
              </a:spcBef>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Hard Disk: 128 GB +</a:t>
            </a:r>
          </a:p>
          <a:p>
            <a:pPr algn="just">
              <a:lnSpc>
                <a:spcPct val="150000"/>
              </a:lnSpc>
              <a:spcBef>
                <a:spcPts val="0"/>
              </a:spcBef>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Python v3.6+</a:t>
            </a:r>
          </a:p>
          <a:p>
            <a:pPr lvl="0" algn="just">
              <a:lnSpc>
                <a:spcPct val="150000"/>
              </a:lnSpc>
              <a:spcBef>
                <a:spcPts val="0"/>
              </a:spcBef>
              <a:buFont typeface="Symbol" panose="05050102010706020507" pitchFamily="18" charset="2"/>
              <a:buChar char=""/>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213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83AA-3E64-E59D-0537-7B4E5CC4345A}"/>
              </a:ext>
            </a:extLst>
          </p:cNvPr>
          <p:cNvSpPr>
            <a:spLocks noGrp="1"/>
          </p:cNvSpPr>
          <p:nvPr>
            <p:ph type="title"/>
          </p:nvPr>
        </p:nvSpPr>
        <p:spPr/>
        <p:txBody>
          <a:bodyPr>
            <a:normAutofit/>
          </a:bodyPr>
          <a:lstStyle/>
          <a:p>
            <a:r>
              <a:rPr lang="en-IN" sz="2400" dirty="0">
                <a:latin typeface="Arial" panose="020B0604020202020204" pitchFamily="34" charset="0"/>
                <a:cs typeface="Arial" panose="020B0604020202020204" pitchFamily="34" charset="0"/>
              </a:rPr>
              <a:t>CONCLUSION :</a:t>
            </a:r>
          </a:p>
        </p:txBody>
      </p:sp>
      <p:sp>
        <p:nvSpPr>
          <p:cNvPr id="3" name="Content Placeholder 2">
            <a:extLst>
              <a:ext uri="{FF2B5EF4-FFF2-40B4-BE49-F238E27FC236}">
                <a16:creationId xmlns:a16="http://schemas.microsoft.com/office/drawing/2014/main" id="{D3C7BBAD-DE5A-0060-028A-035BD5865141}"/>
              </a:ext>
            </a:extLst>
          </p:cNvPr>
          <p:cNvSpPr>
            <a:spLocks noGrp="1"/>
          </p:cNvSpPr>
          <p:nvPr>
            <p:ph idx="1"/>
          </p:nvPr>
        </p:nvSpPr>
        <p:spPr>
          <a:xfrm>
            <a:off x="677334" y="1320800"/>
            <a:ext cx="10945706" cy="5943599"/>
          </a:xfrm>
        </p:spPr>
        <p:txBody>
          <a:bodyPr>
            <a:normAutofit/>
          </a:bodyPr>
          <a:lstStyle/>
          <a:p>
            <a:pPr marL="6350" marR="260350" indent="-6350" algn="just">
              <a:lnSpc>
                <a:spcPct val="149000"/>
              </a:lnSpc>
              <a:spcBef>
                <a:spcPts val="1200"/>
              </a:spcBef>
              <a:spcAft>
                <a:spcPts val="2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problem of damaging crops by wild animals has become a major social problem in the current time. It requires urgent attention and an effective solution. The proposed method allows us to detect any animal presence or intrusion in farms using video from any camera device placed in the farms. The object detection model worked almost consistently at 18 frames per second.</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marR="260350" indent="-6350" algn="just">
              <a:lnSpc>
                <a:spcPct val="149000"/>
              </a:lnSpc>
              <a:spcBef>
                <a:spcPts val="1200"/>
              </a:spcBef>
              <a:spcAft>
                <a:spcPts val="2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a cheap and robust system. The siren scares the intruders away as well as it can alert the farmer to act. Thus, this application can be used to protect crops in the farm. It might be very useful for agricultural purposes instead of traditional methods used today.</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10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9553" y="1730986"/>
            <a:ext cx="10851614" cy="4684542"/>
          </a:xfrm>
        </p:spPr>
        <p:txBody>
          <a:bodyPr>
            <a:noAutofit/>
          </a:bodyPr>
          <a:lstStyle/>
          <a:p>
            <a:pPr marL="0" indent="0" algn="just">
              <a:lnSpc>
                <a:spcPct val="170000"/>
              </a:lnSpc>
              <a:spcBef>
                <a:spcPts val="0"/>
              </a:spcBef>
              <a:buNone/>
            </a:pP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Agriculture is the most important sector of Indian Economy but the issue of damage to crops by wild animals has turned into an important social issue in current occasions. So far, many of the farmers reply on guards to guard their crops which increases the overhead costs. But, due to current climate conditions, crop failure rate has increased dramatically. Debt in agricultural sector has increased tremendously. In these situations, a farmer cannot expect further destruction of crops and neither can afford increase costs in farming</a:t>
            </a:r>
            <a:r>
              <a:rPr lang="en-US" sz="24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lgn="just">
              <a:lnSpc>
                <a:spcPct val="150000"/>
              </a:lnSpc>
              <a:spcBef>
                <a:spcPts val="0"/>
              </a:spcBef>
              <a:spcAft>
                <a:spcPts val="1000"/>
              </a:spcAf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1661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3CF3B-77A2-8CDB-024B-3EEC6D8D02A7}"/>
              </a:ext>
            </a:extLst>
          </p:cNvPr>
          <p:cNvSpPr>
            <a:spLocks noGrp="1"/>
          </p:cNvSpPr>
          <p:nvPr>
            <p:ph type="title"/>
          </p:nvPr>
        </p:nvSpPr>
        <p:spPr>
          <a:xfrm>
            <a:off x="585894" y="91440"/>
            <a:ext cx="8596668" cy="1066800"/>
          </a:xfrm>
        </p:spPr>
        <p:txBody>
          <a:bodyPr/>
          <a:lstStyle/>
          <a:p>
            <a:r>
              <a:rPr lang="en-IN" dirty="0"/>
              <a:t>REFERENCES</a:t>
            </a:r>
          </a:p>
        </p:txBody>
      </p:sp>
      <p:sp>
        <p:nvSpPr>
          <p:cNvPr id="3" name="Content Placeholder 2">
            <a:extLst>
              <a:ext uri="{FF2B5EF4-FFF2-40B4-BE49-F238E27FC236}">
                <a16:creationId xmlns:a16="http://schemas.microsoft.com/office/drawing/2014/main" id="{12CD3966-BCEF-E88B-6963-8988150DAE1A}"/>
              </a:ext>
            </a:extLst>
          </p:cNvPr>
          <p:cNvSpPr>
            <a:spLocks noGrp="1"/>
          </p:cNvSpPr>
          <p:nvPr>
            <p:ph idx="1"/>
          </p:nvPr>
        </p:nvSpPr>
        <p:spPr>
          <a:xfrm>
            <a:off x="677334" y="853440"/>
            <a:ext cx="11016826" cy="5760719"/>
          </a:xfrm>
        </p:spPr>
        <p:txBody>
          <a:bodyPr>
            <a:noAutofit/>
          </a:bodyPr>
          <a:lstStyle/>
          <a:p>
            <a:pPr marL="6350" marR="260350" indent="-6350" algn="just">
              <a:lnSpc>
                <a:spcPct val="200000"/>
              </a:lnSpc>
              <a:spcBef>
                <a:spcPts val="1200"/>
              </a:spcBef>
              <a:spcAft>
                <a:spcPts val="20"/>
              </a:spcAft>
            </a:pPr>
            <a:r>
              <a:rPr lang="en-US" sz="2000" dirty="0">
                <a:solidFill>
                  <a:srgbClr val="000000"/>
                </a:solidFill>
                <a:effectLst/>
                <a:latin typeface="Times New Roman" panose="02020603050405020304" pitchFamily="18" charset="0"/>
                <a:ea typeface="Calibri" panose="020F0502020204030204" pitchFamily="34" charset="0"/>
              </a:rPr>
              <a:t>[1] Parikh, M. et al. “Wild-Animal Recognition in Agriculture Farms Using W-COHOG for </a:t>
            </a:r>
            <a:r>
              <a:rPr lang="en-US" sz="2000" dirty="0" err="1">
                <a:solidFill>
                  <a:srgbClr val="000000"/>
                </a:solidFill>
                <a:effectLst/>
                <a:latin typeface="Times New Roman" panose="02020603050405020304" pitchFamily="18" charset="0"/>
                <a:ea typeface="Calibri" panose="020F0502020204030204" pitchFamily="34" charset="0"/>
              </a:rPr>
              <a:t>Agro</a:t>
            </a:r>
            <a:r>
              <a:rPr lang="en-US" sz="2000" dirty="0">
                <a:solidFill>
                  <a:srgbClr val="000000"/>
                </a:solidFill>
                <a:effectLst/>
                <a:latin typeface="Times New Roman" panose="02020603050405020304" pitchFamily="18" charset="0"/>
                <a:ea typeface="Calibri" panose="020F0502020204030204" pitchFamily="34" charset="0"/>
              </a:rPr>
              <a:t>-Security.” (2017).</a:t>
            </a:r>
            <a:endParaRPr lang="en-IN" sz="2000" dirty="0">
              <a:solidFill>
                <a:srgbClr val="000000"/>
              </a:solidFill>
              <a:effectLst/>
              <a:latin typeface="Times New Roman" panose="02020603050405020304" pitchFamily="18" charset="0"/>
              <a:ea typeface="Times New Roman" panose="02020603050405020304" pitchFamily="18" charset="0"/>
            </a:endParaRPr>
          </a:p>
          <a:p>
            <a:pPr marL="6350" marR="260350" indent="-6350" algn="just">
              <a:lnSpc>
                <a:spcPct val="200000"/>
              </a:lnSpc>
              <a:spcBef>
                <a:spcPts val="1200"/>
              </a:spcBef>
              <a:spcAft>
                <a:spcPts val="20"/>
              </a:spcAft>
            </a:pPr>
            <a:r>
              <a:rPr lang="en-US" sz="2000" dirty="0">
                <a:solidFill>
                  <a:srgbClr val="000000"/>
                </a:solidFill>
                <a:effectLst/>
                <a:latin typeface="Times New Roman" panose="02020603050405020304" pitchFamily="18" charset="0"/>
                <a:ea typeface="Calibri" panose="020F0502020204030204" pitchFamily="34" charset="0"/>
              </a:rPr>
              <a:t>[2] S. </a:t>
            </a:r>
            <a:r>
              <a:rPr lang="en-US" sz="2000" dirty="0" err="1">
                <a:solidFill>
                  <a:srgbClr val="000000"/>
                </a:solidFill>
                <a:effectLst/>
                <a:latin typeface="Times New Roman" panose="02020603050405020304" pitchFamily="18" charset="0"/>
                <a:ea typeface="Calibri" panose="020F0502020204030204" pitchFamily="34" charset="0"/>
              </a:rPr>
              <a:t>Yadahalli</a:t>
            </a:r>
            <a:r>
              <a:rPr lang="en-US" sz="2000" dirty="0">
                <a:solidFill>
                  <a:srgbClr val="000000"/>
                </a:solidFill>
                <a:effectLst/>
                <a:latin typeface="Times New Roman" panose="02020603050405020304" pitchFamily="18" charset="0"/>
                <a:ea typeface="Calibri" panose="020F0502020204030204" pitchFamily="34" charset="0"/>
              </a:rPr>
              <a:t>, A. Parmar and A. Deshpande, "Smart Intrusion Detection System for Crop Protection by using Arduino," </a:t>
            </a:r>
            <a:r>
              <a:rPr lang="en-US" sz="2000" i="1" dirty="0">
                <a:solidFill>
                  <a:srgbClr val="000000"/>
                </a:solidFill>
                <a:effectLst/>
                <a:latin typeface="Times New Roman" panose="02020603050405020304" pitchFamily="18" charset="0"/>
                <a:ea typeface="Calibri" panose="020F0502020204030204" pitchFamily="34" charset="0"/>
              </a:rPr>
              <a:t>2020 Second International Conference on Inventive Research in Computing Applications (ICIRCA)</a:t>
            </a:r>
            <a:r>
              <a:rPr lang="en-US" sz="2000" dirty="0">
                <a:solidFill>
                  <a:srgbClr val="000000"/>
                </a:solidFill>
                <a:effectLst/>
                <a:latin typeface="Times New Roman" panose="02020603050405020304" pitchFamily="18" charset="0"/>
                <a:ea typeface="Calibri" panose="020F0502020204030204" pitchFamily="34" charset="0"/>
              </a:rPr>
              <a:t>, Coimbatore, India, 2020, pp. 405-408, </a:t>
            </a:r>
            <a:r>
              <a:rPr lang="en-US" sz="2000" dirty="0" err="1">
                <a:solidFill>
                  <a:srgbClr val="000000"/>
                </a:solidFill>
                <a:effectLst/>
                <a:latin typeface="Times New Roman" panose="02020603050405020304" pitchFamily="18" charset="0"/>
                <a:ea typeface="Calibri" panose="020F0502020204030204" pitchFamily="34" charset="0"/>
              </a:rPr>
              <a:t>doi</a:t>
            </a:r>
            <a:r>
              <a:rPr lang="en-US" sz="2000" dirty="0">
                <a:solidFill>
                  <a:srgbClr val="000000"/>
                </a:solidFill>
                <a:effectLst/>
                <a:latin typeface="Times New Roman" panose="02020603050405020304" pitchFamily="18" charset="0"/>
                <a:ea typeface="Calibri" panose="020F0502020204030204" pitchFamily="34" charset="0"/>
              </a:rPr>
              <a:t>: 10.1109/ICIRCA48905.2020.9182868.</a:t>
            </a:r>
            <a:endParaRPr lang="en-IN" sz="2000" dirty="0">
              <a:solidFill>
                <a:srgbClr val="000000"/>
              </a:solidFill>
              <a:effectLst/>
              <a:latin typeface="Times New Roman" panose="02020603050405020304" pitchFamily="18" charset="0"/>
              <a:ea typeface="Times New Roman" panose="02020603050405020304" pitchFamily="18" charset="0"/>
            </a:endParaRPr>
          </a:p>
          <a:p>
            <a:pPr marL="6350" marR="260350" indent="-6350" algn="just">
              <a:lnSpc>
                <a:spcPct val="200000"/>
              </a:lnSpc>
              <a:spcBef>
                <a:spcPts val="1200"/>
              </a:spcBef>
              <a:spcAft>
                <a:spcPts val="20"/>
              </a:spcAft>
            </a:pPr>
            <a:r>
              <a:rPr lang="en-US" sz="2000" dirty="0">
                <a:solidFill>
                  <a:srgbClr val="000000"/>
                </a:solidFill>
                <a:effectLst/>
                <a:latin typeface="Times New Roman" panose="02020603050405020304" pitchFamily="18" charset="0"/>
                <a:ea typeface="Calibri" panose="020F0502020204030204" pitchFamily="34" charset="0"/>
              </a:rPr>
              <a:t>[3] Howard, Andrew &amp; Zhu, </a:t>
            </a:r>
            <a:r>
              <a:rPr lang="en-US" sz="2000" dirty="0" err="1">
                <a:solidFill>
                  <a:srgbClr val="000000"/>
                </a:solidFill>
                <a:effectLst/>
                <a:latin typeface="Times New Roman" panose="02020603050405020304" pitchFamily="18" charset="0"/>
                <a:ea typeface="Calibri" panose="020F0502020204030204" pitchFamily="34" charset="0"/>
              </a:rPr>
              <a:t>Menglong</a:t>
            </a:r>
            <a:r>
              <a:rPr lang="en-US" sz="2000" dirty="0">
                <a:solidFill>
                  <a:srgbClr val="000000"/>
                </a:solidFill>
                <a:effectLst/>
                <a:latin typeface="Times New Roman" panose="02020603050405020304" pitchFamily="18" charset="0"/>
                <a:ea typeface="Calibri" panose="020F0502020204030204" pitchFamily="34" charset="0"/>
              </a:rPr>
              <a:t> &amp; Chen, Bo &amp; </a:t>
            </a:r>
            <a:r>
              <a:rPr lang="en-US" sz="2000" dirty="0" err="1">
                <a:solidFill>
                  <a:srgbClr val="000000"/>
                </a:solidFill>
                <a:effectLst/>
                <a:latin typeface="Times New Roman" panose="02020603050405020304" pitchFamily="18" charset="0"/>
                <a:ea typeface="Calibri" panose="020F0502020204030204" pitchFamily="34" charset="0"/>
              </a:rPr>
              <a:t>Kalenichenko</a:t>
            </a:r>
            <a:r>
              <a:rPr lang="en-US" sz="2000" dirty="0">
                <a:solidFill>
                  <a:srgbClr val="000000"/>
                </a:solidFill>
                <a:effectLst/>
                <a:latin typeface="Times New Roman" panose="02020603050405020304" pitchFamily="18" charset="0"/>
                <a:ea typeface="Calibri" panose="020F0502020204030204" pitchFamily="34" charset="0"/>
              </a:rPr>
              <a:t>, Dmitry &amp; Wang, </a:t>
            </a:r>
            <a:r>
              <a:rPr lang="en-US" sz="2000" dirty="0" err="1">
                <a:solidFill>
                  <a:srgbClr val="000000"/>
                </a:solidFill>
                <a:effectLst/>
                <a:latin typeface="Times New Roman" panose="02020603050405020304" pitchFamily="18" charset="0"/>
                <a:ea typeface="Calibri" panose="020F0502020204030204" pitchFamily="34" charset="0"/>
              </a:rPr>
              <a:t>Weijun</a:t>
            </a:r>
            <a:r>
              <a:rPr lang="en-US" sz="2000" dirty="0">
                <a:solidFill>
                  <a:srgbClr val="000000"/>
                </a:solidFill>
                <a:effectLst/>
                <a:latin typeface="Times New Roman" panose="02020603050405020304" pitchFamily="18" charset="0"/>
                <a:ea typeface="Calibri" panose="020F0502020204030204" pitchFamily="34" charset="0"/>
              </a:rPr>
              <a:t> &amp; </a:t>
            </a:r>
            <a:r>
              <a:rPr lang="en-US" sz="2000" dirty="0" err="1">
                <a:solidFill>
                  <a:srgbClr val="000000"/>
                </a:solidFill>
                <a:effectLst/>
                <a:latin typeface="Times New Roman" panose="02020603050405020304" pitchFamily="18" charset="0"/>
                <a:ea typeface="Calibri" panose="020F0502020204030204" pitchFamily="34" charset="0"/>
              </a:rPr>
              <a:t>Weyand</a:t>
            </a:r>
            <a:r>
              <a:rPr lang="en-US" sz="2000" dirty="0">
                <a:solidFill>
                  <a:srgbClr val="000000"/>
                </a:solidFill>
                <a:effectLst/>
                <a:latin typeface="Times New Roman" panose="02020603050405020304" pitchFamily="18" charset="0"/>
                <a:ea typeface="Calibri" panose="020F0502020204030204" pitchFamily="34" charset="0"/>
              </a:rPr>
              <a:t>, Tobias &amp; </a:t>
            </a:r>
            <a:r>
              <a:rPr lang="en-US" sz="2000" dirty="0" err="1">
                <a:solidFill>
                  <a:srgbClr val="000000"/>
                </a:solidFill>
                <a:effectLst/>
                <a:latin typeface="Times New Roman" panose="02020603050405020304" pitchFamily="18" charset="0"/>
                <a:ea typeface="Calibri" panose="020F0502020204030204" pitchFamily="34" charset="0"/>
              </a:rPr>
              <a:t>Andreetto</a:t>
            </a:r>
            <a:r>
              <a:rPr lang="en-US" sz="2000" dirty="0">
                <a:solidFill>
                  <a:srgbClr val="000000"/>
                </a:solidFill>
                <a:effectLst/>
                <a:latin typeface="Times New Roman" panose="02020603050405020304" pitchFamily="18" charset="0"/>
                <a:ea typeface="Calibri" panose="020F0502020204030204" pitchFamily="34" charset="0"/>
              </a:rPr>
              <a:t>, Marco &amp; Adam, Hartwig. (2017). "</a:t>
            </a:r>
            <a:r>
              <a:rPr lang="en-US" sz="2000" dirty="0" err="1">
                <a:solidFill>
                  <a:srgbClr val="000000"/>
                </a:solidFill>
                <a:effectLst/>
                <a:latin typeface="Times New Roman" panose="02020603050405020304" pitchFamily="18" charset="0"/>
                <a:ea typeface="Calibri" panose="020F0502020204030204" pitchFamily="34" charset="0"/>
              </a:rPr>
              <a:t>MobileNets</a:t>
            </a:r>
            <a:r>
              <a:rPr lang="en-US" sz="2000" dirty="0">
                <a:solidFill>
                  <a:srgbClr val="000000"/>
                </a:solidFill>
                <a:effectLst/>
                <a:latin typeface="Times New Roman" panose="02020603050405020304" pitchFamily="18" charset="0"/>
                <a:ea typeface="Calibri" panose="020F0502020204030204" pitchFamily="34" charset="0"/>
              </a:rPr>
              <a:t>: Efficient Convolutional Neural Networks for Mobile Vision Applications."</a:t>
            </a:r>
            <a:endParaRPr lang="en-IN" sz="2000" dirty="0">
              <a:solidFill>
                <a:srgbClr val="000000"/>
              </a:solidFill>
              <a:effectLst/>
              <a:latin typeface="Times New Roman" panose="02020603050405020304" pitchFamily="18" charset="0"/>
              <a:ea typeface="Times New Roman" panose="02020603050405020304" pitchFamily="18" charset="0"/>
            </a:endParaRPr>
          </a:p>
          <a:p>
            <a:endParaRPr lang="en-IN" sz="2000" dirty="0"/>
          </a:p>
        </p:txBody>
      </p:sp>
    </p:spTree>
    <p:extLst>
      <p:ext uri="{BB962C8B-B14F-4D97-AF65-F5344CB8AC3E}">
        <p14:creationId xmlns:p14="http://schemas.microsoft.com/office/powerpoint/2010/main" val="1856107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5F5D96-E2CA-2140-6167-2C3B2F2948B4}"/>
              </a:ext>
            </a:extLst>
          </p:cNvPr>
          <p:cNvSpPr>
            <a:spLocks noGrp="1"/>
          </p:cNvSpPr>
          <p:nvPr>
            <p:ph idx="1"/>
          </p:nvPr>
        </p:nvSpPr>
        <p:spPr>
          <a:xfrm>
            <a:off x="677334" y="152400"/>
            <a:ext cx="11220026" cy="6512559"/>
          </a:xfrm>
        </p:spPr>
        <p:txBody>
          <a:bodyPr>
            <a:normAutofit/>
          </a:bodyPr>
          <a:lstStyle/>
          <a:p>
            <a:pPr marL="6350" marR="260350" indent="-6350" algn="just">
              <a:lnSpc>
                <a:spcPct val="200000"/>
              </a:lnSpc>
              <a:spcBef>
                <a:spcPts val="1200"/>
              </a:spcBef>
              <a:spcAft>
                <a:spcPts val="20"/>
              </a:spcAft>
            </a:pPr>
            <a:r>
              <a:rPr lang="en-US" sz="2000" dirty="0">
                <a:solidFill>
                  <a:srgbClr val="000000"/>
                </a:solidFill>
                <a:effectLst/>
                <a:latin typeface="Times New Roman" panose="02020603050405020304" pitchFamily="18" charset="0"/>
                <a:ea typeface="Calibri" panose="020F0502020204030204" pitchFamily="34" charset="0"/>
              </a:rPr>
              <a:t>[4] Deshpande, Abhinav. (2016). Design and Implementation of an Intelligent Security System for Farm Protection from Wild Animals. 5. pp.2319-7064.</a:t>
            </a:r>
            <a:endParaRPr lang="en-IN" sz="2000" dirty="0">
              <a:solidFill>
                <a:srgbClr val="000000"/>
              </a:solidFill>
              <a:effectLst/>
              <a:latin typeface="Times New Roman" panose="02020603050405020304" pitchFamily="18" charset="0"/>
              <a:ea typeface="Times New Roman" panose="02020603050405020304" pitchFamily="18" charset="0"/>
            </a:endParaRPr>
          </a:p>
          <a:p>
            <a:pPr marL="6350" marR="260350" indent="-6350" algn="just">
              <a:lnSpc>
                <a:spcPct val="200000"/>
              </a:lnSpc>
              <a:spcBef>
                <a:spcPts val="1200"/>
              </a:spcBef>
              <a:spcAft>
                <a:spcPts val="20"/>
              </a:spcAft>
            </a:pPr>
            <a:r>
              <a:rPr lang="en-US" sz="2000" dirty="0">
                <a:solidFill>
                  <a:srgbClr val="000000"/>
                </a:solidFill>
                <a:effectLst/>
                <a:latin typeface="Times New Roman" panose="02020603050405020304" pitchFamily="18" charset="0"/>
                <a:ea typeface="Calibri" panose="020F0502020204030204" pitchFamily="34" charset="0"/>
              </a:rPr>
              <a:t>[5] M. </a:t>
            </a:r>
            <a:r>
              <a:rPr lang="en-US" sz="2000" dirty="0" err="1">
                <a:solidFill>
                  <a:srgbClr val="000000"/>
                </a:solidFill>
                <a:effectLst/>
                <a:latin typeface="Times New Roman" panose="02020603050405020304" pitchFamily="18" charset="0"/>
                <a:ea typeface="Calibri" panose="020F0502020204030204" pitchFamily="34" charset="0"/>
              </a:rPr>
              <a:t>Gogoi</a:t>
            </a:r>
            <a:r>
              <a:rPr lang="en-US" sz="2000" dirty="0">
                <a:solidFill>
                  <a:srgbClr val="000000"/>
                </a:solidFill>
                <a:effectLst/>
                <a:latin typeface="Times New Roman" panose="02020603050405020304" pitchFamily="18" charset="0"/>
                <a:ea typeface="Calibri" panose="020F0502020204030204" pitchFamily="34" charset="0"/>
              </a:rPr>
              <a:t> and S.R. Philip, “Protection of Crops from Animals using Intelligent Surveillance System,” Journal of Applied and Fundamental Sciences, vol.1, no.2, pp.200- 206, 2015. </a:t>
            </a:r>
            <a:endParaRPr lang="en-IN" sz="2000" dirty="0">
              <a:solidFill>
                <a:srgbClr val="000000"/>
              </a:solidFill>
              <a:effectLst/>
              <a:latin typeface="Times New Roman" panose="02020603050405020304" pitchFamily="18" charset="0"/>
              <a:ea typeface="Times New Roman" panose="02020603050405020304" pitchFamily="18" charset="0"/>
            </a:endParaRPr>
          </a:p>
          <a:p>
            <a:pPr marL="6350" marR="260350" indent="-6350" algn="just">
              <a:lnSpc>
                <a:spcPct val="200000"/>
              </a:lnSpc>
              <a:spcBef>
                <a:spcPts val="1200"/>
              </a:spcBef>
              <a:spcAft>
                <a:spcPts val="20"/>
              </a:spcAft>
            </a:pPr>
            <a:r>
              <a:rPr lang="en-US" sz="2000" dirty="0">
                <a:solidFill>
                  <a:srgbClr val="000000"/>
                </a:solidFill>
                <a:effectLst/>
                <a:latin typeface="Times New Roman" panose="02020603050405020304" pitchFamily="18" charset="0"/>
                <a:ea typeface="Times New Roman" panose="02020603050405020304" pitchFamily="18" charset="0"/>
              </a:rPr>
              <a:t>[6] S. Pandey and S. B. </a:t>
            </a:r>
            <a:r>
              <a:rPr lang="en-US" sz="2000" dirty="0" err="1">
                <a:solidFill>
                  <a:srgbClr val="000000"/>
                </a:solidFill>
                <a:effectLst/>
                <a:latin typeface="Times New Roman" panose="02020603050405020304" pitchFamily="18" charset="0"/>
                <a:ea typeface="Times New Roman" panose="02020603050405020304" pitchFamily="18" charset="0"/>
              </a:rPr>
              <a:t>Bajracharya</a:t>
            </a:r>
            <a:r>
              <a:rPr lang="en-US" sz="2000" dirty="0">
                <a:solidFill>
                  <a:srgbClr val="000000"/>
                </a:solidFill>
                <a:effectLst/>
                <a:latin typeface="Times New Roman" panose="02020603050405020304" pitchFamily="18" charset="0"/>
                <a:ea typeface="Times New Roman" panose="02020603050405020304" pitchFamily="18" charset="0"/>
              </a:rPr>
              <a:t>, “Crop protection and its effectiveness against wildlife: A case study of two villages of </a:t>
            </a:r>
            <a:r>
              <a:rPr lang="en-US" sz="2000" dirty="0" err="1">
                <a:solidFill>
                  <a:srgbClr val="000000"/>
                </a:solidFill>
                <a:effectLst/>
                <a:latin typeface="Times New Roman" panose="02020603050405020304" pitchFamily="18" charset="0"/>
                <a:ea typeface="Times New Roman" panose="02020603050405020304" pitchFamily="18" charset="0"/>
              </a:rPr>
              <a:t>shivapuri</a:t>
            </a:r>
            <a:r>
              <a:rPr lang="en-US" sz="2000" dirty="0">
                <a:solidFill>
                  <a:srgbClr val="000000"/>
                </a:solidFill>
                <a:effectLst/>
                <a:latin typeface="Times New Roman" panose="02020603050405020304" pitchFamily="18" charset="0"/>
                <a:ea typeface="Times New Roman" panose="02020603050405020304" pitchFamily="18" charset="0"/>
              </a:rPr>
              <a:t> national park, </a:t>
            </a:r>
            <a:r>
              <a:rPr lang="en-US" sz="2000" dirty="0" err="1">
                <a:solidFill>
                  <a:srgbClr val="000000"/>
                </a:solidFill>
                <a:effectLst/>
                <a:latin typeface="Times New Roman" panose="02020603050405020304" pitchFamily="18" charset="0"/>
                <a:ea typeface="Times New Roman" panose="02020603050405020304" pitchFamily="18" charset="0"/>
              </a:rPr>
              <a:t>nepal</a:t>
            </a:r>
            <a:r>
              <a:rPr lang="en-US" sz="2000" dirty="0">
                <a:solidFill>
                  <a:srgbClr val="000000"/>
                </a:solidFill>
                <a:effectLst/>
                <a:latin typeface="Times New Roman" panose="02020603050405020304" pitchFamily="18" charset="0"/>
                <a:ea typeface="Times New Roman" panose="02020603050405020304" pitchFamily="18" charset="0"/>
              </a:rPr>
              <a:t>,” Nepal Journal of Science and Technology, vol. 16, no. 1, pp. 1– 10, 2015. </a:t>
            </a:r>
            <a:endParaRPr lang="en-IN" sz="2000" dirty="0">
              <a:solidFill>
                <a:srgbClr val="000000"/>
              </a:solidFill>
              <a:latin typeface="Times New Roman" panose="02020603050405020304" pitchFamily="18" charset="0"/>
              <a:ea typeface="Times New Roman" panose="02020603050405020304" pitchFamily="18" charset="0"/>
            </a:endParaRPr>
          </a:p>
          <a:p>
            <a:pPr marL="6350" marR="260350" indent="-6350" algn="just">
              <a:lnSpc>
                <a:spcPct val="200000"/>
              </a:lnSpc>
              <a:spcBef>
                <a:spcPts val="1200"/>
              </a:spcBef>
              <a:spcAft>
                <a:spcPts val="20"/>
              </a:spcAft>
            </a:pPr>
            <a:r>
              <a:rPr lang="en-US" sz="2000" dirty="0">
                <a:solidFill>
                  <a:srgbClr val="000000"/>
                </a:solidFill>
                <a:effectLst/>
                <a:latin typeface="Times New Roman" panose="02020603050405020304" pitchFamily="18" charset="0"/>
                <a:ea typeface="Times New Roman" panose="02020603050405020304" pitchFamily="18" charset="0"/>
              </a:rPr>
              <a:t>[7] V. </a:t>
            </a:r>
            <a:r>
              <a:rPr lang="en-US" sz="2000" dirty="0" err="1">
                <a:solidFill>
                  <a:srgbClr val="000000"/>
                </a:solidFill>
                <a:effectLst/>
                <a:latin typeface="Times New Roman" panose="02020603050405020304" pitchFamily="18" charset="0"/>
                <a:ea typeface="Times New Roman" panose="02020603050405020304" pitchFamily="18" charset="0"/>
              </a:rPr>
              <a:t>Bavane</a:t>
            </a:r>
            <a:r>
              <a:rPr lang="en-US" sz="2000" dirty="0">
                <a:solidFill>
                  <a:srgbClr val="000000"/>
                </a:solidFill>
                <a:effectLst/>
                <a:latin typeface="Times New Roman" panose="02020603050405020304" pitchFamily="18" charset="0"/>
                <a:ea typeface="Times New Roman" panose="02020603050405020304" pitchFamily="18" charset="0"/>
              </a:rPr>
              <a:t>, A. Raut, S. </a:t>
            </a:r>
            <a:r>
              <a:rPr lang="en-US" sz="2000" dirty="0" err="1">
                <a:solidFill>
                  <a:srgbClr val="000000"/>
                </a:solidFill>
                <a:effectLst/>
                <a:latin typeface="Times New Roman" panose="02020603050405020304" pitchFamily="18" charset="0"/>
                <a:ea typeface="Times New Roman" panose="02020603050405020304" pitchFamily="18" charset="0"/>
              </a:rPr>
              <a:t>Sonune</a:t>
            </a:r>
            <a:r>
              <a:rPr lang="en-US" sz="2000" dirty="0">
                <a:solidFill>
                  <a:srgbClr val="000000"/>
                </a:solidFill>
                <a:effectLst/>
                <a:latin typeface="Times New Roman" panose="02020603050405020304" pitchFamily="18" charset="0"/>
                <a:ea typeface="Times New Roman" panose="02020603050405020304" pitchFamily="18" charset="0"/>
              </a:rPr>
              <a:t>, A. </a:t>
            </a:r>
            <a:r>
              <a:rPr lang="en-US" sz="2000" dirty="0" err="1">
                <a:solidFill>
                  <a:srgbClr val="000000"/>
                </a:solidFill>
                <a:effectLst/>
                <a:latin typeface="Times New Roman" panose="02020603050405020304" pitchFamily="18" charset="0"/>
                <a:ea typeface="Times New Roman" panose="02020603050405020304" pitchFamily="18" charset="0"/>
              </a:rPr>
              <a:t>Bawane</a:t>
            </a:r>
            <a:r>
              <a:rPr lang="en-US" sz="2000" dirty="0">
                <a:solidFill>
                  <a:srgbClr val="000000"/>
                </a:solidFill>
                <a:effectLst/>
                <a:latin typeface="Times New Roman" panose="02020603050405020304" pitchFamily="18" charset="0"/>
                <a:ea typeface="Times New Roman" panose="02020603050405020304" pitchFamily="18" charset="0"/>
              </a:rPr>
              <a:t>, and P. </a:t>
            </a:r>
            <a:r>
              <a:rPr lang="en-US" sz="2000" dirty="0" err="1">
                <a:solidFill>
                  <a:srgbClr val="000000"/>
                </a:solidFill>
                <a:effectLst/>
                <a:latin typeface="Times New Roman" panose="02020603050405020304" pitchFamily="18" charset="0"/>
                <a:ea typeface="Times New Roman" panose="02020603050405020304" pitchFamily="18" charset="0"/>
              </a:rPr>
              <a:t>Jawandhiya</a:t>
            </a:r>
            <a:r>
              <a:rPr lang="en-US" sz="2000" dirty="0">
                <a:solidFill>
                  <a:srgbClr val="000000"/>
                </a:solidFill>
                <a:effectLst/>
                <a:latin typeface="Times New Roman" panose="02020603050405020304" pitchFamily="18" charset="0"/>
                <a:ea typeface="Times New Roman" panose="02020603050405020304" pitchFamily="18" charset="0"/>
              </a:rPr>
              <a:t>, “Protection of crops from wild animals using intelligent surveillance system.” </a:t>
            </a:r>
            <a:endParaRPr lang="en-IN" sz="2000" dirty="0">
              <a:solidFill>
                <a:srgbClr val="000000"/>
              </a:solidFill>
              <a:effectLst/>
              <a:latin typeface="Times New Roman" panose="02020603050405020304" pitchFamily="18" charset="0"/>
              <a:ea typeface="Times New Roman" panose="02020603050405020304" pitchFamily="18" charset="0"/>
            </a:endParaRPr>
          </a:p>
          <a:p>
            <a:endParaRPr lang="en-IN" sz="2000" dirty="0"/>
          </a:p>
        </p:txBody>
      </p:sp>
    </p:spTree>
    <p:extLst>
      <p:ext uri="{BB962C8B-B14F-4D97-AF65-F5344CB8AC3E}">
        <p14:creationId xmlns:p14="http://schemas.microsoft.com/office/powerpoint/2010/main" val="2617491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B655-AAFF-BFAD-75DE-CB46120BF591}"/>
              </a:ext>
            </a:extLst>
          </p:cNvPr>
          <p:cNvSpPr>
            <a:spLocks noGrp="1"/>
          </p:cNvSpPr>
          <p:nvPr>
            <p:ph type="title"/>
          </p:nvPr>
        </p:nvSpPr>
        <p:spPr>
          <a:xfrm>
            <a:off x="3321382" y="124858"/>
            <a:ext cx="8596668" cy="932761"/>
          </a:xfrm>
        </p:spPr>
        <p:txBody>
          <a:bodyPr>
            <a:normAutofit fontScale="90000"/>
          </a:bodyPr>
          <a:lstStyle/>
          <a:p>
            <a:r>
              <a:rPr lang="en-IN" sz="3600" b="1" kern="0" dirty="0">
                <a:solidFill>
                  <a:srgbClr val="000000"/>
                </a:solidFill>
                <a:effectLst/>
                <a:latin typeface="Arial" panose="020B0604020202020204" pitchFamily="34" charset="0"/>
                <a:ea typeface="Arial" panose="020B0604020202020204" pitchFamily="34" charset="0"/>
              </a:rPr>
              <a:t> </a:t>
            </a:r>
            <a:r>
              <a:rPr lang="en-IN" sz="2700" b="1" kern="0" dirty="0">
                <a:effectLst/>
                <a:latin typeface="Arial" panose="020B0604020202020204" pitchFamily="34" charset="0"/>
                <a:ea typeface="Arial" panose="020B0604020202020204" pitchFamily="34" charset="0"/>
              </a:rPr>
              <a:t>INTRODUCTION</a:t>
            </a:r>
            <a:r>
              <a:rPr lang="en-IN" sz="3600" b="1" kern="0" dirty="0">
                <a:solidFill>
                  <a:srgbClr val="000000"/>
                </a:solidFill>
                <a:effectLst/>
                <a:latin typeface="Arial" panose="020B0604020202020204" pitchFamily="34" charset="0"/>
                <a:ea typeface="Arial" panose="020B0604020202020204" pitchFamily="34" charset="0"/>
              </a:rPr>
              <a:t>  </a:t>
            </a:r>
            <a:br>
              <a:rPr lang="en-IN" sz="3600" b="1" kern="0" dirty="0">
                <a:solidFill>
                  <a:srgbClr val="000000"/>
                </a:solidFill>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B153F113-C0F6-6823-16D2-79683A317252}"/>
              </a:ext>
            </a:extLst>
          </p:cNvPr>
          <p:cNvSpPr>
            <a:spLocks noGrp="1"/>
          </p:cNvSpPr>
          <p:nvPr>
            <p:ph idx="1"/>
          </p:nvPr>
        </p:nvSpPr>
        <p:spPr>
          <a:xfrm>
            <a:off x="273950" y="833120"/>
            <a:ext cx="12085504" cy="6337881"/>
          </a:xfrm>
        </p:spPr>
        <p:txBody>
          <a:bodyPr>
            <a:noAutofit/>
          </a:bodyPr>
          <a:lstStyle/>
          <a:p>
            <a:pPr marL="21590" marR="1025525" indent="-6350" algn="just">
              <a:lnSpc>
                <a:spcPct val="150000"/>
              </a:lnSpc>
              <a:spcAft>
                <a:spcPts val="1220"/>
              </a:spcAft>
            </a:pPr>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Agriculture meets the food demands of the population and also provides various raw materials for different industries. Interference of animals in agricultural lands causes a huge loss of crops. Crop damage due to raiding wild animals has become a major issue of concern these days. Animals like wild boars, macaques, porcupines, deer, monkeys and bears are extremely destructive and have also caused human casualties in certain occasions. Small farmers can even lose up to half of their yield to animals and they cannot take any harsh measures due to the strict wildlife laws. Human-elephant conflict is rising intensely as elephants are a highly conflict prone wildlife species, especially in India. Thus, there is need for a system to detect any intrusion which can help the farmers to drive away these animals as soon as they learn about their intrusion.  </a:t>
            </a:r>
          </a:p>
        </p:txBody>
      </p:sp>
    </p:spTree>
    <p:extLst>
      <p:ext uri="{BB962C8B-B14F-4D97-AF65-F5344CB8AC3E}">
        <p14:creationId xmlns:p14="http://schemas.microsoft.com/office/powerpoint/2010/main" val="2199027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E62B-6657-84F8-25F5-114D43A5E110}"/>
              </a:ext>
            </a:extLst>
          </p:cNvPr>
          <p:cNvSpPr>
            <a:spLocks noGrp="1"/>
          </p:cNvSpPr>
          <p:nvPr>
            <p:ph type="title"/>
          </p:nvPr>
        </p:nvSpPr>
        <p:spPr>
          <a:xfrm>
            <a:off x="804230" y="159745"/>
            <a:ext cx="8469771" cy="402115"/>
          </a:xfrm>
        </p:spPr>
        <p:txBody>
          <a:bodyPr>
            <a:normAutofit fontScale="90000"/>
          </a:bodyPr>
          <a:lstStyle/>
          <a:p>
            <a:br>
              <a:rPr lang="en-US" dirty="0"/>
            </a:br>
            <a:endParaRPr lang="en-IN" dirty="0"/>
          </a:p>
        </p:txBody>
      </p:sp>
      <p:sp>
        <p:nvSpPr>
          <p:cNvPr id="3" name="Content Placeholder 2">
            <a:extLst>
              <a:ext uri="{FF2B5EF4-FFF2-40B4-BE49-F238E27FC236}">
                <a16:creationId xmlns:a16="http://schemas.microsoft.com/office/drawing/2014/main" id="{4BA16AE9-E13B-B87E-0841-C252233AB655}"/>
              </a:ext>
            </a:extLst>
          </p:cNvPr>
          <p:cNvSpPr>
            <a:spLocks noGrp="1"/>
          </p:cNvSpPr>
          <p:nvPr>
            <p:ph idx="1"/>
          </p:nvPr>
        </p:nvSpPr>
        <p:spPr>
          <a:xfrm>
            <a:off x="1044399" y="755023"/>
            <a:ext cx="10730429" cy="5651653"/>
          </a:xfrm>
        </p:spPr>
        <p:txBody>
          <a:bodyPr>
            <a:normAutofit/>
          </a:bodyPr>
          <a:lstStyle/>
          <a:p>
            <a:pPr marL="0" indent="0">
              <a:buNone/>
            </a:pPr>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Computer vision is applicable to many fields like medical field, robotics, remote sensing, machine vision, content-based image retrieval. Computer vision solves many problems in different disciplines. Computer vision also applied in the security field to perform automatic surveillance and access control and attendance management. </a:t>
            </a:r>
          </a:p>
          <a:p>
            <a:pPr marL="0" indent="0">
              <a:buNone/>
            </a:pPr>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 computer vision can be applied in agriculture field in many ways like disease detection of a tree by examining leaves or flowers or fruits and quality control of agricultural products.  </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 computer vision techniques can be applied in order to provide security from wild animals in agriculture. In agriculture fields near to forest areas have a severe threat from wild animals, which attacks regularly on farms. </a:t>
            </a:r>
          </a:p>
          <a:p>
            <a:pPr marL="0" indent="0">
              <a:buNone/>
            </a:pPr>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These attacks causing huge damage to agricultural crops subsequently causes significant financial losses to farmers.  </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5485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875" y="624110"/>
            <a:ext cx="2786965" cy="93037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7192998"/>
              </p:ext>
            </p:extLst>
          </p:nvPr>
        </p:nvGraphicFramePr>
        <p:xfrm>
          <a:off x="1012874" y="1905000"/>
          <a:ext cx="10620922" cy="4653126"/>
        </p:xfrm>
        <a:graphic>
          <a:graphicData uri="http://schemas.openxmlformats.org/drawingml/2006/table">
            <a:tbl>
              <a:tblPr firstRow="1" bandRow="1">
                <a:tableStyleId>{5940675A-B579-460E-94D1-54222C63F5DA}</a:tableStyleId>
              </a:tblPr>
              <a:tblGrid>
                <a:gridCol w="895667">
                  <a:extLst>
                    <a:ext uri="{9D8B030D-6E8A-4147-A177-3AD203B41FA5}">
                      <a16:colId xmlns:a16="http://schemas.microsoft.com/office/drawing/2014/main" val="20000"/>
                    </a:ext>
                  </a:extLst>
                </a:gridCol>
                <a:gridCol w="1991176">
                  <a:extLst>
                    <a:ext uri="{9D8B030D-6E8A-4147-A177-3AD203B41FA5}">
                      <a16:colId xmlns:a16="http://schemas.microsoft.com/office/drawing/2014/main" val="20001"/>
                    </a:ext>
                  </a:extLst>
                </a:gridCol>
                <a:gridCol w="2356922">
                  <a:extLst>
                    <a:ext uri="{9D8B030D-6E8A-4147-A177-3AD203B41FA5}">
                      <a16:colId xmlns:a16="http://schemas.microsoft.com/office/drawing/2014/main" val="20002"/>
                    </a:ext>
                  </a:extLst>
                </a:gridCol>
                <a:gridCol w="3102329">
                  <a:extLst>
                    <a:ext uri="{9D8B030D-6E8A-4147-A177-3AD203B41FA5}">
                      <a16:colId xmlns:a16="http://schemas.microsoft.com/office/drawing/2014/main" val="20003"/>
                    </a:ext>
                  </a:extLst>
                </a:gridCol>
                <a:gridCol w="2274828">
                  <a:extLst>
                    <a:ext uri="{9D8B030D-6E8A-4147-A177-3AD203B41FA5}">
                      <a16:colId xmlns:a16="http://schemas.microsoft.com/office/drawing/2014/main" val="20004"/>
                    </a:ext>
                  </a:extLst>
                </a:gridCol>
              </a:tblGrid>
              <a:tr h="735036">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1959045">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marL="0" marR="0" algn="ctr">
                        <a:lnSpc>
                          <a:spcPct val="107000"/>
                        </a:lnSpc>
                        <a:spcBef>
                          <a:spcPts val="0"/>
                        </a:spcBef>
                        <a:spcAft>
                          <a:spcPts val="0"/>
                        </a:spcAft>
                      </a:pPr>
                      <a:r>
                        <a:rPr lang="en-US" sz="1800" i="0" dirty="0">
                          <a:latin typeface="Times New Roman"/>
                          <a:ea typeface="Calibri"/>
                          <a:cs typeface="Times New Roman"/>
                        </a:rPr>
                        <a:t>International Journal of Computational Intelligence Research  (2017)</a:t>
                      </a:r>
                      <a:endParaRPr lang="en-US" sz="1800" i="0" dirty="0">
                        <a:latin typeface="Calibri"/>
                        <a:ea typeface="Calibri"/>
                        <a:cs typeface="Times New Roman"/>
                      </a:endParaRPr>
                    </a:p>
                  </a:txBody>
                  <a:tcPr marL="68580" marR="68580" marT="0" marB="0"/>
                </a:tc>
                <a:tc>
                  <a:txBody>
                    <a:bodyPr/>
                    <a:lstStyle/>
                    <a:p>
                      <a:pPr algn="ctr"/>
                      <a:r>
                        <a:rPr lang="fi-FI" sz="1800" b="0" kern="1200" dirty="0">
                          <a:solidFill>
                            <a:schemeClr val="tx1"/>
                          </a:solidFill>
                          <a:effectLst/>
                          <a:latin typeface="Times New Roman" panose="02020603050405020304" pitchFamily="18" charset="0"/>
                          <a:ea typeface="+mn-ea"/>
                          <a:cs typeface="Times New Roman" panose="02020603050405020304" pitchFamily="18" charset="0"/>
                        </a:rPr>
                        <a:t>Nagaraju Andavarapu and Valli Kumari Vatsavayi</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Wild-Animal Recognition in Agriculture Farms Using W-COHOG for Agro-Security</a:t>
                      </a:r>
                    </a:p>
                  </a:txBody>
                  <a:tcPr/>
                </a:tc>
                <a:tc>
                  <a:txBody>
                    <a:bodyPr/>
                    <a:lstStyle/>
                    <a:p>
                      <a:pPr algn="ctr"/>
                      <a:r>
                        <a:rPr lang="en-US" sz="1800" dirty="0">
                          <a:latin typeface="Times New Roman" panose="02020603050405020304" pitchFamily="18" charset="0"/>
                          <a:cs typeface="Times New Roman" panose="02020603050405020304" pitchFamily="18" charset="0"/>
                        </a:rPr>
                        <a:t>Fundamentals of Computer</a:t>
                      </a:r>
                      <a:r>
                        <a:rPr lang="en-US" sz="1800" baseline="0" dirty="0">
                          <a:latin typeface="Times New Roman" panose="02020603050405020304" pitchFamily="18" charset="0"/>
                          <a:cs typeface="Times New Roman" panose="02020603050405020304" pitchFamily="18" charset="0"/>
                        </a:rPr>
                        <a:t> Vision and Object detection in any image.</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959045">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r>
                        <a:rPr lang="en-US" sz="1600" b="0" dirty="0">
                          <a:effectLst/>
                          <a:latin typeface="Times New Roman" panose="02020603050405020304" pitchFamily="18" charset="0"/>
                          <a:ea typeface="Calibri" panose="020F0502020204030204" pitchFamily="34" charset="0"/>
                        </a:rPr>
                        <a:t>Proceedings of the Second International Conference on Inventive Research in Computing Applications. (2020)</a:t>
                      </a:r>
                      <a:endParaRPr lang="en-US" sz="1600" b="0" dirty="0"/>
                    </a:p>
                  </a:txBody>
                  <a:tcPr/>
                </a:tc>
                <a:tc>
                  <a:txBody>
                    <a:bodyPr/>
                    <a:lstStyle/>
                    <a:p>
                      <a:pPr algn="ctr"/>
                      <a:r>
                        <a:rPr lang="en-US" sz="1800" b="0" dirty="0">
                          <a:effectLst/>
                          <a:latin typeface="Times New Roman" panose="02020603050405020304" pitchFamily="18" charset="0"/>
                          <a:ea typeface="Calibri" panose="020F0502020204030204" pitchFamily="34" charset="0"/>
                        </a:rPr>
                        <a:t>S. Yadahalli, A. Parmar and A. Deshpande</a:t>
                      </a:r>
                      <a:endParaRPr lang="en-US" sz="1800" b="0" dirty="0"/>
                    </a:p>
                  </a:txBody>
                  <a:tcPr/>
                </a:tc>
                <a:tc>
                  <a:txBody>
                    <a:bodyPr/>
                    <a:lstStyle/>
                    <a:p>
                      <a:pPr marL="0" marR="0" algn="ctr">
                        <a:lnSpc>
                          <a:spcPct val="107000"/>
                        </a:lnSpc>
                        <a:spcBef>
                          <a:spcPts val="0"/>
                        </a:spcBef>
                        <a:spcAft>
                          <a:spcPts val="0"/>
                        </a:spcAft>
                      </a:pPr>
                      <a:r>
                        <a:rPr lang="en-US" sz="1800" dirty="0">
                          <a:latin typeface="Times New Roman"/>
                          <a:ea typeface="Calibri"/>
                          <a:cs typeface="Times New Roman"/>
                        </a:rPr>
                        <a:t>Smart Intrusion Detection System for Crop Protection by using </a:t>
                      </a:r>
                      <a:r>
                        <a:rPr lang="en-US" sz="1800" dirty="0" err="1">
                          <a:latin typeface="Times New Roman"/>
                          <a:ea typeface="Calibri"/>
                          <a:cs typeface="Times New Roman"/>
                        </a:rPr>
                        <a:t>Arduino</a:t>
                      </a:r>
                      <a:endParaRPr lang="en-US" sz="1800" dirty="0">
                        <a:latin typeface="Times New Roman"/>
                        <a:ea typeface="Calibri"/>
                        <a:cs typeface="Times New Roman"/>
                      </a:endParaRPr>
                    </a:p>
                  </a:txBody>
                  <a:tcPr marL="68580" marR="68580" marT="0" marB="0"/>
                </a:tc>
                <a:tc>
                  <a:txBody>
                    <a:bodyPr/>
                    <a:lstStyle/>
                    <a:p>
                      <a:pPr algn="ctr"/>
                      <a:r>
                        <a:rPr lang="en-US" sz="1800" dirty="0">
                          <a:latin typeface="Times New Roman" panose="02020603050405020304" pitchFamily="18" charset="0"/>
                          <a:cs typeface="Times New Roman" panose="02020603050405020304" pitchFamily="18" charset="0"/>
                        </a:rPr>
                        <a:t>Use of AI and motion sensor for</a:t>
                      </a:r>
                      <a:r>
                        <a:rPr lang="en-US" sz="1800" baseline="0" dirty="0">
                          <a:latin typeface="Times New Roman" panose="02020603050405020304" pitchFamily="18" charset="0"/>
                          <a:cs typeface="Times New Roman" panose="02020603050405020304" pitchFamily="18" charset="0"/>
                        </a:rPr>
                        <a:t> an intrusion detection system.</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67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6738283"/>
              </p:ext>
            </p:extLst>
          </p:nvPr>
        </p:nvGraphicFramePr>
        <p:xfrm>
          <a:off x="687388" y="1451448"/>
          <a:ext cx="11375806" cy="4046544"/>
        </p:xfrm>
        <a:graphic>
          <a:graphicData uri="http://schemas.openxmlformats.org/drawingml/2006/table">
            <a:tbl>
              <a:tblPr firstRow="1" bandRow="1">
                <a:tableStyleId>{5940675A-B579-460E-94D1-54222C63F5DA}</a:tableStyleId>
              </a:tblPr>
              <a:tblGrid>
                <a:gridCol w="661815">
                  <a:extLst>
                    <a:ext uri="{9D8B030D-6E8A-4147-A177-3AD203B41FA5}">
                      <a16:colId xmlns:a16="http://schemas.microsoft.com/office/drawing/2014/main" val="20000"/>
                    </a:ext>
                  </a:extLst>
                </a:gridCol>
                <a:gridCol w="2463142">
                  <a:extLst>
                    <a:ext uri="{9D8B030D-6E8A-4147-A177-3AD203B41FA5}">
                      <a16:colId xmlns:a16="http://schemas.microsoft.com/office/drawing/2014/main" val="20001"/>
                    </a:ext>
                  </a:extLst>
                </a:gridCol>
                <a:gridCol w="2514406">
                  <a:extLst>
                    <a:ext uri="{9D8B030D-6E8A-4147-A177-3AD203B41FA5}">
                      <a16:colId xmlns:a16="http://schemas.microsoft.com/office/drawing/2014/main" val="20002"/>
                    </a:ext>
                  </a:extLst>
                </a:gridCol>
                <a:gridCol w="3309618">
                  <a:extLst>
                    <a:ext uri="{9D8B030D-6E8A-4147-A177-3AD203B41FA5}">
                      <a16:colId xmlns:a16="http://schemas.microsoft.com/office/drawing/2014/main" val="20003"/>
                    </a:ext>
                  </a:extLst>
                </a:gridCol>
                <a:gridCol w="2426825">
                  <a:extLst>
                    <a:ext uri="{9D8B030D-6E8A-4147-A177-3AD203B41FA5}">
                      <a16:colId xmlns:a16="http://schemas.microsoft.com/office/drawing/2014/main" val="20004"/>
                    </a:ext>
                  </a:extLst>
                </a:gridCol>
              </a:tblGrid>
              <a:tr h="724224">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1761619">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US" sz="2000" b="0" kern="1200" dirty="0">
                          <a:solidFill>
                            <a:schemeClr val="tx1"/>
                          </a:solidFill>
                          <a:effectLst/>
                          <a:latin typeface="Times New Roman" panose="02020603050405020304" pitchFamily="18" charset="0"/>
                          <a:ea typeface="+mn-ea"/>
                          <a:cs typeface="Times New Roman" panose="02020603050405020304" pitchFamily="18" charset="0"/>
                        </a:rPr>
                        <a:t>Google Inc. (2017)</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1800" b="0" kern="1200" dirty="0">
                          <a:solidFill>
                            <a:schemeClr val="tx1"/>
                          </a:solidFill>
                          <a:effectLst/>
                          <a:latin typeface="Times New Roman" panose="02020603050405020304" pitchFamily="18" charset="0"/>
                          <a:ea typeface="+mn-ea"/>
                          <a:cs typeface="Times New Roman" panose="02020603050405020304" pitchFamily="18" charset="0"/>
                        </a:rPr>
                        <a:t>Howard, Andrew &amp; Zhu, </a:t>
                      </a: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Menglong</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&amp; Chen, Bo &amp; </a:t>
                      </a: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Kalenichenko</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Dmitry &amp; Wang, </a:t>
                      </a: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Weijun</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&amp; </a:t>
                      </a: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Weyand</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Tobias &amp; </a:t>
                      </a: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Andreetto</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Marco &amp; Adam, </a:t>
                      </a: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Hartwig</a:t>
                      </a:r>
                      <a:endParaRPr lang="en-US" sz="1800" b="0" dirty="0">
                        <a:latin typeface="Times New Roman" panose="02020603050405020304" pitchFamily="18" charset="0"/>
                        <a:cs typeface="Times New Roman" panose="02020603050405020304" pitchFamily="18" charset="0"/>
                      </a:endParaRPr>
                    </a:p>
                  </a:txBody>
                  <a:tcPr/>
                </a:tc>
                <a:tc>
                  <a:txBody>
                    <a:bodyPr/>
                    <a:lstStyle/>
                    <a:p>
                      <a:pPr algn="ctr"/>
                      <a:r>
                        <a:rPr lang="en-US" sz="2000" b="0" kern="1200" dirty="0" err="1">
                          <a:solidFill>
                            <a:schemeClr val="tx1"/>
                          </a:solidFill>
                          <a:effectLst/>
                          <a:latin typeface="Times New Roman" panose="02020603050405020304" pitchFamily="18" charset="0"/>
                          <a:ea typeface="+mn-ea"/>
                          <a:cs typeface="Times New Roman" panose="02020603050405020304" pitchFamily="18" charset="0"/>
                        </a:rPr>
                        <a:t>MobileNets</a:t>
                      </a: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Efficient </a:t>
                      </a:r>
                      <a:r>
                        <a:rPr lang="en-US" sz="2000" b="0" kern="1200" dirty="0" err="1">
                          <a:solidFill>
                            <a:schemeClr val="tx1"/>
                          </a:solidFill>
                          <a:effectLst/>
                          <a:latin typeface="Times New Roman" panose="02020603050405020304" pitchFamily="18" charset="0"/>
                          <a:ea typeface="+mn-ea"/>
                          <a:cs typeface="Times New Roman" panose="02020603050405020304" pitchFamily="18" charset="0"/>
                        </a:rPr>
                        <a:t>Convolutional</a:t>
                      </a: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Neural Networks for Mobile Vision Applications</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SSD model </a:t>
                      </a:r>
                      <a:r>
                        <a:rPr lang="en-US" sz="2000" b="0" dirty="0" err="1">
                          <a:latin typeface="Times New Roman" panose="02020603050405020304" pitchFamily="18" charset="0"/>
                          <a:cs typeface="Times New Roman" panose="02020603050405020304" pitchFamily="18" charset="0"/>
                        </a:rPr>
                        <a:t>MobileNet</a:t>
                      </a:r>
                      <a:r>
                        <a:rPr lang="en-US" sz="2000" b="0" dirty="0">
                          <a:latin typeface="Times New Roman" panose="02020603050405020304" pitchFamily="18" charset="0"/>
                          <a:cs typeface="Times New Roman" panose="02020603050405020304" pitchFamily="18" charset="0"/>
                        </a:rPr>
                        <a:t> which can work on low performance hardware.</a:t>
                      </a:r>
                    </a:p>
                  </a:txBody>
                  <a:tcPr/>
                </a:tc>
                <a:extLst>
                  <a:ext uri="{0D108BD9-81ED-4DB2-BD59-A6C34878D82A}">
                    <a16:rowId xmlns:a16="http://schemas.microsoft.com/office/drawing/2014/main" val="10001"/>
                  </a:ext>
                </a:extLst>
              </a:tr>
              <a:tr h="655320">
                <a:tc>
                  <a:txBody>
                    <a:bodyPr/>
                    <a:lstStyle/>
                    <a:p>
                      <a:pPr algn="ctr"/>
                      <a:r>
                        <a:rPr lang="en-US" sz="2000" dirty="0">
                          <a:latin typeface="Times New Roman" panose="02020603050405020304" pitchFamily="18" charset="0"/>
                          <a:cs typeface="Times New Roman" panose="02020603050405020304" pitchFamily="18" charset="0"/>
                        </a:rPr>
                        <a:t>4</a:t>
                      </a:r>
                    </a:p>
                  </a:txBody>
                  <a:tcPr/>
                </a:tc>
                <a:tc>
                  <a:txBody>
                    <a:bodyPr/>
                    <a:lstStyle/>
                    <a:p>
                      <a:pPr algn="ctr"/>
                      <a:r>
                        <a:rPr lang="en-US" sz="2000" b="0" dirty="0">
                          <a:solidFill>
                            <a:srgbClr val="000000"/>
                          </a:solidFill>
                          <a:effectLst/>
                          <a:latin typeface="Times New Roman" panose="02020603050405020304" pitchFamily="18" charset="0"/>
                          <a:ea typeface="Calibri" panose="020F0502020204030204" pitchFamily="34" charset="0"/>
                        </a:rPr>
                        <a:t>International Journal of Science and Research. (2016)</a:t>
                      </a:r>
                      <a:endParaRPr lang="en-US" sz="2000" b="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2000" b="0" dirty="0">
                          <a:solidFill>
                            <a:srgbClr val="000000"/>
                          </a:solidFill>
                          <a:effectLst/>
                          <a:latin typeface="Times New Roman" panose="02020603050405020304" pitchFamily="18" charset="0"/>
                          <a:ea typeface="Calibri" panose="020F0502020204030204" pitchFamily="34" charset="0"/>
                        </a:rPr>
                        <a:t>Abhinav V. Deshpande </a:t>
                      </a:r>
                      <a:endParaRPr lang="en-US" sz="2000" b="0" dirty="0"/>
                    </a:p>
                  </a:txBody>
                  <a:tcPr/>
                </a:tc>
                <a:tc>
                  <a:txBody>
                    <a:bodyPr/>
                    <a:lstStyle/>
                    <a:p>
                      <a:pPr algn="ctr"/>
                      <a:r>
                        <a:rPr lang="en-US" sz="2000" b="0" dirty="0">
                          <a:latin typeface="Times New Roman" panose="02020603050405020304" pitchFamily="18" charset="0"/>
                          <a:cs typeface="Times New Roman" panose="02020603050405020304" pitchFamily="18" charset="0"/>
                        </a:rPr>
                        <a:t>Design and Implementation of an Intelligent Security System for Farm Protection from Wild Animals </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Animal</a:t>
                      </a:r>
                      <a:r>
                        <a:rPr lang="en-US" sz="2000" b="0" baseline="0" dirty="0">
                          <a:latin typeface="Times New Roman" panose="02020603050405020304" pitchFamily="18" charset="0"/>
                          <a:cs typeface="Times New Roman" panose="02020603050405020304" pitchFamily="18" charset="0"/>
                        </a:rPr>
                        <a:t> detection and protection of crops in embedded settings.</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40955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26721" y="181114"/>
            <a:ext cx="2987040" cy="839205"/>
          </a:xfrm>
        </p:spPr>
        <p:txBody>
          <a:bodyPr>
            <a:normAutofit fontScale="90000"/>
          </a:bodyPr>
          <a:lstStyle/>
          <a:p>
            <a:r>
              <a:rPr lang="en-US" sz="2700" b="1" dirty="0">
                <a:latin typeface="Times New Roman" panose="02020603050405020304" pitchFamily="18" charset="0"/>
                <a:cs typeface="Times New Roman" panose="02020603050405020304" pitchFamily="18" charset="0"/>
              </a:rPr>
              <a:t>Existing method:</a:t>
            </a:r>
            <a:br>
              <a:rPr lang="en-US" altLang="en-US" sz="3200" b="1" dirty="0">
                <a:latin typeface="Times New Roman" panose="02020603050405020304" pitchFamily="18" charset="0"/>
                <a:cs typeface="Times New Roman" panose="02020603050405020304"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77118" y="621036"/>
            <a:ext cx="11341865" cy="5728964"/>
          </a:xfrm>
        </p:spPr>
        <p:txBody>
          <a:bodyPr>
            <a:noAutofit/>
          </a:bodyPr>
          <a:lstStyle/>
          <a:p>
            <a:pPr>
              <a:buNone/>
            </a:pPr>
            <a:r>
              <a:rPr lang="en-US" sz="2400" dirty="0">
                <a:latin typeface="Times New Roman" panose="02020603050405020304" pitchFamily="18" charset="0"/>
                <a:cs typeface="Times New Roman" pitchFamily="18" charset="0"/>
              </a:rPr>
              <a:t>	 </a:t>
            </a:r>
          </a:p>
          <a:p>
            <a:pPr lvl="0" algn="just">
              <a:lnSpc>
                <a:spcPct val="160000"/>
              </a:lnSpc>
            </a:pPr>
            <a:r>
              <a:rPr lang="en-US" sz="2400" dirty="0">
                <a:latin typeface="Times New Roman" panose="02020603050405020304" pitchFamily="18" charset="0"/>
                <a:cs typeface="Times New Roman" pitchFamily="18" charset="0"/>
              </a:rPr>
              <a:t>Since most of the farms in India are small, most farmers relies on medieval techniques like using a scare crow, or relying on guards to monitor crops.</a:t>
            </a:r>
          </a:p>
          <a:p>
            <a:pPr lvl="0" algn="just">
              <a:lnSpc>
                <a:spcPct val="160000"/>
              </a:lnSpc>
            </a:pPr>
            <a:r>
              <a:rPr lang="en-US" sz="2400" dirty="0">
                <a:latin typeface="Times New Roman" panose="02020603050405020304" pitchFamily="18" charset="0"/>
                <a:cs typeface="Times New Roman" pitchFamily="18" charset="0"/>
              </a:rPr>
              <a:t>More recently, crops are also being protected using electric fencing but it can be highly cost inefficient which a small farmer cannot afford.</a:t>
            </a:r>
          </a:p>
          <a:p>
            <a:pPr lvl="0" algn="just">
              <a:lnSpc>
                <a:spcPct val="160000"/>
              </a:lnSpc>
            </a:pPr>
            <a:r>
              <a:rPr lang="en-US" sz="2400" dirty="0">
                <a:latin typeface="Times New Roman" panose="02020603050405020304" pitchFamily="18" charset="0"/>
                <a:cs typeface="Times New Roman" pitchFamily="18" charset="0"/>
              </a:rPr>
              <a:t>Even if they can afford it, in most cases it is illegal to use such fences which governments uses as a measure to conserve the wildlife populations.</a:t>
            </a:r>
          </a:p>
          <a:p>
            <a:pPr lvl="0" algn="just">
              <a:lnSpc>
                <a:spcPct val="160000"/>
              </a:lnSpc>
            </a:pPr>
            <a:r>
              <a:rPr lang="en-US" sz="2400" dirty="0">
                <a:latin typeface="Times New Roman" panose="02020603050405020304" pitchFamily="18" charset="0"/>
                <a:cs typeface="Times New Roman" pitchFamily="18" charset="0"/>
              </a:rPr>
              <a:t>In busy seasons like the harvesting time, it can get difficult to have a guard, guarding and monitoring the crops from animals.</a:t>
            </a:r>
          </a:p>
          <a:p>
            <a:pPr lvl="0" algn="just">
              <a:lnSpc>
                <a:spcPct val="160000"/>
              </a:lnSpc>
            </a:pPr>
            <a:endParaRPr lang="en-US" sz="2400" dirty="0">
              <a:latin typeface="Times New Roman" panose="02020603050405020304" pitchFamily="18" charset="0"/>
              <a:cs typeface="Times New Roman" pitchFamily="18" charset="0"/>
            </a:endParaRPr>
          </a:p>
          <a:p>
            <a:pPr algn="just">
              <a:lnSpc>
                <a:spcPct val="150000"/>
              </a:lnSpc>
              <a:buNone/>
            </a:pPr>
            <a:endParaRPr lang="en-US" sz="2400" dirty="0">
              <a:latin typeface="Times New Roman" panose="02020603050405020304"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accent1"/>
                </a:solidFill>
                <a:latin typeface="Arial" panose="020B0604020202020204" pitchFamily="34" charset="0"/>
                <a:cs typeface="Arial" panose="020B0604020202020204" pitchFamily="34" charset="0"/>
              </a:rPr>
              <a:t>Disadvantages in Existing method:</a:t>
            </a:r>
            <a:br>
              <a:rPr lang="en-US" altLang="en-US" sz="2400" b="1" dirty="0">
                <a:solidFill>
                  <a:schemeClr val="accent1"/>
                </a:solidFill>
                <a:latin typeface="Arial" panose="020B0604020202020204" pitchFamily="34" charset="0"/>
                <a:cs typeface="Arial" panose="020B0604020202020204" pitchFamily="34" charset="0"/>
              </a:rPr>
            </a:br>
            <a:endParaRPr lang="en-US" sz="2400" b="1" dirty="0">
              <a:solidFill>
                <a:schemeClr val="accent1"/>
              </a:solidFill>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1068636" y="2057400"/>
            <a:ext cx="10588376" cy="40062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marR="0" lvl="1" indent="0">
              <a:lnSpc>
                <a:spcPct val="107000"/>
              </a:lnSpc>
              <a:spcBef>
                <a:spcPts val="0"/>
              </a:spcBef>
              <a:spcAft>
                <a:spcPts val="1000"/>
              </a:spcAft>
              <a:buNone/>
              <a:tabLst>
                <a:tab pos="2286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High cost.</a:t>
            </a:r>
          </a:p>
          <a:p>
            <a:pPr marL="457200" marR="0" lvl="1" indent="0">
              <a:lnSpc>
                <a:spcPct val="107000"/>
              </a:lnSpc>
              <a:spcBef>
                <a:spcPts val="0"/>
              </a:spcBef>
              <a:spcAft>
                <a:spcPts val="1000"/>
              </a:spcAft>
              <a:buNone/>
              <a:tabLst>
                <a:tab pos="2286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Prone to seasonality.</a:t>
            </a:r>
          </a:p>
          <a:p>
            <a:pPr marL="457200" lvl="1" indent="0">
              <a:lnSpc>
                <a:spcPct val="107000"/>
              </a:lnSpc>
              <a:spcBef>
                <a:spcPts val="0"/>
              </a:spcBef>
              <a:spcAft>
                <a:spcPts val="1000"/>
              </a:spcAft>
              <a:buNone/>
              <a:tabLst>
                <a:tab pos="2286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Are highly inefficient.</a:t>
            </a:r>
          </a:p>
          <a:p>
            <a:pPr marL="457200" lvl="1" indent="0">
              <a:lnSpc>
                <a:spcPct val="107000"/>
              </a:lnSpc>
              <a:spcBef>
                <a:spcPts val="0"/>
              </a:spcBef>
              <a:spcAft>
                <a:spcPts val="1000"/>
              </a:spcAft>
              <a:buNone/>
              <a:tabLst>
                <a:tab pos="2286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Requires costly equipments and infrastructure.</a:t>
            </a:r>
          </a:p>
          <a:p>
            <a:pPr marL="0" indent="0">
              <a:buFont typeface="Wingdings 3" charset="2"/>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26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FEDB6-7F4A-4342-99CF-F15D1A827F16}"/>
              </a:ext>
            </a:extLst>
          </p:cNvPr>
          <p:cNvSpPr>
            <a:spLocks noGrp="1"/>
          </p:cNvSpPr>
          <p:nvPr>
            <p:ph idx="1"/>
          </p:nvPr>
        </p:nvSpPr>
        <p:spPr>
          <a:xfrm>
            <a:off x="1005839" y="561703"/>
            <a:ext cx="10894423" cy="6296297"/>
          </a:xfrm>
        </p:spPr>
        <p:txBody>
          <a:bodyPr>
            <a:normAutofit/>
          </a:bodyPr>
          <a:lstStyle/>
          <a:p>
            <a:pPr marL="0" lvl="0" indent="0" algn="just">
              <a:lnSpc>
                <a:spcPct val="150000"/>
              </a:lnSpc>
              <a:spcBef>
                <a:spcPts val="0"/>
              </a:spcBef>
              <a:buNone/>
            </a:pPr>
            <a:r>
              <a:rPr lang="en-US" sz="24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Proposed  System</a:t>
            </a:r>
            <a:r>
              <a:rPr lang="en-US" sz="2400" b="1" dirty="0">
                <a:latin typeface="Times New Roman" panose="02020603050405020304" pitchFamily="18" charset="0"/>
                <a:ea typeface="Calibri" panose="020F0502020204030204" pitchFamily="34" charset="0"/>
                <a:cs typeface="Times New Roman" panose="02020603050405020304" pitchFamily="18" charset="0"/>
              </a:rPr>
              <a:t>:</a:t>
            </a:r>
          </a:p>
          <a:p>
            <a:pPr marL="0" lvl="0" indent="0" algn="just">
              <a:lnSpc>
                <a:spcPct val="150000"/>
              </a:lnSpc>
              <a:spcBef>
                <a:spcPts val="0"/>
              </a:spcBef>
              <a:buNone/>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Bef>
                <a:spcPts val="0"/>
              </a:spcBef>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AI based surveillance system to detect and monitor the presence of any animal.</a:t>
            </a:r>
          </a:p>
          <a:p>
            <a:pPr marL="0" lvl="0" indent="0" algn="just">
              <a:lnSpc>
                <a:spcPct val="150000"/>
              </a:lnSpc>
              <a:spcBef>
                <a:spcPts val="0"/>
              </a:spcBef>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Camera can be placed conveniently at location(s) where any possible animal might enter from.</a:t>
            </a:r>
          </a:p>
          <a:p>
            <a:pPr marL="0" lvl="0" indent="0" algn="just">
              <a:lnSpc>
                <a:spcPct val="150000"/>
              </a:lnSpc>
              <a:spcBef>
                <a:spcPts val="0"/>
              </a:spcBef>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The system uses computer vision using Open CV to process the feed from the camera.</a:t>
            </a:r>
          </a:p>
          <a:p>
            <a:pPr marL="0" indent="0" algn="just">
              <a:lnSpc>
                <a:spcPct val="150000"/>
              </a:lnSpc>
              <a:spcBef>
                <a:spcPts val="0"/>
              </a:spcBef>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Pre-trained model Mobile Net SSD (Single Shot Detector) is used to detect the animals in the farms. The model is trained on MS COCO image dataset. </a:t>
            </a:r>
          </a:p>
          <a:p>
            <a:pPr marL="0" indent="0" algn="just">
              <a:lnSpc>
                <a:spcPct val="150000"/>
              </a:lnSpc>
              <a:spcBef>
                <a:spcPts val="0"/>
              </a:spcBef>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Siren is fired on detecting an animal which can act as a deterrent to the animal. </a:t>
            </a:r>
          </a:p>
          <a:p>
            <a:pPr marL="0" indent="0" algn="just">
              <a:lnSpc>
                <a:spcPct val="150000"/>
              </a:lnSpc>
              <a:spcBef>
                <a:spcPts val="0"/>
              </a:spcBef>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It can also notify the farmer so that he/she can take the concerned action as required in time.</a:t>
            </a:r>
          </a:p>
          <a:p>
            <a:pPr lvl="0" algn="just">
              <a:lnSpc>
                <a:spcPct val="150000"/>
              </a:lnSpc>
              <a:spcBef>
                <a:spcPts val="0"/>
              </a:spcBef>
              <a:buFont typeface="Symbol" panose="05050102010706020507" pitchFamily="18" charset="2"/>
              <a:buChar char=""/>
            </a:pPr>
            <a:endParaRPr lang="en-US" sz="2000" dirty="0">
              <a:latin typeface="Times New Roman" panose="02020603050405020304" pitchFamily="18" charset="0"/>
              <a:cs typeface="Times New Roman" panose="02020603050405020304" pitchFamily="18" charset="0"/>
            </a:endParaRPr>
          </a:p>
          <a:p>
            <a:pPr lvl="0" algn="just">
              <a:lnSpc>
                <a:spcPct val="150000"/>
              </a:lnSpc>
              <a:spcBef>
                <a:spcPts val="0"/>
              </a:spcBef>
              <a:buFont typeface="Symbol" panose="05050102010706020507" pitchFamily="18"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83601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2306</TotalTime>
  <Words>1755</Words>
  <Application>Microsoft Office PowerPoint</Application>
  <PresentationFormat>Widescreen</PresentationFormat>
  <Paragraphs>158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Symbol</vt:lpstr>
      <vt:lpstr>Times New Roman</vt:lpstr>
      <vt:lpstr>Trebuchet MS</vt:lpstr>
      <vt:lpstr>Wingdings 3</vt:lpstr>
      <vt:lpstr>Facet</vt:lpstr>
      <vt:lpstr>PowerPoint Presentation</vt:lpstr>
      <vt:lpstr>Abstract</vt:lpstr>
      <vt:lpstr> INTRODUCTION   </vt:lpstr>
      <vt:lpstr> </vt:lpstr>
      <vt:lpstr>Literature review:  </vt:lpstr>
      <vt:lpstr>PowerPoint Presentation</vt:lpstr>
      <vt:lpstr>Existing method: </vt:lpstr>
      <vt:lpstr>PowerPoint Presentation</vt:lpstr>
      <vt:lpstr>PowerPoint Presentation</vt:lpstr>
      <vt:lpstr>Architecture of proposed method : </vt:lpstr>
      <vt:lpstr>Advantages of Proposed method: </vt:lpstr>
      <vt:lpstr>                                               UML DIAGRAMS    USE CASE DIAGRAM :    </vt:lpstr>
      <vt:lpstr>  </vt:lpstr>
      <vt:lpstr>PowerPoint Presentation</vt:lpstr>
      <vt:lpstr>ACTIVITY DIAGRAM :</vt:lpstr>
      <vt:lpstr>PowerPoint Presentation</vt:lpstr>
      <vt:lpstr> </vt:lpstr>
      <vt:lpstr>Hardware and Software Requirement: </vt:lpstr>
      <vt:lpstr>CONCLUSION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Hurted Guy</cp:lastModifiedBy>
  <cp:revision>197</cp:revision>
  <dcterms:created xsi:type="dcterms:W3CDTF">2020-06-29T09:16:21Z</dcterms:created>
  <dcterms:modified xsi:type="dcterms:W3CDTF">2023-04-04T16:50:14Z</dcterms:modified>
</cp:coreProperties>
</file>