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BD15-8C7E-4A86-A469-FB5DA6A10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B2E5-7164-4E44-A8C4-424145A1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84FD-7C14-47FA-80DE-3F5CAA9A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D641-AC4E-48EF-8D73-F9FC27A9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1455-F10E-4218-AF8D-F877E3C8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E754-9E3E-49BB-977B-25623D0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CDA42-6CCB-49D3-8AA5-1BECCBB4A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BE49-6D0F-4CD4-AB27-4BCD006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1FA-F221-488D-872B-90E5B47A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A4E0-BEAD-40D0-8EFA-F3640C3A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1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937AB-C2BB-473B-9B7C-182FE3041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73589-F00F-4F82-BFE8-9442CBD4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C0BF-2263-44CC-9A9F-66661D7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EE7B-1BA9-455E-82E6-B34A59A5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1ABC-5583-4721-BFD0-E04D954A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F597-C226-40C7-B7C8-2E37F471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FBC4-AC08-4F9C-8B93-CFCAC825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F6CB-BDE7-4DA9-B380-02DAA2EF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C440-FC34-4C68-8FB3-D50D5795C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AC29-346D-4BC2-AE81-7D63E4B7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6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0FF5-25C3-48BE-858A-CBDCC2DA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B9E8-7AF5-4368-9A6A-E3B571658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6E056-D91F-420C-A7FA-EE23D8AD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A236-3C3B-4D8B-A596-7B7450D3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5F2A-BBB2-4AB9-AC07-C2D6D9D2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C69D-B7A1-49FC-8B60-07B8B92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3FC9-3A58-4ACA-81C1-C3B7B5BA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B513-C474-4C18-8EB2-2B816ADB4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A9B6F-925C-4048-9DF4-CEB6ABB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BF6C3-634A-4E76-A4BD-EE428BD1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2D97-E066-4B1E-BB0E-EA4016CA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8E8-2256-4C80-994C-05C60C13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076A-3A85-415F-89CA-523576CB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619E-C54B-455F-82BC-F90D28A00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772E9-9026-443D-A006-54D24175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CAADE-DC3E-49D8-AA3A-B11F3F7A5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8A461-A3E0-48C8-A75C-9186DC0A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48158-DE72-45E4-8A13-CC05E339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CAFAC-E1EC-4169-BE58-22EF33A8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E5CE-8671-4491-A759-4AF3F35C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308D9-779F-4EC8-8A6D-CAD2B35B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3C117-7145-4DC4-86E4-E4A77F7F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A65CA-A893-4961-B5D6-79E5031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BE44-607A-4A08-AB6F-37BEF45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9CAE2-67C2-4903-A917-883C958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CCBA-1940-4450-8580-088DD421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DC88-615F-49F2-A7C7-1E518BC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6017-B51A-41E9-8CF8-272FFDF5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1FDA6-A21D-473B-89F5-3BE5C122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0166-484B-49E2-B88C-8D017CD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B4CB8-1AAD-4D64-810F-311ED06B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2E1AD-31EE-44BC-8925-943C6772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9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579-642F-4164-8396-E94169AB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C05A4-19FD-405F-8BE0-0BA2E6962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D6E1C-13CF-48E3-99B6-E30AE9FD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12908-B0B8-4835-8FB7-8CD44C8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CFE5-FA56-4486-84D4-C82A20C0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0E5E9-B500-482A-8404-CF80895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0DA5F-3FFE-4845-9918-BEAE3F6F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A486A-EC3D-4497-B994-98EC6633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36A7-9941-4C82-9D26-5F6B59882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7C1CA-F9CA-4529-B41D-866EF4B9FE5B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58AE-D09D-4EA0-A6C6-691BA69D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6466-1F54-4214-94CF-D2A85CC3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FFE06-4E10-4B6C-A8DB-78CF74AC7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A41F-0A47-4F70-A5B3-5626F00B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391F-08DD-4E17-A82B-BA12DEB45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0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0D4214C-503A-49F8-91C1-2183AFB171DF}"/>
              </a:ext>
            </a:extLst>
          </p:cNvPr>
          <p:cNvGrpSpPr/>
          <p:nvPr/>
        </p:nvGrpSpPr>
        <p:grpSpPr>
          <a:xfrm>
            <a:off x="74907" y="257577"/>
            <a:ext cx="11449598" cy="6253762"/>
            <a:chOff x="74907" y="257577"/>
            <a:chExt cx="11449598" cy="6253762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28ACD66-3CB1-4ACA-B10A-529D0B7D8D95}"/>
                </a:ext>
              </a:extLst>
            </p:cNvPr>
            <p:cNvSpPr/>
            <p:nvPr/>
          </p:nvSpPr>
          <p:spPr>
            <a:xfrm>
              <a:off x="4123386" y="257577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Jual</a:t>
              </a:r>
              <a:r>
                <a:rPr lang="en-US" sz="1200" dirty="0"/>
                <a:t> </a:t>
              </a:r>
              <a:r>
                <a:rPr lang="en-US" sz="1200" dirty="0" err="1"/>
                <a:t>Barang</a:t>
              </a:r>
              <a:endParaRPr lang="en-US" sz="1200" dirty="0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8765C0D-1ED5-495F-9012-2F25F6B7AB1A}"/>
                </a:ext>
              </a:extLst>
            </p:cNvPr>
            <p:cNvSpPr/>
            <p:nvPr/>
          </p:nvSpPr>
          <p:spPr>
            <a:xfrm>
              <a:off x="4123385" y="1629177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Beli</a:t>
              </a:r>
              <a:r>
                <a:rPr lang="en-US" sz="1200" dirty="0"/>
                <a:t> </a:t>
              </a:r>
              <a:r>
                <a:rPr lang="en-US" sz="1200" dirty="0" err="1"/>
                <a:t>Barang</a:t>
              </a:r>
              <a:endParaRPr lang="en-US" sz="12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958A0FB2-4B5E-47A8-BD15-A84027BDE666}"/>
                </a:ext>
              </a:extLst>
            </p:cNvPr>
            <p:cNvSpPr/>
            <p:nvPr/>
          </p:nvSpPr>
          <p:spPr>
            <a:xfrm>
              <a:off x="74907" y="2753394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Barang</a:t>
              </a:r>
              <a:r>
                <a:rPr lang="en-US" sz="1200" dirty="0"/>
                <a:t> </a:t>
              </a:r>
              <a:r>
                <a:rPr lang="en-US" sz="1200" dirty="0" err="1"/>
                <a:t>Masuk</a:t>
              </a:r>
              <a:endParaRPr lang="en-US" sz="1200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D6473FE3-E4F5-4833-BBE0-2794F94C4C16}"/>
                </a:ext>
              </a:extLst>
            </p:cNvPr>
            <p:cNvSpPr/>
            <p:nvPr/>
          </p:nvSpPr>
          <p:spPr>
            <a:xfrm>
              <a:off x="2281706" y="2319430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Barang</a:t>
              </a:r>
              <a:r>
                <a:rPr lang="en-US" sz="1200" dirty="0"/>
                <a:t> </a:t>
              </a:r>
              <a:r>
                <a:rPr lang="en-US" sz="1200" dirty="0" err="1"/>
                <a:t>Keluar</a:t>
              </a:r>
              <a:endParaRPr lang="en-US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AE0B0D-791A-44FC-9FFE-21A913FDE358}"/>
                </a:ext>
              </a:extLst>
            </p:cNvPr>
            <p:cNvSpPr/>
            <p:nvPr/>
          </p:nvSpPr>
          <p:spPr>
            <a:xfrm>
              <a:off x="991456" y="1171977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Produk</a:t>
              </a:r>
              <a:endParaRPr lang="en-US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FEA10D-68F9-4DD3-B20F-FAFE8816B0B3}"/>
                </a:ext>
              </a:extLst>
            </p:cNvPr>
            <p:cNvSpPr/>
            <p:nvPr/>
          </p:nvSpPr>
          <p:spPr>
            <a:xfrm>
              <a:off x="8014524" y="1171977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Mitra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A57C6B-22E1-498E-9B16-185770D1357D}"/>
                </a:ext>
              </a:extLst>
            </p:cNvPr>
            <p:cNvSpPr/>
            <p:nvPr/>
          </p:nvSpPr>
          <p:spPr>
            <a:xfrm>
              <a:off x="991456" y="4837522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Gudang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462B06-036E-4FA2-8A53-E1851DAD4FFB}"/>
                </a:ext>
              </a:extLst>
            </p:cNvPr>
            <p:cNvSpPr/>
            <p:nvPr/>
          </p:nvSpPr>
          <p:spPr>
            <a:xfrm>
              <a:off x="6906833" y="4836554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Pegawai</a:t>
              </a:r>
              <a:endParaRPr lang="en-US" sz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A6F8BB-3D94-4022-88BF-A314C941C098}"/>
                </a:ext>
              </a:extLst>
            </p:cNvPr>
            <p:cNvSpPr/>
            <p:nvPr/>
          </p:nvSpPr>
          <p:spPr>
            <a:xfrm>
              <a:off x="9309123" y="4810796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Aset</a:t>
              </a:r>
              <a:endParaRPr lang="en-US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C3CE20-53AC-4E44-B5DF-149FA4F348ED}"/>
                </a:ext>
              </a:extLst>
            </p:cNvPr>
            <p:cNvSpPr/>
            <p:nvPr/>
          </p:nvSpPr>
          <p:spPr>
            <a:xfrm>
              <a:off x="9215586" y="5815612"/>
              <a:ext cx="2215382" cy="4636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Kendaraan</a:t>
              </a:r>
              <a:endParaRPr lang="en-US" sz="1200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4CB4C4D4-12BB-4E22-8B58-BBDA806C3518}"/>
                </a:ext>
              </a:extLst>
            </p:cNvPr>
            <p:cNvSpPr/>
            <p:nvPr/>
          </p:nvSpPr>
          <p:spPr>
            <a:xfrm>
              <a:off x="4129183" y="4600224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Penjaga</a:t>
              </a:r>
              <a:r>
                <a:rPr lang="en-US" sz="1200" dirty="0"/>
                <a:t> Gudang</a:t>
              </a:r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088A7E3D-0276-47CC-BEFB-233B3DDF6FE0}"/>
                </a:ext>
              </a:extLst>
            </p:cNvPr>
            <p:cNvSpPr/>
            <p:nvPr/>
          </p:nvSpPr>
          <p:spPr>
            <a:xfrm>
              <a:off x="7093684" y="2318464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Beli</a:t>
              </a:r>
              <a:r>
                <a:rPr lang="en-US" sz="1200" dirty="0"/>
                <a:t> </a:t>
              </a:r>
              <a:r>
                <a:rPr lang="en-US" sz="1200" dirty="0" err="1"/>
                <a:t>Aset</a:t>
              </a:r>
              <a:endParaRPr lang="en-US" sz="1200" dirty="0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72C7691E-702C-4A18-AA1B-49256D302BC0}"/>
                </a:ext>
              </a:extLst>
            </p:cNvPr>
            <p:cNvSpPr/>
            <p:nvPr/>
          </p:nvSpPr>
          <p:spPr>
            <a:xfrm>
              <a:off x="9495809" y="2324904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Jual</a:t>
              </a:r>
              <a:r>
                <a:rPr lang="en-US" sz="1200" dirty="0"/>
                <a:t> </a:t>
              </a:r>
              <a:r>
                <a:rPr lang="en-US" sz="1200" dirty="0" err="1"/>
                <a:t>Aset</a:t>
              </a:r>
              <a:endParaRPr lang="en-US" sz="12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421C86-54EB-4F5E-B430-D9AC1D7B9FED}"/>
                </a:ext>
              </a:extLst>
            </p:cNvPr>
            <p:cNvCxnSpPr>
              <a:stCxn id="8" idx="0"/>
              <a:endCxn id="11" idx="2"/>
            </p:cNvCxnSpPr>
            <p:nvPr/>
          </p:nvCxnSpPr>
          <p:spPr>
            <a:xfrm flipV="1">
              <a:off x="995747" y="1635617"/>
              <a:ext cx="1103400" cy="11177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457382-164E-4B41-A3B3-7FFFEDA6C387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H="1" flipV="1">
              <a:off x="2099147" y="1635617"/>
              <a:ext cx="1103399" cy="68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CBF5A17-A250-4D1B-AF8B-CEA0BFE44B18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flipV="1">
              <a:off x="2099147" y="3233830"/>
              <a:ext cx="1103399" cy="160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1FE92B-A204-4D52-905C-0A7B3B4643BC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995747" y="3667794"/>
              <a:ext cx="1103400" cy="1169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3998A6-953D-4171-AF78-6A830D177025}"/>
                </a:ext>
              </a:extLst>
            </p:cNvPr>
            <p:cNvCxnSpPr>
              <a:cxnSpLocks/>
              <a:stCxn id="11" idx="3"/>
              <a:endCxn id="4" idx="1"/>
            </p:cNvCxnSpPr>
            <p:nvPr/>
          </p:nvCxnSpPr>
          <p:spPr>
            <a:xfrm flipV="1">
              <a:off x="3206838" y="714777"/>
              <a:ext cx="916548" cy="689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DF6F1F-FAE6-494C-8C20-764A1CE450EE}"/>
                </a:ext>
              </a:extLst>
            </p:cNvPr>
            <p:cNvCxnSpPr>
              <a:cxnSpLocks/>
              <a:stCxn id="11" idx="3"/>
              <a:endCxn id="6" idx="1"/>
            </p:cNvCxnSpPr>
            <p:nvPr/>
          </p:nvCxnSpPr>
          <p:spPr>
            <a:xfrm>
              <a:off x="3206838" y="1403797"/>
              <a:ext cx="916547" cy="68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14D408A-2C28-4034-9E7B-273065CF043D}"/>
                </a:ext>
              </a:extLst>
            </p:cNvPr>
            <p:cNvCxnSpPr>
              <a:cxnSpLocks/>
              <a:stCxn id="13" idx="1"/>
              <a:endCxn id="4" idx="3"/>
            </p:cNvCxnSpPr>
            <p:nvPr/>
          </p:nvCxnSpPr>
          <p:spPr>
            <a:xfrm flipH="1" flipV="1">
              <a:off x="5965065" y="714777"/>
              <a:ext cx="2049459" cy="689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7A72982-5146-41F0-B8BD-B8D453610A1F}"/>
                </a:ext>
              </a:extLst>
            </p:cNvPr>
            <p:cNvCxnSpPr>
              <a:cxnSpLocks/>
              <a:stCxn id="6" idx="3"/>
              <a:endCxn id="13" idx="1"/>
            </p:cNvCxnSpPr>
            <p:nvPr/>
          </p:nvCxnSpPr>
          <p:spPr>
            <a:xfrm flipV="1">
              <a:off x="5965064" y="1403797"/>
              <a:ext cx="2049460" cy="682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23A9ED5-E77A-4DC4-B92B-AB29DE51A0B3}"/>
                </a:ext>
              </a:extLst>
            </p:cNvPr>
            <p:cNvCxnSpPr>
              <a:cxnSpLocks/>
              <a:stCxn id="25" idx="0"/>
              <a:endCxn id="13" idx="2"/>
            </p:cNvCxnSpPr>
            <p:nvPr/>
          </p:nvCxnSpPr>
          <p:spPr>
            <a:xfrm flipV="1">
              <a:off x="8014524" y="1635617"/>
              <a:ext cx="1107691" cy="682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575E8DE-4917-4775-9398-DC5B768270D8}"/>
                </a:ext>
              </a:extLst>
            </p:cNvPr>
            <p:cNvCxnSpPr>
              <a:cxnSpLocks/>
              <a:stCxn id="27" idx="0"/>
              <a:endCxn id="13" idx="2"/>
            </p:cNvCxnSpPr>
            <p:nvPr/>
          </p:nvCxnSpPr>
          <p:spPr>
            <a:xfrm flipH="1" flipV="1">
              <a:off x="9122215" y="1635617"/>
              <a:ext cx="1294434" cy="689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A31222F-0661-4126-A674-0E7BE295FA92}"/>
                </a:ext>
              </a:extLst>
            </p:cNvPr>
            <p:cNvCxnSpPr>
              <a:cxnSpLocks/>
              <a:stCxn id="17" idx="0"/>
              <a:endCxn id="27" idx="2"/>
            </p:cNvCxnSpPr>
            <p:nvPr/>
          </p:nvCxnSpPr>
          <p:spPr>
            <a:xfrm flipV="1">
              <a:off x="8014524" y="3239304"/>
              <a:ext cx="2402125" cy="1597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60A3DAA-31CF-4035-90C0-80C30314D686}"/>
                </a:ext>
              </a:extLst>
            </p:cNvPr>
            <p:cNvCxnSpPr>
              <a:cxnSpLocks/>
              <a:stCxn id="17" idx="0"/>
              <a:endCxn id="25" idx="2"/>
            </p:cNvCxnSpPr>
            <p:nvPr/>
          </p:nvCxnSpPr>
          <p:spPr>
            <a:xfrm flipV="1">
              <a:off x="8014524" y="3232864"/>
              <a:ext cx="0" cy="1603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863468D-3421-4D61-A264-C68E4C875E94}"/>
                </a:ext>
              </a:extLst>
            </p:cNvPr>
            <p:cNvCxnSpPr>
              <a:cxnSpLocks/>
              <a:stCxn id="19" idx="0"/>
              <a:endCxn id="27" idx="2"/>
            </p:cNvCxnSpPr>
            <p:nvPr/>
          </p:nvCxnSpPr>
          <p:spPr>
            <a:xfrm flipH="1" flipV="1">
              <a:off x="10416649" y="3239304"/>
              <a:ext cx="165" cy="15714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CAF64A-2923-4EA7-8371-65E392C1E9FB}"/>
                </a:ext>
              </a:extLst>
            </p:cNvPr>
            <p:cNvCxnSpPr>
              <a:cxnSpLocks/>
              <a:stCxn id="19" idx="0"/>
              <a:endCxn id="25" idx="2"/>
            </p:cNvCxnSpPr>
            <p:nvPr/>
          </p:nvCxnSpPr>
          <p:spPr>
            <a:xfrm flipH="1" flipV="1">
              <a:off x="8014524" y="3232864"/>
              <a:ext cx="2402290" cy="1577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B18F31B-C292-4F31-8889-91B8DB97E0F4}"/>
                </a:ext>
              </a:extLst>
            </p:cNvPr>
            <p:cNvCxnSpPr>
              <a:cxnSpLocks/>
              <a:stCxn id="17" idx="2"/>
              <a:endCxn id="97" idx="0"/>
            </p:cNvCxnSpPr>
            <p:nvPr/>
          </p:nvCxnSpPr>
          <p:spPr>
            <a:xfrm>
              <a:off x="8014524" y="5300194"/>
              <a:ext cx="0" cy="2967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19F4F04-D79E-4923-AD33-474BB0835C0B}"/>
                </a:ext>
              </a:extLst>
            </p:cNvPr>
            <p:cNvCxnSpPr>
              <a:cxnSpLocks/>
              <a:stCxn id="97" idx="3"/>
              <a:endCxn id="21" idx="1"/>
            </p:cNvCxnSpPr>
            <p:nvPr/>
          </p:nvCxnSpPr>
          <p:spPr>
            <a:xfrm flipV="1">
              <a:off x="8935363" y="6047432"/>
              <a:ext cx="280223" cy="67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iamond 96">
              <a:extLst>
                <a:ext uri="{FF2B5EF4-FFF2-40B4-BE49-F238E27FC236}">
                  <a16:creationId xmlns:a16="http://schemas.microsoft.com/office/drawing/2014/main" id="{FA131C8C-7A63-4A64-A805-18E70B31D425}"/>
                </a:ext>
              </a:extLst>
            </p:cNvPr>
            <p:cNvSpPr/>
            <p:nvPr/>
          </p:nvSpPr>
          <p:spPr>
            <a:xfrm>
              <a:off x="7093684" y="5596939"/>
              <a:ext cx="1841679" cy="914400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Alokasi</a:t>
              </a:r>
              <a:r>
                <a:rPr lang="en-US" sz="1200" dirty="0"/>
                <a:t> </a:t>
              </a:r>
              <a:r>
                <a:rPr lang="en-US" sz="1200" dirty="0" err="1"/>
                <a:t>Kendaraan</a:t>
              </a:r>
              <a:endParaRPr lang="en-US" sz="12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D42A0F-EFF2-4854-90BB-78D1B35D6031}"/>
                </a:ext>
              </a:extLst>
            </p:cNvPr>
            <p:cNvCxnSpPr>
              <a:cxnSpLocks/>
              <a:stCxn id="17" idx="1"/>
              <a:endCxn id="23" idx="3"/>
            </p:cNvCxnSpPr>
            <p:nvPr/>
          </p:nvCxnSpPr>
          <p:spPr>
            <a:xfrm flipH="1" flipV="1">
              <a:off x="5970862" y="5057424"/>
              <a:ext cx="935971" cy="10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6BCB15F-37EE-45C5-B716-6997CEFC4B7B}"/>
                </a:ext>
              </a:extLst>
            </p:cNvPr>
            <p:cNvCxnSpPr>
              <a:cxnSpLocks/>
              <a:stCxn id="23" idx="1"/>
              <a:endCxn id="15" idx="3"/>
            </p:cNvCxnSpPr>
            <p:nvPr/>
          </p:nvCxnSpPr>
          <p:spPr>
            <a:xfrm flipH="1">
              <a:off x="3206838" y="5057424"/>
              <a:ext cx="922345" cy="11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A363CDB-77F2-45BA-B43B-86DF1415D599}"/>
                </a:ext>
              </a:extLst>
            </p:cNvPr>
            <p:cNvCxnSpPr>
              <a:cxnSpLocks/>
              <a:stCxn id="17" idx="0"/>
              <a:endCxn id="4" idx="2"/>
            </p:cNvCxnSpPr>
            <p:nvPr/>
          </p:nvCxnSpPr>
          <p:spPr>
            <a:xfrm flipH="1" flipV="1">
              <a:off x="5044226" y="1171977"/>
              <a:ext cx="2970298" cy="3664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0A2F0C3-1A6D-4FE4-BB67-EC63F65C2784}"/>
                </a:ext>
              </a:extLst>
            </p:cNvPr>
            <p:cNvCxnSpPr>
              <a:cxnSpLocks/>
              <a:stCxn id="17" idx="0"/>
              <a:endCxn id="6" idx="2"/>
            </p:cNvCxnSpPr>
            <p:nvPr/>
          </p:nvCxnSpPr>
          <p:spPr>
            <a:xfrm flipH="1" flipV="1">
              <a:off x="5044225" y="2543577"/>
              <a:ext cx="2970299" cy="2292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DCF6BAA-6796-4780-B273-1B90CE5CB93E}"/>
                </a:ext>
              </a:extLst>
            </p:cNvPr>
            <p:cNvCxnSpPr>
              <a:stCxn id="17" idx="0"/>
              <a:endCxn id="10" idx="3"/>
            </p:cNvCxnSpPr>
            <p:nvPr/>
          </p:nvCxnSpPr>
          <p:spPr>
            <a:xfrm flipH="1" flipV="1">
              <a:off x="4123385" y="2776630"/>
              <a:ext cx="3891139" cy="2059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038BFD-B06E-4F7B-BEAA-A88D234177BC}"/>
                </a:ext>
              </a:extLst>
            </p:cNvPr>
            <p:cNvCxnSpPr>
              <a:cxnSpLocks/>
              <a:stCxn id="17" idx="0"/>
              <a:endCxn id="8" idx="3"/>
            </p:cNvCxnSpPr>
            <p:nvPr/>
          </p:nvCxnSpPr>
          <p:spPr>
            <a:xfrm flipH="1" flipV="1">
              <a:off x="1916586" y="3210594"/>
              <a:ext cx="6097938" cy="1625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31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Anwari Leksono</dc:creator>
  <cp:lastModifiedBy>Muhammad Anwari Leksono</cp:lastModifiedBy>
  <cp:revision>6</cp:revision>
  <dcterms:created xsi:type="dcterms:W3CDTF">2020-09-29T10:16:49Z</dcterms:created>
  <dcterms:modified xsi:type="dcterms:W3CDTF">2020-09-29T21:16:16Z</dcterms:modified>
</cp:coreProperties>
</file>