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292" y="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05A8-84C5-4429-AB0F-1A542DC63936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0CB60-330C-4ECE-B3FE-D3942AB86D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05A8-84C5-4429-AB0F-1A542DC63936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0CB60-330C-4ECE-B3FE-D3942AB86D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05A8-84C5-4429-AB0F-1A542DC63936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0CB60-330C-4ECE-B3FE-D3942AB86D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05A8-84C5-4429-AB0F-1A542DC63936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0CB60-330C-4ECE-B3FE-D3942AB86D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05A8-84C5-4429-AB0F-1A542DC63936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0CB60-330C-4ECE-B3FE-D3942AB86D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05A8-84C5-4429-AB0F-1A542DC63936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0CB60-330C-4ECE-B3FE-D3942AB86D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05A8-84C5-4429-AB0F-1A542DC63936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0CB60-330C-4ECE-B3FE-D3942AB86D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05A8-84C5-4429-AB0F-1A542DC63936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0CB60-330C-4ECE-B3FE-D3942AB86D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05A8-84C5-4429-AB0F-1A542DC63936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0CB60-330C-4ECE-B3FE-D3942AB86D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05A8-84C5-4429-AB0F-1A542DC63936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0CB60-330C-4ECE-B3FE-D3942AB86D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05A8-84C5-4429-AB0F-1A542DC63936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0CB60-330C-4ECE-B3FE-D3942AB86D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D05A8-84C5-4429-AB0F-1A542DC63936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0CB60-330C-4ECE-B3FE-D3942AB86D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2950633"/>
          </a:xfrm>
        </p:spPr>
        <p:txBody>
          <a:bodyPr>
            <a:normAutofit/>
          </a:bodyPr>
          <a:lstStyle/>
          <a:p>
            <a:r>
              <a:rPr lang="en-US" dirty="0" err="1"/>
              <a:t>Sistem</a:t>
            </a:r>
            <a:r>
              <a:rPr lang="en-US" dirty="0"/>
              <a:t> &amp;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smtClean="0"/>
              <a:t>Komputer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762000"/>
            <a:ext cx="6629400" cy="7086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85800"/>
            <a:ext cx="6629400" cy="800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1000"/>
            <a:ext cx="6553199" cy="845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09600"/>
            <a:ext cx="6248400" cy="807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09600"/>
            <a:ext cx="6096000" cy="792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533400"/>
            <a:ext cx="6019800" cy="7543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1000"/>
            <a:ext cx="6858000" cy="7848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838200"/>
            <a:ext cx="5943600" cy="754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81000"/>
            <a:ext cx="6172199" cy="807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2000"/>
            <a:ext cx="6858000" cy="761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4400"/>
            <a:ext cx="63246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1" y="457200"/>
            <a:ext cx="6095999" cy="800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2000"/>
            <a:ext cx="6858000" cy="76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90600"/>
            <a:ext cx="68580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85800"/>
            <a:ext cx="6476999" cy="7467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6248399" cy="7238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90600"/>
            <a:ext cx="6019800" cy="708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57200"/>
            <a:ext cx="6477000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33400"/>
            <a:ext cx="6858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57200"/>
            <a:ext cx="6172199" cy="784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</Words>
  <Application>Microsoft Office PowerPoint</Application>
  <PresentationFormat>On-screen Show (4:3)</PresentationFormat>
  <Paragraphs>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Sistem &amp; Arsitektur Komputer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kaprodi-stei.ac.id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Komputer</dc:title>
  <dc:creator>admin</dc:creator>
  <cp:lastModifiedBy>windows7</cp:lastModifiedBy>
  <cp:revision>49</cp:revision>
  <dcterms:created xsi:type="dcterms:W3CDTF">2009-08-24T22:42:54Z</dcterms:created>
  <dcterms:modified xsi:type="dcterms:W3CDTF">2014-09-15T01:01:42Z</dcterms:modified>
</cp:coreProperties>
</file>