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5" r:id="rId11"/>
    <p:sldId id="266" r:id="rId12"/>
    <p:sldId id="267" r:id="rId13"/>
    <p:sldId id="268" r:id="rId14"/>
    <p:sldId id="276" r:id="rId15"/>
    <p:sldId id="272" r:id="rId1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43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1B37-D254-429B-BB2C-BA87E9DBEF25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BEE03-646A-4ACA-A432-DFD94A6C31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BEE03-646A-4ACA-A432-DFD94A6C31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BEE03-646A-4ACA-A432-DFD94A6C317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B41E-777C-41EF-B8A2-C2B65AF4945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B4AB-A716-4768-90A1-4CB20538CE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/>
              <a:t>Sistem</a:t>
            </a:r>
            <a:r>
              <a:rPr lang="en-US" sz="4000" dirty="0" smtClean="0"/>
              <a:t> &amp; </a:t>
            </a:r>
            <a:r>
              <a:rPr lang="en-US" sz="4000" dirty="0" err="1" smtClean="0"/>
              <a:t>Arsitektur</a:t>
            </a:r>
            <a:r>
              <a:rPr lang="en-US" sz="4000" dirty="0" smtClean="0"/>
              <a:t> </a:t>
            </a:r>
            <a:r>
              <a:rPr lang="en-US" sz="4000" dirty="0" err="1" smtClean="0"/>
              <a:t>Komputer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IF-5010</a:t>
            </a:r>
            <a:br>
              <a:rPr lang="en-US" sz="4000" dirty="0" smtClean="0"/>
            </a:br>
            <a:r>
              <a:rPr lang="en-US" sz="4000" dirty="0" smtClean="0"/>
              <a:t>Kuliah#3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7999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85799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14400" y="0"/>
            <a:ext cx="96012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95400" y="0"/>
            <a:ext cx="81534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5532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09600" y="0"/>
            <a:ext cx="74676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799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799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0"/>
            <a:ext cx="80772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0"/>
            <a:ext cx="7924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09600" y="0"/>
            <a:ext cx="7467600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</Words>
  <Application>Microsoft Office PowerPoint</Application>
  <PresentationFormat>On-screen Show (4:3)</PresentationFormat>
  <Paragraphs>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kaprodi-stei.ac.id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</cp:revision>
  <dcterms:created xsi:type="dcterms:W3CDTF">2009-09-07T19:52:54Z</dcterms:created>
  <dcterms:modified xsi:type="dcterms:W3CDTF">2014-09-02T06:04:31Z</dcterms:modified>
</cp:coreProperties>
</file>