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5" autoAdjust="0"/>
    <p:restoredTop sz="94604" autoAdjust="0"/>
  </p:normalViewPr>
  <p:slideViewPr>
    <p:cSldViewPr>
      <p:cViewPr varScale="1">
        <p:scale>
          <a:sx n="81" d="100"/>
          <a:sy n="81" d="100"/>
        </p:scale>
        <p:origin x="3066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70"/>
            <a:ext cx="5829300" cy="1960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679D-818F-4F9B-8187-1015CFAC5F08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5AA4-CD4C-4BBA-B7CC-E32CC19CE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679D-818F-4F9B-8187-1015CFAC5F08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5AA4-CD4C-4BBA-B7CC-E32CC19CE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8"/>
            <a:ext cx="1543050" cy="78020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8"/>
            <a:ext cx="4514850" cy="78020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679D-818F-4F9B-8187-1015CFAC5F08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5AA4-CD4C-4BBA-B7CC-E32CC19CE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679D-818F-4F9B-8187-1015CFAC5F08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5AA4-CD4C-4BBA-B7CC-E32CC19CE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21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679D-818F-4F9B-8187-1015CFAC5F08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5AA4-CD4C-4BBA-B7CC-E32CC19CE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4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4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679D-818F-4F9B-8187-1015CFAC5F08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5AA4-CD4C-4BBA-B7CC-E32CC19CE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2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2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1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1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679D-818F-4F9B-8187-1015CFAC5F08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5AA4-CD4C-4BBA-B7CC-E32CC19CE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679D-818F-4F9B-8187-1015CFAC5F08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5AA4-CD4C-4BBA-B7CC-E32CC19CE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679D-818F-4F9B-8187-1015CFAC5F08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5AA4-CD4C-4BBA-B7CC-E32CC19CE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2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9" y="364070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2" y="1913470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679D-818F-4F9B-8187-1015CFAC5F08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5AA4-CD4C-4BBA-B7CC-E32CC19CE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679D-818F-4F9B-8187-1015CFAC5F08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5AA4-CD4C-4BBA-B7CC-E32CC19CE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4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7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B679D-818F-4F9B-8187-1015CFAC5F08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7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7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05AA4-CD4C-4BBA-B7CC-E32CC19CE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249343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Sistem</a:t>
            </a:r>
            <a:r>
              <a:rPr lang="en-US" dirty="0"/>
              <a:t> &amp; </a:t>
            </a:r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dirty="0" err="1"/>
              <a:t>Komputer</a:t>
            </a:r>
            <a:br>
              <a:rPr lang="en-US" dirty="0"/>
            </a:br>
            <a:r>
              <a:rPr lang="en-US" dirty="0"/>
              <a:t>IF-5010</a:t>
            </a:r>
            <a:br>
              <a:rPr lang="en-US" dirty="0"/>
            </a:br>
            <a:r>
              <a:rPr lang="en-US" dirty="0"/>
              <a:t>Kuliah-6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8600"/>
            <a:ext cx="6858000" cy="891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1" y="838200"/>
            <a:ext cx="6172199" cy="800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57200"/>
            <a:ext cx="6858000" cy="830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6857999" cy="9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14400"/>
            <a:ext cx="6858000" cy="777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33402"/>
            <a:ext cx="6858000" cy="8610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4802"/>
            <a:ext cx="6477000" cy="8610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1" y="762002"/>
            <a:ext cx="5867399" cy="8077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57200"/>
            <a:ext cx="6858000" cy="868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1" y="457200"/>
            <a:ext cx="6248399" cy="838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295403"/>
            <a:ext cx="5486400" cy="7162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8600"/>
            <a:ext cx="6858000" cy="891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533400"/>
            <a:ext cx="6019800" cy="822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858000" cy="9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600"/>
            <a:ext cx="6629400" cy="807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4800"/>
            <a:ext cx="6858000" cy="861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858000" cy="9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1" y="381000"/>
            <a:ext cx="5943599" cy="822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81000"/>
            <a:ext cx="6172200" cy="838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"/>
            <a:ext cx="6858000" cy="8839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858000" cy="9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838200"/>
            <a:ext cx="6019800" cy="754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228600"/>
            <a:ext cx="6857999" cy="891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685801"/>
            <a:ext cx="5638800" cy="800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914400"/>
            <a:ext cx="5943600" cy="792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858000" cy="9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858000" cy="9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-76201" y="-304799"/>
            <a:ext cx="7620002" cy="990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609600"/>
            <a:ext cx="6553200" cy="800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6857999" cy="9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4</Words>
  <Application>Microsoft Office PowerPoint</Application>
  <PresentationFormat>On-screen Show (4:3)</PresentationFormat>
  <Paragraphs>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Calibri</vt:lpstr>
      <vt:lpstr>Office Theme</vt:lpstr>
      <vt:lpstr>Sistem &amp; Arsitektur Komputer IF-5010 Kuliah-6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kaprodi-stei.ac.id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Ir. Afwarman, M.Sc.,Ph.D.</cp:lastModifiedBy>
  <cp:revision>16</cp:revision>
  <dcterms:created xsi:type="dcterms:W3CDTF">2009-10-15T18:43:32Z</dcterms:created>
  <dcterms:modified xsi:type="dcterms:W3CDTF">2019-09-16T14:30:27Z</dcterms:modified>
</cp:coreProperties>
</file>