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1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80F6-8BEC-4358-A955-01666BAF7BF5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1779-A15D-42A8-BFE7-5868E5C0A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4885-9A6F-4DA5-86A3-96B02E5B023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6858000" cy="2667002"/>
          </a:xfrm>
        </p:spPr>
        <p:txBody>
          <a:bodyPr>
            <a:normAutofit/>
          </a:bodyPr>
          <a:lstStyle/>
          <a:p>
            <a:r>
              <a:rPr lang="en-US" sz="2800" b="1" dirty="0"/>
              <a:t>VERY LARGE INSTRUCTION WORD (VLIW)</a:t>
            </a:r>
            <a:br>
              <a:rPr lang="en-US" sz="2800" b="1" dirty="0"/>
            </a:br>
            <a:r>
              <a:rPr lang="en-US" sz="2800" b="1" dirty="0"/>
              <a:t>PROCESSORS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Kuliah-7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9984"/>
            <a:ext cx="5943600" cy="830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6F308-BAA4-4C36-851E-191488D73254}"/>
              </a:ext>
            </a:extLst>
          </p:cNvPr>
          <p:cNvSpPr txBox="1"/>
          <p:nvPr/>
        </p:nvSpPr>
        <p:spPr>
          <a:xfrm>
            <a:off x="-687357" y="9733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Cycle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765C5-64A8-4C1B-8730-8FF4F7D2E961}"/>
              </a:ext>
            </a:extLst>
          </p:cNvPr>
          <p:cNvSpPr txBox="1"/>
          <p:nvPr/>
        </p:nvSpPr>
        <p:spPr>
          <a:xfrm>
            <a:off x="228600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F24B-BE72-4FF9-A7ED-4457EAF67DC5}"/>
              </a:ext>
            </a:extLst>
          </p:cNvPr>
          <p:cNvSpPr txBox="1"/>
          <p:nvPr/>
        </p:nvSpPr>
        <p:spPr>
          <a:xfrm>
            <a:off x="228600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20264-9C57-4384-BF50-1BC38230DB5B}"/>
              </a:ext>
            </a:extLst>
          </p:cNvPr>
          <p:cNvSpPr txBox="1"/>
          <p:nvPr/>
        </p:nvSpPr>
        <p:spPr>
          <a:xfrm>
            <a:off x="228600" y="24500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B73E6-FE2A-4887-9228-79433A6A70E2}"/>
              </a:ext>
            </a:extLst>
          </p:cNvPr>
          <p:cNvSpPr txBox="1"/>
          <p:nvPr/>
        </p:nvSpPr>
        <p:spPr>
          <a:xfrm>
            <a:off x="228600" y="3048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970B5-BDBE-4881-98D7-0E3C468F1E40}"/>
              </a:ext>
            </a:extLst>
          </p:cNvPr>
          <p:cNvSpPr txBox="1"/>
          <p:nvPr/>
        </p:nvSpPr>
        <p:spPr>
          <a:xfrm>
            <a:off x="231714" y="35168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DA819-284A-4F07-9321-FF5B95FFE502}"/>
              </a:ext>
            </a:extLst>
          </p:cNvPr>
          <p:cNvSpPr txBox="1"/>
          <p:nvPr/>
        </p:nvSpPr>
        <p:spPr>
          <a:xfrm>
            <a:off x="228600" y="4038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2"/>
            <a:ext cx="65532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8580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20A09F-BC0C-4909-A167-509B86046E3C}"/>
              </a:ext>
            </a:extLst>
          </p:cNvPr>
          <p:cNvSpPr txBox="1"/>
          <p:nvPr/>
        </p:nvSpPr>
        <p:spPr>
          <a:xfrm>
            <a:off x="-759664" y="11452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Cycle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9AAE-524D-4224-8B3C-F4BDE60D6CBA}"/>
              </a:ext>
            </a:extLst>
          </p:cNvPr>
          <p:cNvSpPr txBox="1"/>
          <p:nvPr/>
        </p:nvSpPr>
        <p:spPr>
          <a:xfrm>
            <a:off x="-303243" y="1623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06194-4CA3-441A-BE54-3EFA18A5ADA5}"/>
              </a:ext>
            </a:extLst>
          </p:cNvPr>
          <p:cNvSpPr txBox="1"/>
          <p:nvPr/>
        </p:nvSpPr>
        <p:spPr>
          <a:xfrm>
            <a:off x="-303243" y="208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9E0A4-A355-47E2-9872-410B3E5B49D5}"/>
              </a:ext>
            </a:extLst>
          </p:cNvPr>
          <p:cNvSpPr txBox="1"/>
          <p:nvPr/>
        </p:nvSpPr>
        <p:spPr>
          <a:xfrm>
            <a:off x="-303243" y="26141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631BD-C751-4C58-BCB5-E32FA76D0336}"/>
              </a:ext>
            </a:extLst>
          </p:cNvPr>
          <p:cNvSpPr txBox="1"/>
          <p:nvPr/>
        </p:nvSpPr>
        <p:spPr>
          <a:xfrm>
            <a:off x="-303243" y="32120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D80BC-4776-45C6-8183-3DDBCB0157A4}"/>
              </a:ext>
            </a:extLst>
          </p:cNvPr>
          <p:cNvSpPr txBox="1"/>
          <p:nvPr/>
        </p:nvSpPr>
        <p:spPr>
          <a:xfrm>
            <a:off x="-300129" y="36809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745CD-0C47-4F80-9CEA-5F4EBE85A862}"/>
              </a:ext>
            </a:extLst>
          </p:cNvPr>
          <p:cNvSpPr txBox="1"/>
          <p:nvPr/>
        </p:nvSpPr>
        <p:spPr>
          <a:xfrm>
            <a:off x="-303243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4770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63246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6019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91DF6-1137-4873-B744-D4C8CB61391B}"/>
              </a:ext>
            </a:extLst>
          </p:cNvPr>
          <p:cNvSpPr txBox="1"/>
          <p:nvPr/>
        </p:nvSpPr>
        <p:spPr>
          <a:xfrm>
            <a:off x="-15240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5096A-D35C-4AC3-9F9F-F584028A2C65}"/>
              </a:ext>
            </a:extLst>
          </p:cNvPr>
          <p:cNvSpPr txBox="1"/>
          <p:nvPr/>
        </p:nvSpPr>
        <p:spPr>
          <a:xfrm>
            <a:off x="-152400" y="3704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2DE98-B34E-457B-B9CD-7DCDAA088D0C}"/>
              </a:ext>
            </a:extLst>
          </p:cNvPr>
          <p:cNvSpPr txBox="1"/>
          <p:nvPr/>
        </p:nvSpPr>
        <p:spPr>
          <a:xfrm>
            <a:off x="-152400" y="55332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E31CF-5402-4DE1-B926-46631AEE07EA}"/>
              </a:ext>
            </a:extLst>
          </p:cNvPr>
          <p:cNvSpPr txBox="1"/>
          <p:nvPr/>
        </p:nvSpPr>
        <p:spPr>
          <a:xfrm>
            <a:off x="-152400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B7411-70D0-4049-9945-BD843D8C81C3}"/>
              </a:ext>
            </a:extLst>
          </p:cNvPr>
          <p:cNvSpPr txBox="1"/>
          <p:nvPr/>
        </p:nvSpPr>
        <p:spPr>
          <a:xfrm>
            <a:off x="-1524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BA9D2-09AC-47D3-B208-2DFC32BCA542}"/>
              </a:ext>
            </a:extLst>
          </p:cNvPr>
          <p:cNvSpPr txBox="1"/>
          <p:nvPr/>
        </p:nvSpPr>
        <p:spPr>
          <a:xfrm>
            <a:off x="-152400" y="6371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AA2F4-FAEA-4C22-8C0A-1B6DA5574123}"/>
              </a:ext>
            </a:extLst>
          </p:cNvPr>
          <p:cNvSpPr txBox="1"/>
          <p:nvPr/>
        </p:nvSpPr>
        <p:spPr>
          <a:xfrm>
            <a:off x="-152400" y="6869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6C659-5F0A-4420-B7AD-CB7B6CB2D6B6}"/>
              </a:ext>
            </a:extLst>
          </p:cNvPr>
          <p:cNvSpPr txBox="1"/>
          <p:nvPr/>
        </p:nvSpPr>
        <p:spPr>
          <a:xfrm>
            <a:off x="-152400" y="46539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E21F5-8727-40EE-B7A3-4DFA792F3CD7}"/>
              </a:ext>
            </a:extLst>
          </p:cNvPr>
          <p:cNvSpPr txBox="1"/>
          <p:nvPr/>
        </p:nvSpPr>
        <p:spPr>
          <a:xfrm>
            <a:off x="-152400" y="50865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533400"/>
            <a:ext cx="6476999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457202"/>
            <a:ext cx="6553199" cy="822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6019800" cy="88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6400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2"/>
            <a:ext cx="5638800" cy="739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2"/>
            <a:ext cx="5791200" cy="777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2"/>
            <a:ext cx="6019800" cy="830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04800"/>
            <a:ext cx="6402387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6294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2"/>
            <a:ext cx="6019800" cy="792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553199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68580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2"/>
            <a:ext cx="6400801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2"/>
            <a:ext cx="6858000" cy="792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5532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6294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00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3246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400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1257300" y="-876301"/>
            <a:ext cx="8382000" cy="1059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8580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4770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867400" cy="81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76201" y="-304799"/>
            <a:ext cx="7620002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68580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6324600" cy="88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88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6400799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6476999" cy="80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6400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6096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2"/>
            <a:ext cx="6858000" cy="868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61722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6324600" cy="81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78</Words>
  <Application>Microsoft Office PowerPoint</Application>
  <PresentationFormat>On-screen Show (4:3)</PresentationFormat>
  <Paragraphs>68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VERY LARGE INSTRUCTION WORD (VLIW) PROCESSORS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LARGE INSTRUCTION WORD (VLIW) PROCESSORS</dc:title>
  <dc:creator>admin</dc:creator>
  <cp:lastModifiedBy>Muhammad Anwari Leksono</cp:lastModifiedBy>
  <cp:revision>25</cp:revision>
  <dcterms:created xsi:type="dcterms:W3CDTF">2009-11-16T21:25:49Z</dcterms:created>
  <dcterms:modified xsi:type="dcterms:W3CDTF">2020-10-13T09:02:56Z</dcterms:modified>
</cp:coreProperties>
</file>