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5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11692" y="2064809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842558" y="3495677"/>
            <a:ext cx="7802033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00692" y="2009777"/>
            <a:ext cx="7802033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42900" y="2133601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486150" y="2133601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228600" y="2133600"/>
            <a:ext cx="63246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ARCHITECTURES FOR PARALLEL COMPUTATION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Kuliah#8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6553200" cy="8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6629400" cy="876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6629400" cy="8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8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"/>
            <a:ext cx="61722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"/>
            <a:ext cx="6324600" cy="85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858000" cy="8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81000"/>
            <a:ext cx="6629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858000" cy="8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6858000" cy="8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6553200" cy="8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858000" cy="8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858000" cy="84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600"/>
            <a:ext cx="6858000" cy="8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6477000" cy="81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6553199" cy="8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68580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6248400" cy="8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3400"/>
            <a:ext cx="6324600" cy="83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6629400" cy="838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629399" cy="8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6858000" cy="8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5638800" cy="8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00"/>
            <a:ext cx="6019800" cy="79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6858000" cy="8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5943600" cy="8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85800"/>
            <a:ext cx="6400800" cy="8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6553200" cy="8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33400"/>
            <a:ext cx="6400799" cy="81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5943599" cy="80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81000"/>
            <a:ext cx="6324599" cy="8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858000" cy="8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85800"/>
            <a:ext cx="5638800" cy="7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33400"/>
            <a:ext cx="5867400" cy="8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9600"/>
            <a:ext cx="6019800" cy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0"/>
            <a:ext cx="6324600" cy="7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3400"/>
            <a:ext cx="5867400" cy="81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5486400" cy="80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6858000" cy="8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6858000" cy="8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6629400" cy="8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0"/>
            <a:ext cx="6324600" cy="88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"/>
            <a:ext cx="6629400" cy="8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