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09540-C60C-487D-8FC8-F00B92BAD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53BC8-AA92-48FA-B419-EF0FFFD199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2FFD4-BE3A-44D2-8A58-3A89C41E2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D37B-618B-46CF-AA65-560F599D5591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2927E-689C-40DF-9BD8-7BAEF3430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050F2-6FB2-40DF-8EDC-385725EBF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9F88-5BDF-49CE-A7D8-57073AFA6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5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C4574-3843-4583-B4F8-6D47C3C90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BD701E-E0AC-4594-966C-526C5BF9B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FEBDE-CC1B-41AA-B5F7-545C0066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D37B-618B-46CF-AA65-560F599D5591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24439-5C1E-4732-9A88-12475EFE1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A3A1D-E915-44BC-939F-1942AAA45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9F88-5BDF-49CE-A7D8-57073AFA6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6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9BB831-A056-4727-A78D-4DAF4CE42E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86F272-A754-4AEE-91D6-DEDF72EDB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10494-5F5B-4B36-ACDD-219C385D4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D37B-618B-46CF-AA65-560F599D5591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4FFF9-28A5-4F40-B7E4-25BC25C2E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A5D8E-0B0A-40EA-BED2-71BFFEC34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9F88-5BDF-49CE-A7D8-57073AFA6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9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37978-346A-4350-9A4D-34C2DC1B1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7BB6D-BFA5-4636-BE58-DFB1E3D5F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A940F-024C-4E5C-816A-21B81A67B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D37B-618B-46CF-AA65-560F599D5591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646CE-E5EA-409B-99BD-0FC89C509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BB5B8-A404-4D4B-A002-80EE71534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9F88-5BDF-49CE-A7D8-57073AFA6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69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BA06E-EC95-4154-ADBF-58D14ADDA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1305A-02E7-40E1-AD21-7D02A0322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509E5-0791-4470-B097-55719B353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D37B-618B-46CF-AA65-560F599D5591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AAAAC-CA9E-478F-BBF7-A3F51A7A8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45649-D058-4DEA-95D9-C0B13643C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9F88-5BDF-49CE-A7D8-57073AFA6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89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B3184-A986-46C5-8ECE-3ABCB94CD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D38A1-045F-44AE-94ED-34DD7B2AD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06A3A3-A950-43F0-9BE2-0D8440C8A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B659C-9994-43B3-AD96-E7A4813D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D37B-618B-46CF-AA65-560F599D5591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E1AF83-4242-4213-B5AB-2B873C4C9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CE1F0-105F-4E3F-9689-1E58B05E9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9F88-5BDF-49CE-A7D8-57073AFA6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41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3F13A-C023-46A8-B2CD-7B44DF7AD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502B1-ABF2-4044-8138-7FB837AA5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D3C5B7-FDB9-4826-9120-D4580C2D2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E1A5AE-8826-45B9-83B4-04A1663BF5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12F5A2-1110-415D-AB64-9FC83A8491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95F4E8-EC64-4169-9F3A-AA4E7A94E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D37B-618B-46CF-AA65-560F599D5591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81DABE-F4F2-4FAD-80DA-7A82C49D3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6B4ADC-BFA3-40CA-B25F-16DDF2B0B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9F88-5BDF-49CE-A7D8-57073AFA6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0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9FF37-62E2-47B4-9ACF-53E3EDD92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5C14BD-26A7-4731-BE19-2AE51E48F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D37B-618B-46CF-AA65-560F599D5591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33971E-B9A2-4D1D-812D-5ABACE866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4DBD2-87A9-41E7-8879-54421403C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9F88-5BDF-49CE-A7D8-57073AFA6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52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DD5DAA-C9B0-4C7D-8FE1-D7EB0A685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D37B-618B-46CF-AA65-560F599D5591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BE30AF-F034-4D51-8DE1-017C9A609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DAB34-4809-424B-8DC8-D4C475D40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9F88-5BDF-49CE-A7D8-57073AFA6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64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9E4D0-45A4-4A85-AD0E-80E90F284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B7B0-64E0-4E5B-8399-EFE64D413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2C06A-6289-4E1A-9885-B5480D484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FFDF1-D404-484E-AE84-DAB63FE11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D37B-618B-46CF-AA65-560F599D5591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4F35E-59F4-47C5-89BB-C63F60432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102D4-E5CC-425B-B1C8-0DB2884CF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9F88-5BDF-49CE-A7D8-57073AFA6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3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BC169-F701-4660-B2D1-CAF1EBE5B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653495-822D-471C-8566-C77FA3EB76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E93B77-A053-41AB-AEBA-7B26A21BD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6397A-C453-4F1C-BF88-647B8BD75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D37B-618B-46CF-AA65-560F599D5591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28324-07B9-4AFC-95BC-16E81809D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B5243-2480-4746-BD5E-08CC40E91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9F88-5BDF-49CE-A7D8-57073AFA6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33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BE0233-68A8-4AFE-ADEE-9182288A4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799E3-5AE3-4F37-AD26-AD5B6B9F7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C5551-6D7C-465D-AB65-F68DA0FDA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D37B-618B-46CF-AA65-560F599D5591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73261-DB1B-474B-B7B3-9B172782E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27BE7-5B48-41F5-BD26-D9929CC197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D9F88-5BDF-49CE-A7D8-57073AFA6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9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8614D-1D3A-4825-87E2-CCCF1A61279F}"/>
              </a:ext>
            </a:extLst>
          </p:cNvPr>
          <p:cNvSpPr txBox="1"/>
          <p:nvPr/>
        </p:nvSpPr>
        <p:spPr>
          <a:xfrm>
            <a:off x="2132109" y="77684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0E6FF-FC30-416A-A230-366871C03347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511380" y="447016"/>
            <a:ext cx="0" cy="336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5251E2D-55DC-4A33-B101-C859CAECC75F}"/>
              </a:ext>
            </a:extLst>
          </p:cNvPr>
          <p:cNvSpPr/>
          <p:nvPr/>
        </p:nvSpPr>
        <p:spPr>
          <a:xfrm>
            <a:off x="3940935" y="313659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2AF21A-F6F4-4E17-B840-D0085DB85E64}"/>
              </a:ext>
            </a:extLst>
          </p:cNvPr>
          <p:cNvSpPr/>
          <p:nvPr/>
        </p:nvSpPr>
        <p:spPr>
          <a:xfrm>
            <a:off x="8236038" y="313659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34153F5-8DEF-47BE-9F65-2EA5E9ABE524}"/>
              </a:ext>
            </a:extLst>
          </p:cNvPr>
          <p:cNvSpPr/>
          <p:nvPr/>
        </p:nvSpPr>
        <p:spPr>
          <a:xfrm>
            <a:off x="6088486" y="313659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:=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1EB048E-3FA5-4612-9E95-76BDBD56FCBF}"/>
              </a:ext>
            </a:extLst>
          </p:cNvPr>
          <p:cNvCxnSpPr>
            <a:stCxn id="8" idx="3"/>
            <a:endCxn id="11" idx="2"/>
          </p:cNvCxnSpPr>
          <p:nvPr/>
        </p:nvCxnSpPr>
        <p:spPr>
          <a:xfrm>
            <a:off x="4855335" y="770859"/>
            <a:ext cx="1233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A8B62FD-F924-43A0-AF50-B35DC4CFA801}"/>
              </a:ext>
            </a:extLst>
          </p:cNvPr>
          <p:cNvCxnSpPr>
            <a:stCxn id="11" idx="6"/>
            <a:endCxn id="10" idx="1"/>
          </p:cNvCxnSpPr>
          <p:nvPr/>
        </p:nvCxnSpPr>
        <p:spPr>
          <a:xfrm>
            <a:off x="7002886" y="770859"/>
            <a:ext cx="1233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16104A-FCDB-45CF-A3FC-9D8D9776A256}"/>
              </a:ext>
            </a:extLst>
          </p:cNvPr>
          <p:cNvCxnSpPr>
            <a:endCxn id="8" idx="1"/>
          </p:cNvCxnSpPr>
          <p:nvPr/>
        </p:nvCxnSpPr>
        <p:spPr>
          <a:xfrm>
            <a:off x="2511380" y="770859"/>
            <a:ext cx="1429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5D59C2D-C089-4562-BCC9-7D326DF1CC1C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9150438" y="770859"/>
            <a:ext cx="1217055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8DDD8FE-E435-4FAD-9D15-B50E0E716931}"/>
              </a:ext>
            </a:extLst>
          </p:cNvPr>
          <p:cNvSpPr txBox="1"/>
          <p:nvPr/>
        </p:nvSpPr>
        <p:spPr>
          <a:xfrm>
            <a:off x="2318197" y="2518756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634D4BB-99AD-4F09-B56D-8606ACD223CF}"/>
              </a:ext>
            </a:extLst>
          </p:cNvPr>
          <p:cNvCxnSpPr>
            <a:cxnSpLocks/>
            <a:stCxn id="77" idx="2"/>
          </p:cNvCxnSpPr>
          <p:nvPr/>
        </p:nvCxnSpPr>
        <p:spPr>
          <a:xfrm>
            <a:off x="2497894" y="2888088"/>
            <a:ext cx="0" cy="325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88BFD5F7-D155-4039-9DA5-8326FC98F725}"/>
              </a:ext>
            </a:extLst>
          </p:cNvPr>
          <p:cNvSpPr/>
          <p:nvPr/>
        </p:nvSpPr>
        <p:spPr>
          <a:xfrm>
            <a:off x="3955963" y="2744137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9A5C046-8043-4BDC-8759-10C9E59B5723}"/>
              </a:ext>
            </a:extLst>
          </p:cNvPr>
          <p:cNvCxnSpPr>
            <a:cxnSpLocks/>
          </p:cNvCxnSpPr>
          <p:nvPr/>
        </p:nvCxnSpPr>
        <p:spPr>
          <a:xfrm>
            <a:off x="2511380" y="3201337"/>
            <a:ext cx="1429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5073C35C-5CB6-4C07-BBBD-EC13CDA8CC5A}"/>
              </a:ext>
            </a:extLst>
          </p:cNvPr>
          <p:cNvSpPr/>
          <p:nvPr/>
        </p:nvSpPr>
        <p:spPr>
          <a:xfrm>
            <a:off x="3955963" y="3814018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B98500B-3062-47BE-9428-C49964ABF600}"/>
              </a:ext>
            </a:extLst>
          </p:cNvPr>
          <p:cNvSpPr/>
          <p:nvPr/>
        </p:nvSpPr>
        <p:spPr>
          <a:xfrm>
            <a:off x="3955963" y="4824603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A20C8CF-550B-4782-97EF-146C2B675C17}"/>
              </a:ext>
            </a:extLst>
          </p:cNvPr>
          <p:cNvCxnSpPr>
            <a:cxnSpLocks/>
            <a:stCxn id="82" idx="6"/>
          </p:cNvCxnSpPr>
          <p:nvPr/>
        </p:nvCxnSpPr>
        <p:spPr>
          <a:xfrm flipV="1">
            <a:off x="4870363" y="4271216"/>
            <a:ext cx="72229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F722D39-9A59-41C4-A37E-0710B9C66427}"/>
              </a:ext>
            </a:extLst>
          </p:cNvPr>
          <p:cNvCxnSpPr>
            <a:cxnSpLocks/>
          </p:cNvCxnSpPr>
          <p:nvPr/>
        </p:nvCxnSpPr>
        <p:spPr>
          <a:xfrm flipV="1">
            <a:off x="4885389" y="5281803"/>
            <a:ext cx="72229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DC60F7D9-3201-483D-801A-3C06DF0AC8DF}"/>
              </a:ext>
            </a:extLst>
          </p:cNvPr>
          <p:cNvCxnSpPr>
            <a:cxnSpLocks/>
          </p:cNvCxnSpPr>
          <p:nvPr/>
        </p:nvCxnSpPr>
        <p:spPr>
          <a:xfrm flipH="1" flipV="1">
            <a:off x="5573333" y="3214215"/>
            <a:ext cx="7514" cy="2080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23FD79F-5BB4-4686-83A9-BDEA375FA3BB}"/>
              </a:ext>
            </a:extLst>
          </p:cNvPr>
          <p:cNvCxnSpPr>
            <a:cxnSpLocks/>
            <a:stCxn id="79" idx="6"/>
          </p:cNvCxnSpPr>
          <p:nvPr/>
        </p:nvCxnSpPr>
        <p:spPr>
          <a:xfrm>
            <a:off x="4870363" y="3201337"/>
            <a:ext cx="1762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47F4F827-D966-4EBD-82C1-CD37A126C5E9}"/>
              </a:ext>
            </a:extLst>
          </p:cNvPr>
          <p:cNvCxnSpPr>
            <a:cxnSpLocks/>
          </p:cNvCxnSpPr>
          <p:nvPr/>
        </p:nvCxnSpPr>
        <p:spPr>
          <a:xfrm>
            <a:off x="3193961" y="3214037"/>
            <a:ext cx="0" cy="2080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0C040813-8BB6-4572-A334-8A756B67DFD0}"/>
              </a:ext>
            </a:extLst>
          </p:cNvPr>
          <p:cNvCxnSpPr>
            <a:cxnSpLocks/>
            <a:endCxn id="85" idx="2"/>
          </p:cNvCxnSpPr>
          <p:nvPr/>
        </p:nvCxnSpPr>
        <p:spPr>
          <a:xfrm>
            <a:off x="3155324" y="5281803"/>
            <a:ext cx="8006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339B3DF4-D620-4BA7-BF9D-458286D802A8}"/>
              </a:ext>
            </a:extLst>
          </p:cNvPr>
          <p:cNvCxnSpPr>
            <a:cxnSpLocks/>
          </p:cNvCxnSpPr>
          <p:nvPr/>
        </p:nvCxnSpPr>
        <p:spPr>
          <a:xfrm>
            <a:off x="3140296" y="4271216"/>
            <a:ext cx="8006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691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F2CFD8-694E-40C3-8022-F25330FD352A}"/>
              </a:ext>
            </a:extLst>
          </p:cNvPr>
          <p:cNvSpPr txBox="1"/>
          <p:nvPr/>
        </p:nvSpPr>
        <p:spPr>
          <a:xfrm>
            <a:off x="2183625" y="103434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E4DC23A-A651-4A92-8D84-D60FB51DB8E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482617" y="472766"/>
            <a:ext cx="37347" cy="3603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0B91014-7AC0-4994-8DFF-B67BF40DAA5F}"/>
              </a:ext>
            </a:extLst>
          </p:cNvPr>
          <p:cNvSpPr/>
          <p:nvPr/>
        </p:nvSpPr>
        <p:spPr>
          <a:xfrm>
            <a:off x="3940935" y="339409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6E22ED-384B-4328-A531-1037BF8D2051}"/>
              </a:ext>
            </a:extLst>
          </p:cNvPr>
          <p:cNvSpPr/>
          <p:nvPr/>
        </p:nvSpPr>
        <p:spPr>
          <a:xfrm>
            <a:off x="8236038" y="339409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905FF85-C58A-4BE7-9CB6-0C6E7853B840}"/>
              </a:ext>
            </a:extLst>
          </p:cNvPr>
          <p:cNvSpPr/>
          <p:nvPr/>
        </p:nvSpPr>
        <p:spPr>
          <a:xfrm>
            <a:off x="6088486" y="373487"/>
            <a:ext cx="914400" cy="84624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DD5F1C-845F-496B-A414-425EC1FEFEE3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4855335" y="796609"/>
            <a:ext cx="1233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B1D89E-DEB2-455B-85F7-95A626135CE5}"/>
              </a:ext>
            </a:extLst>
          </p:cNvPr>
          <p:cNvCxnSpPr>
            <a:cxnSpLocks/>
            <a:stCxn id="8" idx="6"/>
            <a:endCxn id="7" idx="1"/>
          </p:cNvCxnSpPr>
          <p:nvPr/>
        </p:nvCxnSpPr>
        <p:spPr>
          <a:xfrm>
            <a:off x="7002886" y="796609"/>
            <a:ext cx="1233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48F19A4-DE62-4709-9D9A-B501EA493A78}"/>
              </a:ext>
            </a:extLst>
          </p:cNvPr>
          <p:cNvCxnSpPr>
            <a:endCxn id="6" idx="1"/>
          </p:cNvCxnSpPr>
          <p:nvPr/>
        </p:nvCxnSpPr>
        <p:spPr>
          <a:xfrm>
            <a:off x="2511380" y="796609"/>
            <a:ext cx="1429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4B52DD5-AA31-4D50-9324-1B5C257A943D}"/>
              </a:ext>
            </a:extLst>
          </p:cNvPr>
          <p:cNvSpPr/>
          <p:nvPr/>
        </p:nvSpPr>
        <p:spPr>
          <a:xfrm>
            <a:off x="6112097" y="1522118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AF4A810-9987-4070-8A13-DB9D757C2942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5473521" y="1979318"/>
            <a:ext cx="638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578E829-71DC-469E-BEE1-68DCA737DEE5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7026497" y="1979318"/>
            <a:ext cx="5591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CB028B5-46FF-454C-BA2C-6C979C844729}"/>
              </a:ext>
            </a:extLst>
          </p:cNvPr>
          <p:cNvCxnSpPr>
            <a:cxnSpLocks/>
          </p:cNvCxnSpPr>
          <p:nvPr/>
        </p:nvCxnSpPr>
        <p:spPr>
          <a:xfrm>
            <a:off x="5473521" y="796609"/>
            <a:ext cx="0" cy="1182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3ABA514-F914-4A81-9CD4-1891A2D7DB6D}"/>
              </a:ext>
            </a:extLst>
          </p:cNvPr>
          <p:cNvSpPr/>
          <p:nvPr/>
        </p:nvSpPr>
        <p:spPr>
          <a:xfrm>
            <a:off x="6006383" y="3607816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AFB6CD6-A71C-4D48-8542-0D9B485E396C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519964" y="4065016"/>
            <a:ext cx="3486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C6CB2E1-3C48-42AE-8AFC-5BD443A07097}"/>
              </a:ext>
            </a:extLst>
          </p:cNvPr>
          <p:cNvCxnSpPr>
            <a:cxnSpLocks/>
          </p:cNvCxnSpPr>
          <p:nvPr/>
        </p:nvCxnSpPr>
        <p:spPr>
          <a:xfrm flipV="1">
            <a:off x="7585656" y="796609"/>
            <a:ext cx="0" cy="1182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445E740-4F34-42F5-A36F-E0B295A6B385}"/>
              </a:ext>
            </a:extLst>
          </p:cNvPr>
          <p:cNvCxnSpPr>
            <a:cxnSpLocks/>
          </p:cNvCxnSpPr>
          <p:nvPr/>
        </p:nvCxnSpPr>
        <p:spPr>
          <a:xfrm>
            <a:off x="9942490" y="796609"/>
            <a:ext cx="0" cy="3279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50892BA-95ED-49F9-823D-B06DA751FB91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6920783" y="4065016"/>
            <a:ext cx="3021707" cy="11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E6763F2-CD2D-4AC7-86BD-69C857C51BCC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9150438" y="796609"/>
            <a:ext cx="2092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83E51C3D-F01D-4BE6-90E9-4D36FC2694C7}"/>
              </a:ext>
            </a:extLst>
          </p:cNvPr>
          <p:cNvSpPr/>
          <p:nvPr/>
        </p:nvSpPr>
        <p:spPr>
          <a:xfrm>
            <a:off x="3940935" y="2549752"/>
            <a:ext cx="914400" cy="84624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F444E23-95C0-4C29-BA49-BF3E89E198FD}"/>
              </a:ext>
            </a:extLst>
          </p:cNvPr>
          <p:cNvSpPr/>
          <p:nvPr/>
        </p:nvSpPr>
        <p:spPr>
          <a:xfrm>
            <a:off x="8051552" y="2579391"/>
            <a:ext cx="914400" cy="84624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)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CF08C22-B254-405E-ABF3-974C67926800}"/>
              </a:ext>
            </a:extLst>
          </p:cNvPr>
          <p:cNvSpPr/>
          <p:nvPr/>
        </p:nvSpPr>
        <p:spPr>
          <a:xfrm>
            <a:off x="5970967" y="2530560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expr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B0585AD-68BE-42EF-B3CA-5F1765AFD105}"/>
              </a:ext>
            </a:extLst>
          </p:cNvPr>
          <p:cNvCxnSpPr>
            <a:cxnSpLocks/>
            <a:endCxn id="86" idx="2"/>
          </p:cNvCxnSpPr>
          <p:nvPr/>
        </p:nvCxnSpPr>
        <p:spPr>
          <a:xfrm>
            <a:off x="2532629" y="2972874"/>
            <a:ext cx="1408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E3FD4D0-E775-4E03-8286-8A223411305B}"/>
              </a:ext>
            </a:extLst>
          </p:cNvPr>
          <p:cNvCxnSpPr>
            <a:cxnSpLocks/>
            <a:stCxn id="86" idx="6"/>
            <a:endCxn id="90" idx="1"/>
          </p:cNvCxnSpPr>
          <p:nvPr/>
        </p:nvCxnSpPr>
        <p:spPr>
          <a:xfrm>
            <a:off x="4855335" y="2972874"/>
            <a:ext cx="1115632" cy="14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A1DDF1E-8B0A-44B7-998D-320CD3244005}"/>
              </a:ext>
            </a:extLst>
          </p:cNvPr>
          <p:cNvCxnSpPr>
            <a:cxnSpLocks/>
            <a:stCxn id="90" idx="3"/>
            <a:endCxn id="88" idx="2"/>
          </p:cNvCxnSpPr>
          <p:nvPr/>
        </p:nvCxnSpPr>
        <p:spPr>
          <a:xfrm>
            <a:off x="6885367" y="2987760"/>
            <a:ext cx="1166185" cy="14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A25A684-91BE-40D5-8CAF-3AD79A705761}"/>
              </a:ext>
            </a:extLst>
          </p:cNvPr>
          <p:cNvCxnSpPr>
            <a:cxnSpLocks/>
            <a:stCxn id="88" idx="6"/>
          </p:cNvCxnSpPr>
          <p:nvPr/>
        </p:nvCxnSpPr>
        <p:spPr>
          <a:xfrm>
            <a:off x="8965952" y="3002513"/>
            <a:ext cx="976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492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17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Anwari Leksono</dc:creator>
  <cp:lastModifiedBy>Muhammad Anwari Leksono</cp:lastModifiedBy>
  <cp:revision>10</cp:revision>
  <dcterms:created xsi:type="dcterms:W3CDTF">2020-10-05T03:34:47Z</dcterms:created>
  <dcterms:modified xsi:type="dcterms:W3CDTF">2020-10-05T04:12:21Z</dcterms:modified>
</cp:coreProperties>
</file>