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3" r:id="rId4"/>
    <p:sldId id="280" r:id="rId5"/>
    <p:sldId id="282" r:id="rId6"/>
    <p:sldId id="281" r:id="rId7"/>
    <p:sldId id="268" r:id="rId8"/>
    <p:sldId id="272" r:id="rId9"/>
    <p:sldId id="271" r:id="rId10"/>
    <p:sldId id="276" r:id="rId11"/>
    <p:sldId id="270" r:id="rId12"/>
    <p:sldId id="269" r:id="rId13"/>
    <p:sldId id="273" r:id="rId14"/>
    <p:sldId id="278" r:id="rId15"/>
    <p:sldId id="274" r:id="rId16"/>
    <p:sldId id="277" r:id="rId17"/>
    <p:sldId id="262" r:id="rId18"/>
    <p:sldId id="263" r:id="rId19"/>
    <p:sldId id="264" r:id="rId20"/>
    <p:sldId id="265" r:id="rId21"/>
    <p:sldId id="266" r:id="rId22"/>
    <p:sldId id="261" r:id="rId23"/>
    <p:sldId id="258" r:id="rId24"/>
    <p:sldId id="260" r:id="rId25"/>
    <p:sldId id="259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Performa Akurasi Model TATA &amp; Non TATA pada</a:t>
            </a:r>
            <a:r>
              <a:rPr lang="en-ID" baseline="0"/>
              <a:t> Dataset Manusia dan Macaca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human_tata_positive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Sheet2!$C$3:$D$3</c:f>
              <c:numCache>
                <c:formatCode>0%</c:formatCode>
                <c:ptCount val="2"/>
                <c:pt idx="0" formatCode="0.00%">
                  <c:v>0.52600000000000002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151-B157-E9C469A4BDE9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human_tata_negative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Sheet2!$C$4:$D$4</c:f>
              <c:numCache>
                <c:formatCode>0%</c:formatCode>
                <c:ptCount val="2"/>
                <c:pt idx="0" formatCode="0.00%">
                  <c:v>0.54300000000000004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E-4151-B157-E9C469A4BDE9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macaca_tata_positive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Sheet2!$C$5:$D$5</c:f>
              <c:numCache>
                <c:formatCode>0.00%</c:formatCode>
                <c:ptCount val="2"/>
                <c:pt idx="0">
                  <c:v>0.44669999999999999</c:v>
                </c:pt>
                <c:pt idx="1">
                  <c:v>0.19670000000000001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3E-4151-B157-E9C469A4BDE9}"/>
            </c:ext>
          </c:extLst>
        </c:ser>
        <c:ser>
          <c:idx val="3"/>
          <c:order val="3"/>
          <c:tx>
            <c:strRef>
              <c:f>Sheet2!$B$6</c:f>
              <c:strCache>
                <c:ptCount val="1"/>
                <c:pt idx="0">
                  <c:v>macaca_tata_negative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Sheet2!$C$6:$D$6</c:f>
              <c:numCache>
                <c:formatCode>0.00%</c:formatCode>
                <c:ptCount val="2"/>
                <c:pt idx="0" formatCode="0%">
                  <c:v>0.6</c:v>
                </c:pt>
                <c:pt idx="1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3E-4151-B157-E9C469A4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412192"/>
        <c:axId val="1390424672"/>
      </c:barChart>
      <c:catAx>
        <c:axId val="13904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24672"/>
        <c:crosses val="autoZero"/>
        <c:auto val="1"/>
        <c:lblAlgn val="ctr"/>
        <c:lblOffset val="100"/>
        <c:noMultiLvlLbl val="0"/>
      </c:catAx>
      <c:valAx>
        <c:axId val="13904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6A8-E355-421E-80C1-D898886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Eksperimen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3D3B0-4CA2-44E3-9392-DC9AA0907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79D-2AD0-4CF0-9B53-47E9E20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5B1-74F0-4115-AAF0-674402E0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TATA promoter</a:t>
            </a:r>
          </a:p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3B3F1-3F47-4E44-95C2-86227CC5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6984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EFD278-A9A7-44C4-9433-CD50AC89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59613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44.67%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7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1167</Words>
  <Application>Microsoft Office PowerPoint</Application>
  <PresentationFormat>Widescreen</PresentationFormat>
  <Paragraphs>247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Sequence Processing</vt:lpstr>
      <vt:lpstr>22 Agustus 2021</vt:lpstr>
      <vt:lpstr>Hasil Eksperimen</vt:lpstr>
      <vt:lpstr>Eksperimen &amp; Hasil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27</cp:revision>
  <dcterms:created xsi:type="dcterms:W3CDTF">2021-08-01T13:00:01Z</dcterms:created>
  <dcterms:modified xsi:type="dcterms:W3CDTF">2021-08-23T05:43:36Z</dcterms:modified>
</cp:coreProperties>
</file>