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8" r:id="rId4"/>
    <p:sldId id="272" r:id="rId5"/>
    <p:sldId id="271" r:id="rId6"/>
    <p:sldId id="276" r:id="rId7"/>
    <p:sldId id="270" r:id="rId8"/>
    <p:sldId id="269" r:id="rId9"/>
    <p:sldId id="273" r:id="rId10"/>
    <p:sldId id="278" r:id="rId11"/>
    <p:sldId id="274" r:id="rId12"/>
    <p:sldId id="277" r:id="rId13"/>
    <p:sldId id="262" r:id="rId14"/>
    <p:sldId id="263" r:id="rId15"/>
    <p:sldId id="264" r:id="rId16"/>
    <p:sldId id="265" r:id="rId17"/>
    <p:sldId id="266" r:id="rId18"/>
    <p:sldId id="261" r:id="rId19"/>
    <p:sldId id="258" r:id="rId20"/>
    <p:sldId id="260" r:id="rId21"/>
    <p:sldId id="25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&amp; SARS-CoV-2 Variants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Human-TATA</a:t>
            </a:r>
          </a:p>
          <a:p>
            <a:pPr lvl="2"/>
            <a:r>
              <a:rPr lang="en-US" dirty="0"/>
              <a:t>Human-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Mouse-TATA</a:t>
            </a:r>
          </a:p>
          <a:p>
            <a:pPr lvl="2"/>
            <a:r>
              <a:rPr lang="en-US" dirty="0"/>
              <a:t>Mouse-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979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DNABert &amp; SARS-CoV-2 Variants</vt:lpstr>
      <vt:lpstr>22 Agustus 2021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20</cp:revision>
  <dcterms:created xsi:type="dcterms:W3CDTF">2021-08-01T13:00:01Z</dcterms:created>
  <dcterms:modified xsi:type="dcterms:W3CDTF">2021-08-22T06:54:09Z</dcterms:modified>
</cp:coreProperties>
</file>