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67" r:id="rId4"/>
    <p:sldId id="258" r:id="rId5"/>
    <p:sldId id="259" r:id="rId6"/>
    <p:sldId id="274" r:id="rId7"/>
    <p:sldId id="268" r:id="rId8"/>
    <p:sldId id="260" r:id="rId9"/>
    <p:sldId id="261" r:id="rId10"/>
    <p:sldId id="269" r:id="rId11"/>
    <p:sldId id="273" r:id="rId12"/>
    <p:sldId id="270" r:id="rId13"/>
    <p:sldId id="271" r:id="rId14"/>
    <p:sldId id="26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2" d="100"/>
          <a:sy n="72"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E52D7-E069-468D-8BE3-6AB42CE839E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39AAD1E8-9FE5-4A7B-B877-1EB3B8087214}">
      <dgm:prSet phldrT="[Text]" custT="1"/>
      <dgm:spPr/>
      <dgm:t>
        <a:bodyPr/>
        <a:lstStyle/>
        <a:p>
          <a:r>
            <a:rPr lang="en-IN" sz="1600" dirty="0"/>
            <a:t>Identifying Market Trends</a:t>
          </a:r>
        </a:p>
      </dgm:t>
    </dgm:pt>
    <dgm:pt modelId="{B2026642-9133-47B6-80EA-FC04A57D4E87}" type="parTrans" cxnId="{E2D47DA5-BC30-42A0-A186-2339F2B3FD34}">
      <dgm:prSet/>
      <dgm:spPr/>
      <dgm:t>
        <a:bodyPr/>
        <a:lstStyle/>
        <a:p>
          <a:endParaRPr lang="en-IN"/>
        </a:p>
      </dgm:t>
    </dgm:pt>
    <dgm:pt modelId="{3F8DA0F4-0FF9-421F-B0BD-C6AB6F04F222}" type="sibTrans" cxnId="{E2D47DA5-BC30-42A0-A186-2339F2B3FD34}">
      <dgm:prSet/>
      <dgm:spPr/>
      <dgm:t>
        <a:bodyPr/>
        <a:lstStyle/>
        <a:p>
          <a:endParaRPr lang="en-IN"/>
        </a:p>
      </dgm:t>
    </dgm:pt>
    <dgm:pt modelId="{A8EB8060-2062-4434-A6FC-7C903FA66ED8}">
      <dgm:prSet phldrT="[Text]" custT="1"/>
      <dgm:spPr/>
      <dgm:t>
        <a:bodyPr/>
        <a:lstStyle/>
        <a:p>
          <a:r>
            <a:rPr lang="en-IN" sz="1600" dirty="0"/>
            <a:t>Evaluating Product Performance</a:t>
          </a:r>
        </a:p>
      </dgm:t>
    </dgm:pt>
    <dgm:pt modelId="{3E6AAD1F-6F56-4CCA-B1B7-6CC5651E4F34}" type="parTrans" cxnId="{8FECF67B-FB34-40ED-BF34-11D38231EB32}">
      <dgm:prSet/>
      <dgm:spPr/>
      <dgm:t>
        <a:bodyPr/>
        <a:lstStyle/>
        <a:p>
          <a:endParaRPr lang="en-IN"/>
        </a:p>
      </dgm:t>
    </dgm:pt>
    <dgm:pt modelId="{FE54FDC9-E4C5-40E2-A00B-9F4BCE864978}" type="sibTrans" cxnId="{8FECF67B-FB34-40ED-BF34-11D38231EB32}">
      <dgm:prSet/>
      <dgm:spPr/>
      <dgm:t>
        <a:bodyPr/>
        <a:lstStyle/>
        <a:p>
          <a:endParaRPr lang="en-IN"/>
        </a:p>
      </dgm:t>
    </dgm:pt>
    <dgm:pt modelId="{5BC24DC6-F5AE-441B-98F3-A3CE2864012F}">
      <dgm:prSet phldrT="[Text]" custT="1"/>
      <dgm:spPr/>
      <dgm:t>
        <a:bodyPr/>
        <a:lstStyle/>
        <a:p>
          <a:r>
            <a:rPr lang="en-IN" sz="1600" dirty="0"/>
            <a:t>Enhancing Customer Insights</a:t>
          </a:r>
        </a:p>
      </dgm:t>
    </dgm:pt>
    <dgm:pt modelId="{A09FDC6B-1424-42E8-988B-2B3D5CD9FB70}" type="parTrans" cxnId="{F711F087-5293-4D7D-A451-99BD775EA3D7}">
      <dgm:prSet/>
      <dgm:spPr/>
      <dgm:t>
        <a:bodyPr/>
        <a:lstStyle/>
        <a:p>
          <a:endParaRPr lang="en-IN"/>
        </a:p>
      </dgm:t>
    </dgm:pt>
    <dgm:pt modelId="{23B72860-086E-49BF-8199-2B98E1C601BD}" type="sibTrans" cxnId="{F711F087-5293-4D7D-A451-99BD775EA3D7}">
      <dgm:prSet/>
      <dgm:spPr/>
      <dgm:t>
        <a:bodyPr/>
        <a:lstStyle/>
        <a:p>
          <a:endParaRPr lang="en-IN"/>
        </a:p>
      </dgm:t>
    </dgm:pt>
    <dgm:pt modelId="{0A8475B8-50FB-405B-A30A-BB892735AF6D}">
      <dgm:prSet custT="1"/>
      <dgm:spPr/>
      <dgm:t>
        <a:bodyPr/>
        <a:lstStyle/>
        <a:p>
          <a:r>
            <a:rPr lang="en-IN" sz="1600"/>
            <a:t>Optimizing Pricing Strategies</a:t>
          </a:r>
        </a:p>
      </dgm:t>
    </dgm:pt>
    <dgm:pt modelId="{3C08942E-3C74-4AC0-853C-5CB4E672506D}" type="parTrans" cxnId="{84D3F333-7587-4DE9-B8F2-F2042743419E}">
      <dgm:prSet/>
      <dgm:spPr/>
      <dgm:t>
        <a:bodyPr/>
        <a:lstStyle/>
        <a:p>
          <a:endParaRPr lang="en-IN"/>
        </a:p>
      </dgm:t>
    </dgm:pt>
    <dgm:pt modelId="{6D4FE854-9CF5-4D0C-A2B5-6C4F0F071D66}" type="sibTrans" cxnId="{84D3F333-7587-4DE9-B8F2-F2042743419E}">
      <dgm:prSet/>
      <dgm:spPr/>
      <dgm:t>
        <a:bodyPr/>
        <a:lstStyle/>
        <a:p>
          <a:endParaRPr lang="en-IN"/>
        </a:p>
      </dgm:t>
    </dgm:pt>
    <dgm:pt modelId="{FFE65547-6497-4D1B-9E60-1F8A626983C2}">
      <dgm:prSet custT="1"/>
      <dgm:spPr/>
      <dgm:t>
        <a:bodyPr/>
        <a:lstStyle/>
        <a:p>
          <a:r>
            <a:rPr lang="en-IN" sz="1600"/>
            <a:t>Informing Brand Strategies</a:t>
          </a:r>
        </a:p>
      </dgm:t>
    </dgm:pt>
    <dgm:pt modelId="{335C7F08-5233-457E-A621-5182034764FD}" type="parTrans" cxnId="{3D962B8F-B377-4FD9-97BE-98B1FCE61367}">
      <dgm:prSet/>
      <dgm:spPr/>
      <dgm:t>
        <a:bodyPr/>
        <a:lstStyle/>
        <a:p>
          <a:endParaRPr lang="en-IN"/>
        </a:p>
      </dgm:t>
    </dgm:pt>
    <dgm:pt modelId="{C23CB6E3-67AE-4BB9-8F5F-53288C76C086}" type="sibTrans" cxnId="{3D962B8F-B377-4FD9-97BE-98B1FCE61367}">
      <dgm:prSet/>
      <dgm:spPr/>
      <dgm:t>
        <a:bodyPr/>
        <a:lstStyle/>
        <a:p>
          <a:endParaRPr lang="en-IN"/>
        </a:p>
      </dgm:t>
    </dgm:pt>
    <dgm:pt modelId="{F8C2A6ED-6719-4E37-84BA-FDD068FC4305}">
      <dgm:prSet custT="1"/>
      <dgm:spPr/>
      <dgm:t>
        <a:bodyPr/>
        <a:lstStyle/>
        <a:p>
          <a:r>
            <a:rPr lang="en-US" sz="1600" dirty="0"/>
            <a:t>Understanding current trends in smartwatch features, designs, and pricing to align with consumer preferences.</a:t>
          </a:r>
          <a:endParaRPr lang="en-IN" sz="1600" dirty="0"/>
        </a:p>
      </dgm:t>
    </dgm:pt>
    <dgm:pt modelId="{84349B45-9BC0-4249-A7E4-1B3944C45FFA}" type="parTrans" cxnId="{FA9E36F8-3DDF-4EA1-BD10-9D4A3B52730E}">
      <dgm:prSet/>
      <dgm:spPr/>
      <dgm:t>
        <a:bodyPr/>
        <a:lstStyle/>
        <a:p>
          <a:endParaRPr lang="en-IN"/>
        </a:p>
      </dgm:t>
    </dgm:pt>
    <dgm:pt modelId="{14F238EE-4319-470C-AFC9-FBCD1DE23E8D}" type="sibTrans" cxnId="{FA9E36F8-3DDF-4EA1-BD10-9D4A3B52730E}">
      <dgm:prSet/>
      <dgm:spPr/>
      <dgm:t>
        <a:bodyPr/>
        <a:lstStyle/>
        <a:p>
          <a:endParaRPr lang="en-IN"/>
        </a:p>
      </dgm:t>
    </dgm:pt>
    <dgm:pt modelId="{89DAED6C-7FCC-4CDA-B7BB-DC51F4200A06}">
      <dgm:prSet custT="1"/>
      <dgm:spPr/>
      <dgm:t>
        <a:bodyPr/>
        <a:lstStyle/>
        <a:p>
          <a:r>
            <a:rPr lang="en-US" sz="1600" dirty="0"/>
            <a:t>Assessing the performance and specifications of various smartwatch models to determine their strengths and weaknesses</a:t>
          </a:r>
          <a:endParaRPr lang="en-IN" sz="1600" dirty="0"/>
        </a:p>
      </dgm:t>
    </dgm:pt>
    <dgm:pt modelId="{06FDBF16-AC55-45C2-92CD-B6D2338C3185}" type="parTrans" cxnId="{17AD2D8F-7054-4775-9190-FF8B64A348B9}">
      <dgm:prSet/>
      <dgm:spPr/>
      <dgm:t>
        <a:bodyPr/>
        <a:lstStyle/>
        <a:p>
          <a:endParaRPr lang="en-IN"/>
        </a:p>
      </dgm:t>
    </dgm:pt>
    <dgm:pt modelId="{C5A6E03B-2392-43AF-A70B-15360114C9EE}" type="sibTrans" cxnId="{17AD2D8F-7054-4775-9190-FF8B64A348B9}">
      <dgm:prSet/>
      <dgm:spPr/>
      <dgm:t>
        <a:bodyPr/>
        <a:lstStyle/>
        <a:p>
          <a:endParaRPr lang="en-IN"/>
        </a:p>
      </dgm:t>
    </dgm:pt>
    <dgm:pt modelId="{18884EE1-0E60-4421-830F-B89BC745E862}">
      <dgm:prSet custT="1"/>
      <dgm:spPr/>
      <dgm:t>
        <a:bodyPr/>
        <a:lstStyle/>
        <a:p>
          <a:r>
            <a:rPr lang="en-US" sz="1600"/>
            <a:t>Gaining insights into customer preferences and buying behavior to inform product development and marketing strategies</a:t>
          </a:r>
          <a:endParaRPr lang="en-IN" sz="1600"/>
        </a:p>
      </dgm:t>
    </dgm:pt>
    <dgm:pt modelId="{56758AE3-A8AE-47CB-AC12-CE2C93DA3B42}" type="parTrans" cxnId="{07DB73B8-9934-40BE-AB14-266D61447CF2}">
      <dgm:prSet/>
      <dgm:spPr/>
      <dgm:t>
        <a:bodyPr/>
        <a:lstStyle/>
        <a:p>
          <a:endParaRPr lang="en-IN"/>
        </a:p>
      </dgm:t>
    </dgm:pt>
    <dgm:pt modelId="{C804B58C-79AC-46F9-AFFA-4D8B911DF06A}" type="sibTrans" cxnId="{07DB73B8-9934-40BE-AB14-266D61447CF2}">
      <dgm:prSet/>
      <dgm:spPr/>
      <dgm:t>
        <a:bodyPr/>
        <a:lstStyle/>
        <a:p>
          <a:endParaRPr lang="en-IN"/>
        </a:p>
      </dgm:t>
    </dgm:pt>
    <dgm:pt modelId="{9C1ECB3B-B192-464E-B22B-31F304C5E672}">
      <dgm:prSet custT="1"/>
      <dgm:spPr/>
      <dgm:t>
        <a:bodyPr/>
        <a:lstStyle/>
        <a:p>
          <a:r>
            <a:rPr lang="en-US" sz="1600"/>
            <a:t>Analyzing price points and value propositions to recommend competitive pricing and maximize profitability</a:t>
          </a:r>
          <a:endParaRPr lang="en-IN" sz="1600"/>
        </a:p>
      </dgm:t>
    </dgm:pt>
    <dgm:pt modelId="{458DA1F1-0640-4734-973F-BBE01A145BBF}" type="parTrans" cxnId="{6F755BCB-C404-48A5-B0BF-3677C54146FA}">
      <dgm:prSet/>
      <dgm:spPr/>
      <dgm:t>
        <a:bodyPr/>
        <a:lstStyle/>
        <a:p>
          <a:endParaRPr lang="en-IN"/>
        </a:p>
      </dgm:t>
    </dgm:pt>
    <dgm:pt modelId="{94554D25-D7DD-498D-A944-BAD5081C568D}" type="sibTrans" cxnId="{6F755BCB-C404-48A5-B0BF-3677C54146FA}">
      <dgm:prSet/>
      <dgm:spPr/>
      <dgm:t>
        <a:bodyPr/>
        <a:lstStyle/>
        <a:p>
          <a:endParaRPr lang="en-IN"/>
        </a:p>
      </dgm:t>
    </dgm:pt>
    <dgm:pt modelId="{2F94A6A9-2911-4396-BF80-26D8E0F723CF}">
      <dgm:prSet custT="1"/>
      <dgm:spPr/>
      <dgm:t>
        <a:bodyPr/>
        <a:lstStyle/>
        <a:p>
          <a:r>
            <a:rPr lang="en-US" sz="1600"/>
            <a:t>Providing actionable data to brands for strategic decision-making, including product features, design choices, and market positioning</a:t>
          </a:r>
          <a:endParaRPr lang="en-IN" sz="1600"/>
        </a:p>
      </dgm:t>
    </dgm:pt>
    <dgm:pt modelId="{4C872A68-156A-4349-BEBF-5E4708E59226}" type="parTrans" cxnId="{8D14BAB7-55BF-4DFC-8847-FFE21F51E48C}">
      <dgm:prSet/>
      <dgm:spPr/>
      <dgm:t>
        <a:bodyPr/>
        <a:lstStyle/>
        <a:p>
          <a:endParaRPr lang="en-IN"/>
        </a:p>
      </dgm:t>
    </dgm:pt>
    <dgm:pt modelId="{41735AAC-0636-4C30-B4EC-C6400066558F}" type="sibTrans" cxnId="{8D14BAB7-55BF-4DFC-8847-FFE21F51E48C}">
      <dgm:prSet/>
      <dgm:spPr/>
      <dgm:t>
        <a:bodyPr/>
        <a:lstStyle/>
        <a:p>
          <a:endParaRPr lang="en-IN"/>
        </a:p>
      </dgm:t>
    </dgm:pt>
    <dgm:pt modelId="{1B8F4FFE-D53D-4C7A-95FF-354E0CE8CB70}" type="pres">
      <dgm:prSet presAssocID="{FD9E52D7-E069-468D-8BE3-6AB42CE839EF}" presName="Name0" presStyleCnt="0">
        <dgm:presLayoutVars>
          <dgm:dir/>
          <dgm:animLvl val="lvl"/>
          <dgm:resizeHandles val="exact"/>
        </dgm:presLayoutVars>
      </dgm:prSet>
      <dgm:spPr/>
    </dgm:pt>
    <dgm:pt modelId="{13025DC9-C4DC-4D44-BB16-6FBAD9D2790A}" type="pres">
      <dgm:prSet presAssocID="{39AAD1E8-9FE5-4A7B-B877-1EB3B8087214}" presName="composite" presStyleCnt="0"/>
      <dgm:spPr/>
    </dgm:pt>
    <dgm:pt modelId="{9CE61EFC-8FBA-4F9A-B396-F55859471D2F}" type="pres">
      <dgm:prSet presAssocID="{39AAD1E8-9FE5-4A7B-B877-1EB3B8087214}" presName="parTx" presStyleLbl="alignNode1" presStyleIdx="0" presStyleCnt="5">
        <dgm:presLayoutVars>
          <dgm:chMax val="0"/>
          <dgm:chPref val="0"/>
          <dgm:bulletEnabled val="1"/>
        </dgm:presLayoutVars>
      </dgm:prSet>
      <dgm:spPr/>
    </dgm:pt>
    <dgm:pt modelId="{1E070236-2A44-4B9B-AC80-7D1671913C47}" type="pres">
      <dgm:prSet presAssocID="{39AAD1E8-9FE5-4A7B-B877-1EB3B8087214}" presName="desTx" presStyleLbl="alignAccFollowNode1" presStyleIdx="0" presStyleCnt="5">
        <dgm:presLayoutVars>
          <dgm:bulletEnabled val="1"/>
        </dgm:presLayoutVars>
      </dgm:prSet>
      <dgm:spPr/>
    </dgm:pt>
    <dgm:pt modelId="{12B1B7E3-709F-4348-A82F-E9E311E3C35A}" type="pres">
      <dgm:prSet presAssocID="{3F8DA0F4-0FF9-421F-B0BD-C6AB6F04F222}" presName="space" presStyleCnt="0"/>
      <dgm:spPr/>
    </dgm:pt>
    <dgm:pt modelId="{2700FBC2-817F-47D9-8A00-4814466B73EF}" type="pres">
      <dgm:prSet presAssocID="{A8EB8060-2062-4434-A6FC-7C903FA66ED8}" presName="composite" presStyleCnt="0"/>
      <dgm:spPr/>
    </dgm:pt>
    <dgm:pt modelId="{B7FACF21-5AC7-41C9-B9B3-36C03493B190}" type="pres">
      <dgm:prSet presAssocID="{A8EB8060-2062-4434-A6FC-7C903FA66ED8}" presName="parTx" presStyleLbl="alignNode1" presStyleIdx="1" presStyleCnt="5">
        <dgm:presLayoutVars>
          <dgm:chMax val="0"/>
          <dgm:chPref val="0"/>
          <dgm:bulletEnabled val="1"/>
        </dgm:presLayoutVars>
      </dgm:prSet>
      <dgm:spPr/>
    </dgm:pt>
    <dgm:pt modelId="{5ED55013-B797-457A-8086-4B36BF8938E9}" type="pres">
      <dgm:prSet presAssocID="{A8EB8060-2062-4434-A6FC-7C903FA66ED8}" presName="desTx" presStyleLbl="alignAccFollowNode1" presStyleIdx="1" presStyleCnt="5">
        <dgm:presLayoutVars>
          <dgm:bulletEnabled val="1"/>
        </dgm:presLayoutVars>
      </dgm:prSet>
      <dgm:spPr/>
    </dgm:pt>
    <dgm:pt modelId="{B9B7956C-D348-47CC-989C-FD54ADA569D0}" type="pres">
      <dgm:prSet presAssocID="{FE54FDC9-E4C5-40E2-A00B-9F4BCE864978}" presName="space" presStyleCnt="0"/>
      <dgm:spPr/>
    </dgm:pt>
    <dgm:pt modelId="{414F685D-1D59-457A-B7A1-52E72C2F0857}" type="pres">
      <dgm:prSet presAssocID="{5BC24DC6-F5AE-441B-98F3-A3CE2864012F}" presName="composite" presStyleCnt="0"/>
      <dgm:spPr/>
    </dgm:pt>
    <dgm:pt modelId="{D7A7C7D8-1BB0-40D5-ADF5-0C14500623D3}" type="pres">
      <dgm:prSet presAssocID="{5BC24DC6-F5AE-441B-98F3-A3CE2864012F}" presName="parTx" presStyleLbl="alignNode1" presStyleIdx="2" presStyleCnt="5">
        <dgm:presLayoutVars>
          <dgm:chMax val="0"/>
          <dgm:chPref val="0"/>
          <dgm:bulletEnabled val="1"/>
        </dgm:presLayoutVars>
      </dgm:prSet>
      <dgm:spPr/>
    </dgm:pt>
    <dgm:pt modelId="{99BBD22E-C9C1-4699-BB83-A9549439F551}" type="pres">
      <dgm:prSet presAssocID="{5BC24DC6-F5AE-441B-98F3-A3CE2864012F}" presName="desTx" presStyleLbl="alignAccFollowNode1" presStyleIdx="2" presStyleCnt="5">
        <dgm:presLayoutVars>
          <dgm:bulletEnabled val="1"/>
        </dgm:presLayoutVars>
      </dgm:prSet>
      <dgm:spPr/>
    </dgm:pt>
    <dgm:pt modelId="{8714DDDF-0BA5-450D-AD31-45B31FD31A8B}" type="pres">
      <dgm:prSet presAssocID="{23B72860-086E-49BF-8199-2B98E1C601BD}" presName="space" presStyleCnt="0"/>
      <dgm:spPr/>
    </dgm:pt>
    <dgm:pt modelId="{C5113C84-65BE-45C5-90CE-2A168A35E6CD}" type="pres">
      <dgm:prSet presAssocID="{0A8475B8-50FB-405B-A30A-BB892735AF6D}" presName="composite" presStyleCnt="0"/>
      <dgm:spPr/>
    </dgm:pt>
    <dgm:pt modelId="{3013D38E-80E4-4D9B-85CE-B3E90E9D1065}" type="pres">
      <dgm:prSet presAssocID="{0A8475B8-50FB-405B-A30A-BB892735AF6D}" presName="parTx" presStyleLbl="alignNode1" presStyleIdx="3" presStyleCnt="5">
        <dgm:presLayoutVars>
          <dgm:chMax val="0"/>
          <dgm:chPref val="0"/>
          <dgm:bulletEnabled val="1"/>
        </dgm:presLayoutVars>
      </dgm:prSet>
      <dgm:spPr/>
    </dgm:pt>
    <dgm:pt modelId="{50E3E183-FFC5-42CF-97BF-B869D615F208}" type="pres">
      <dgm:prSet presAssocID="{0A8475B8-50FB-405B-A30A-BB892735AF6D}" presName="desTx" presStyleLbl="alignAccFollowNode1" presStyleIdx="3" presStyleCnt="5">
        <dgm:presLayoutVars>
          <dgm:bulletEnabled val="1"/>
        </dgm:presLayoutVars>
      </dgm:prSet>
      <dgm:spPr/>
    </dgm:pt>
    <dgm:pt modelId="{F0736790-0FA9-4158-82A9-6FF85B0A9FFA}" type="pres">
      <dgm:prSet presAssocID="{6D4FE854-9CF5-4D0C-A2B5-6C4F0F071D66}" presName="space" presStyleCnt="0"/>
      <dgm:spPr/>
    </dgm:pt>
    <dgm:pt modelId="{49ACDB3F-113C-4024-A813-1CA3B1B7CE05}" type="pres">
      <dgm:prSet presAssocID="{FFE65547-6497-4D1B-9E60-1F8A626983C2}" presName="composite" presStyleCnt="0"/>
      <dgm:spPr/>
    </dgm:pt>
    <dgm:pt modelId="{E0DFD35F-76BB-4677-81BD-16A52D8B2285}" type="pres">
      <dgm:prSet presAssocID="{FFE65547-6497-4D1B-9E60-1F8A626983C2}" presName="parTx" presStyleLbl="alignNode1" presStyleIdx="4" presStyleCnt="5">
        <dgm:presLayoutVars>
          <dgm:chMax val="0"/>
          <dgm:chPref val="0"/>
          <dgm:bulletEnabled val="1"/>
        </dgm:presLayoutVars>
      </dgm:prSet>
      <dgm:spPr/>
    </dgm:pt>
    <dgm:pt modelId="{034AF448-BA63-4440-9D4D-21959651B7BC}" type="pres">
      <dgm:prSet presAssocID="{FFE65547-6497-4D1B-9E60-1F8A626983C2}" presName="desTx" presStyleLbl="alignAccFollowNode1" presStyleIdx="4" presStyleCnt="5">
        <dgm:presLayoutVars>
          <dgm:bulletEnabled val="1"/>
        </dgm:presLayoutVars>
      </dgm:prSet>
      <dgm:spPr/>
    </dgm:pt>
  </dgm:ptLst>
  <dgm:cxnLst>
    <dgm:cxn modelId="{D9B12C23-9CF0-4BFB-9A13-F8A57535BAAE}" type="presOf" srcId="{FFE65547-6497-4D1B-9E60-1F8A626983C2}" destId="{E0DFD35F-76BB-4677-81BD-16A52D8B2285}" srcOrd="0" destOrd="0" presId="urn:microsoft.com/office/officeart/2005/8/layout/hList1"/>
    <dgm:cxn modelId="{84D3F333-7587-4DE9-B8F2-F2042743419E}" srcId="{FD9E52D7-E069-468D-8BE3-6AB42CE839EF}" destId="{0A8475B8-50FB-405B-A30A-BB892735AF6D}" srcOrd="3" destOrd="0" parTransId="{3C08942E-3C74-4AC0-853C-5CB4E672506D}" sibTransId="{6D4FE854-9CF5-4D0C-A2B5-6C4F0F071D66}"/>
    <dgm:cxn modelId="{E4731A38-9779-46E6-B252-BDDBA99979D4}" type="presOf" srcId="{9C1ECB3B-B192-464E-B22B-31F304C5E672}" destId="{50E3E183-FFC5-42CF-97BF-B869D615F208}" srcOrd="0" destOrd="0" presId="urn:microsoft.com/office/officeart/2005/8/layout/hList1"/>
    <dgm:cxn modelId="{B1C64E39-1C13-4830-98E8-FC9793F401C9}" type="presOf" srcId="{FD9E52D7-E069-468D-8BE3-6AB42CE839EF}" destId="{1B8F4FFE-D53D-4C7A-95FF-354E0CE8CB70}" srcOrd="0" destOrd="0" presId="urn:microsoft.com/office/officeart/2005/8/layout/hList1"/>
    <dgm:cxn modelId="{8FECF67B-FB34-40ED-BF34-11D38231EB32}" srcId="{FD9E52D7-E069-468D-8BE3-6AB42CE839EF}" destId="{A8EB8060-2062-4434-A6FC-7C903FA66ED8}" srcOrd="1" destOrd="0" parTransId="{3E6AAD1F-6F56-4CCA-B1B7-6CC5651E4F34}" sibTransId="{FE54FDC9-E4C5-40E2-A00B-9F4BCE864978}"/>
    <dgm:cxn modelId="{F711F087-5293-4D7D-A451-99BD775EA3D7}" srcId="{FD9E52D7-E069-468D-8BE3-6AB42CE839EF}" destId="{5BC24DC6-F5AE-441B-98F3-A3CE2864012F}" srcOrd="2" destOrd="0" parTransId="{A09FDC6B-1424-42E8-988B-2B3D5CD9FB70}" sibTransId="{23B72860-086E-49BF-8199-2B98E1C601BD}"/>
    <dgm:cxn modelId="{3D962B8F-B377-4FD9-97BE-98B1FCE61367}" srcId="{FD9E52D7-E069-468D-8BE3-6AB42CE839EF}" destId="{FFE65547-6497-4D1B-9E60-1F8A626983C2}" srcOrd="4" destOrd="0" parTransId="{335C7F08-5233-457E-A621-5182034764FD}" sibTransId="{C23CB6E3-67AE-4BB9-8F5F-53288C76C086}"/>
    <dgm:cxn modelId="{17AD2D8F-7054-4775-9190-FF8B64A348B9}" srcId="{A8EB8060-2062-4434-A6FC-7C903FA66ED8}" destId="{89DAED6C-7FCC-4CDA-B7BB-DC51F4200A06}" srcOrd="0" destOrd="0" parTransId="{06FDBF16-AC55-45C2-92CD-B6D2338C3185}" sibTransId="{C5A6E03B-2392-43AF-A70B-15360114C9EE}"/>
    <dgm:cxn modelId="{72E5FD91-1E6F-4A1E-B471-859CCEF1238C}" type="presOf" srcId="{0A8475B8-50FB-405B-A30A-BB892735AF6D}" destId="{3013D38E-80E4-4D9B-85CE-B3E90E9D1065}" srcOrd="0" destOrd="0" presId="urn:microsoft.com/office/officeart/2005/8/layout/hList1"/>
    <dgm:cxn modelId="{B78499A1-4462-4A98-8084-7FA3F68A296A}" type="presOf" srcId="{89DAED6C-7FCC-4CDA-B7BB-DC51F4200A06}" destId="{5ED55013-B797-457A-8086-4B36BF8938E9}" srcOrd="0" destOrd="0" presId="urn:microsoft.com/office/officeart/2005/8/layout/hList1"/>
    <dgm:cxn modelId="{E2D47DA5-BC30-42A0-A186-2339F2B3FD34}" srcId="{FD9E52D7-E069-468D-8BE3-6AB42CE839EF}" destId="{39AAD1E8-9FE5-4A7B-B877-1EB3B8087214}" srcOrd="0" destOrd="0" parTransId="{B2026642-9133-47B6-80EA-FC04A57D4E87}" sibTransId="{3F8DA0F4-0FF9-421F-B0BD-C6AB6F04F222}"/>
    <dgm:cxn modelId="{8D14BAB7-55BF-4DFC-8847-FFE21F51E48C}" srcId="{FFE65547-6497-4D1B-9E60-1F8A626983C2}" destId="{2F94A6A9-2911-4396-BF80-26D8E0F723CF}" srcOrd="0" destOrd="0" parTransId="{4C872A68-156A-4349-BEBF-5E4708E59226}" sibTransId="{41735AAC-0636-4C30-B4EC-C6400066558F}"/>
    <dgm:cxn modelId="{07DB73B8-9934-40BE-AB14-266D61447CF2}" srcId="{5BC24DC6-F5AE-441B-98F3-A3CE2864012F}" destId="{18884EE1-0E60-4421-830F-B89BC745E862}" srcOrd="0" destOrd="0" parTransId="{56758AE3-A8AE-47CB-AC12-CE2C93DA3B42}" sibTransId="{C804B58C-79AC-46F9-AFFA-4D8B911DF06A}"/>
    <dgm:cxn modelId="{6710D7C0-A30A-491E-A3A2-808AF9D4C23D}" type="presOf" srcId="{2F94A6A9-2911-4396-BF80-26D8E0F723CF}" destId="{034AF448-BA63-4440-9D4D-21959651B7BC}" srcOrd="0" destOrd="0" presId="urn:microsoft.com/office/officeart/2005/8/layout/hList1"/>
    <dgm:cxn modelId="{6F755BCB-C404-48A5-B0BF-3677C54146FA}" srcId="{0A8475B8-50FB-405B-A30A-BB892735AF6D}" destId="{9C1ECB3B-B192-464E-B22B-31F304C5E672}" srcOrd="0" destOrd="0" parTransId="{458DA1F1-0640-4734-973F-BBE01A145BBF}" sibTransId="{94554D25-D7DD-498D-A944-BAD5081C568D}"/>
    <dgm:cxn modelId="{230607D4-E432-4144-8A56-B5809A8DCF39}" type="presOf" srcId="{39AAD1E8-9FE5-4A7B-B877-1EB3B8087214}" destId="{9CE61EFC-8FBA-4F9A-B396-F55859471D2F}" srcOrd="0" destOrd="0" presId="urn:microsoft.com/office/officeart/2005/8/layout/hList1"/>
    <dgm:cxn modelId="{CB56C2E0-A83A-4BFD-8961-3060B2A5262F}" type="presOf" srcId="{18884EE1-0E60-4421-830F-B89BC745E862}" destId="{99BBD22E-C9C1-4699-BB83-A9549439F551}" srcOrd="0" destOrd="0" presId="urn:microsoft.com/office/officeart/2005/8/layout/hList1"/>
    <dgm:cxn modelId="{BD0D87F4-381B-4BB6-8A1D-D1D6F5D4AB88}" type="presOf" srcId="{A8EB8060-2062-4434-A6FC-7C903FA66ED8}" destId="{B7FACF21-5AC7-41C9-B9B3-36C03493B190}" srcOrd="0" destOrd="0" presId="urn:microsoft.com/office/officeart/2005/8/layout/hList1"/>
    <dgm:cxn modelId="{FA9E36F8-3DDF-4EA1-BD10-9D4A3B52730E}" srcId="{39AAD1E8-9FE5-4A7B-B877-1EB3B8087214}" destId="{F8C2A6ED-6719-4E37-84BA-FDD068FC4305}" srcOrd="0" destOrd="0" parTransId="{84349B45-9BC0-4249-A7E4-1B3944C45FFA}" sibTransId="{14F238EE-4319-470C-AFC9-FBCD1DE23E8D}"/>
    <dgm:cxn modelId="{678609F9-035C-495A-9C05-2B29E20D7E45}" type="presOf" srcId="{F8C2A6ED-6719-4E37-84BA-FDD068FC4305}" destId="{1E070236-2A44-4B9B-AC80-7D1671913C47}" srcOrd="0" destOrd="0" presId="urn:microsoft.com/office/officeart/2005/8/layout/hList1"/>
    <dgm:cxn modelId="{022304FC-D92A-4A51-892E-0537E68A1B09}" type="presOf" srcId="{5BC24DC6-F5AE-441B-98F3-A3CE2864012F}" destId="{D7A7C7D8-1BB0-40D5-ADF5-0C14500623D3}" srcOrd="0" destOrd="0" presId="urn:microsoft.com/office/officeart/2005/8/layout/hList1"/>
    <dgm:cxn modelId="{07628942-399A-405D-AF62-2E3D923E6276}" type="presParOf" srcId="{1B8F4FFE-D53D-4C7A-95FF-354E0CE8CB70}" destId="{13025DC9-C4DC-4D44-BB16-6FBAD9D2790A}" srcOrd="0" destOrd="0" presId="urn:microsoft.com/office/officeart/2005/8/layout/hList1"/>
    <dgm:cxn modelId="{89BFAB46-9B5A-42E9-A740-F6F2669DCAED}" type="presParOf" srcId="{13025DC9-C4DC-4D44-BB16-6FBAD9D2790A}" destId="{9CE61EFC-8FBA-4F9A-B396-F55859471D2F}" srcOrd="0" destOrd="0" presId="urn:microsoft.com/office/officeart/2005/8/layout/hList1"/>
    <dgm:cxn modelId="{1CE4475D-0442-479A-A1DD-B8B704CCC3AE}" type="presParOf" srcId="{13025DC9-C4DC-4D44-BB16-6FBAD9D2790A}" destId="{1E070236-2A44-4B9B-AC80-7D1671913C47}" srcOrd="1" destOrd="0" presId="urn:microsoft.com/office/officeart/2005/8/layout/hList1"/>
    <dgm:cxn modelId="{567BDBB9-B5FB-47A2-94E6-FF2AD2D0AD9B}" type="presParOf" srcId="{1B8F4FFE-D53D-4C7A-95FF-354E0CE8CB70}" destId="{12B1B7E3-709F-4348-A82F-E9E311E3C35A}" srcOrd="1" destOrd="0" presId="urn:microsoft.com/office/officeart/2005/8/layout/hList1"/>
    <dgm:cxn modelId="{78CFD1B7-9CBE-4D4C-B818-FCA49E40C797}" type="presParOf" srcId="{1B8F4FFE-D53D-4C7A-95FF-354E0CE8CB70}" destId="{2700FBC2-817F-47D9-8A00-4814466B73EF}" srcOrd="2" destOrd="0" presId="urn:microsoft.com/office/officeart/2005/8/layout/hList1"/>
    <dgm:cxn modelId="{DDBBD889-8080-4B7A-B622-8DE8EF270F53}" type="presParOf" srcId="{2700FBC2-817F-47D9-8A00-4814466B73EF}" destId="{B7FACF21-5AC7-41C9-B9B3-36C03493B190}" srcOrd="0" destOrd="0" presId="urn:microsoft.com/office/officeart/2005/8/layout/hList1"/>
    <dgm:cxn modelId="{0EF5552A-85EA-4A6C-A562-1B04265B93E4}" type="presParOf" srcId="{2700FBC2-817F-47D9-8A00-4814466B73EF}" destId="{5ED55013-B797-457A-8086-4B36BF8938E9}" srcOrd="1" destOrd="0" presId="urn:microsoft.com/office/officeart/2005/8/layout/hList1"/>
    <dgm:cxn modelId="{CD89D60E-1129-430B-B2BA-D99E78F79BC4}" type="presParOf" srcId="{1B8F4FFE-D53D-4C7A-95FF-354E0CE8CB70}" destId="{B9B7956C-D348-47CC-989C-FD54ADA569D0}" srcOrd="3" destOrd="0" presId="urn:microsoft.com/office/officeart/2005/8/layout/hList1"/>
    <dgm:cxn modelId="{77A25D79-039F-4EDA-8D97-781535FE1D66}" type="presParOf" srcId="{1B8F4FFE-D53D-4C7A-95FF-354E0CE8CB70}" destId="{414F685D-1D59-457A-B7A1-52E72C2F0857}" srcOrd="4" destOrd="0" presId="urn:microsoft.com/office/officeart/2005/8/layout/hList1"/>
    <dgm:cxn modelId="{512C12D1-26EB-4188-BA9F-929DE0F99589}" type="presParOf" srcId="{414F685D-1D59-457A-B7A1-52E72C2F0857}" destId="{D7A7C7D8-1BB0-40D5-ADF5-0C14500623D3}" srcOrd="0" destOrd="0" presId="urn:microsoft.com/office/officeart/2005/8/layout/hList1"/>
    <dgm:cxn modelId="{258A3B09-4D7C-4F97-AF16-8CDC9B925920}" type="presParOf" srcId="{414F685D-1D59-457A-B7A1-52E72C2F0857}" destId="{99BBD22E-C9C1-4699-BB83-A9549439F551}" srcOrd="1" destOrd="0" presId="urn:microsoft.com/office/officeart/2005/8/layout/hList1"/>
    <dgm:cxn modelId="{5A685EF6-BA39-497E-922C-D82CED0DE0C5}" type="presParOf" srcId="{1B8F4FFE-D53D-4C7A-95FF-354E0CE8CB70}" destId="{8714DDDF-0BA5-450D-AD31-45B31FD31A8B}" srcOrd="5" destOrd="0" presId="urn:microsoft.com/office/officeart/2005/8/layout/hList1"/>
    <dgm:cxn modelId="{C0DC3557-1466-4922-B6C6-DDF8FC4A9FDA}" type="presParOf" srcId="{1B8F4FFE-D53D-4C7A-95FF-354E0CE8CB70}" destId="{C5113C84-65BE-45C5-90CE-2A168A35E6CD}" srcOrd="6" destOrd="0" presId="urn:microsoft.com/office/officeart/2005/8/layout/hList1"/>
    <dgm:cxn modelId="{2F774A38-FA3B-4171-970D-9841342D3258}" type="presParOf" srcId="{C5113C84-65BE-45C5-90CE-2A168A35E6CD}" destId="{3013D38E-80E4-4D9B-85CE-B3E90E9D1065}" srcOrd="0" destOrd="0" presId="urn:microsoft.com/office/officeart/2005/8/layout/hList1"/>
    <dgm:cxn modelId="{8FC6DE2C-73F6-46C6-BF32-2C0223B17098}" type="presParOf" srcId="{C5113C84-65BE-45C5-90CE-2A168A35E6CD}" destId="{50E3E183-FFC5-42CF-97BF-B869D615F208}" srcOrd="1" destOrd="0" presId="urn:microsoft.com/office/officeart/2005/8/layout/hList1"/>
    <dgm:cxn modelId="{8545D604-9803-4CB3-BD9B-DB39B5197BAB}" type="presParOf" srcId="{1B8F4FFE-D53D-4C7A-95FF-354E0CE8CB70}" destId="{F0736790-0FA9-4158-82A9-6FF85B0A9FFA}" srcOrd="7" destOrd="0" presId="urn:microsoft.com/office/officeart/2005/8/layout/hList1"/>
    <dgm:cxn modelId="{9EA26096-3A6C-4AF7-BC2C-CEF76284361F}" type="presParOf" srcId="{1B8F4FFE-D53D-4C7A-95FF-354E0CE8CB70}" destId="{49ACDB3F-113C-4024-A813-1CA3B1B7CE05}" srcOrd="8" destOrd="0" presId="urn:microsoft.com/office/officeart/2005/8/layout/hList1"/>
    <dgm:cxn modelId="{F228FE46-0A87-48D1-8B2D-8A81A9B0B80E}" type="presParOf" srcId="{49ACDB3F-113C-4024-A813-1CA3B1B7CE05}" destId="{E0DFD35F-76BB-4677-81BD-16A52D8B2285}" srcOrd="0" destOrd="0" presId="urn:microsoft.com/office/officeart/2005/8/layout/hList1"/>
    <dgm:cxn modelId="{B018DD02-30EF-4B4B-881F-1029F1C9C932}" type="presParOf" srcId="{49ACDB3F-113C-4024-A813-1CA3B1B7CE05}" destId="{034AF448-BA63-4440-9D4D-21959651B7B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51799-62A8-4FDC-A8C0-724D46F0A43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20F21B1C-CDF2-43B5-AC14-6C62F482A2B4}">
      <dgm:prSet phldrT="[Text]"/>
      <dgm:spPr/>
      <dgm:t>
        <a:bodyPr/>
        <a:lstStyle/>
        <a:p>
          <a:r>
            <a:rPr lang="en-US" dirty="0"/>
            <a:t>Python</a:t>
          </a:r>
          <a:endParaRPr lang="en-IN" dirty="0"/>
        </a:p>
      </dgm:t>
    </dgm:pt>
    <dgm:pt modelId="{A2474661-4C61-4E69-98B4-1732C64E425D}" type="parTrans" cxnId="{176CBE4A-D152-4240-943D-E6958AA384FF}">
      <dgm:prSet/>
      <dgm:spPr/>
      <dgm:t>
        <a:bodyPr/>
        <a:lstStyle/>
        <a:p>
          <a:endParaRPr lang="en-IN"/>
        </a:p>
      </dgm:t>
    </dgm:pt>
    <dgm:pt modelId="{797C0907-8FBA-4281-BC7D-493031BA9A08}" type="sibTrans" cxnId="{176CBE4A-D152-4240-943D-E6958AA384FF}">
      <dgm:prSet/>
      <dgm:spPr/>
      <dgm:t>
        <a:bodyPr/>
        <a:lstStyle/>
        <a:p>
          <a:endParaRPr lang="en-IN"/>
        </a:p>
      </dgm:t>
    </dgm:pt>
    <dgm:pt modelId="{1C6C0179-C8C6-4F40-9C86-99C84D5D71CF}">
      <dgm:prSet phldrT="[Text]"/>
      <dgm:spPr/>
      <dgm:t>
        <a:bodyPr/>
        <a:lstStyle/>
        <a:p>
          <a:r>
            <a:rPr lang="en-IN" dirty="0"/>
            <a:t>BeautifulSoup</a:t>
          </a:r>
        </a:p>
      </dgm:t>
    </dgm:pt>
    <dgm:pt modelId="{6BCF473F-72D6-42E8-A229-752182C333BE}" type="parTrans" cxnId="{816DB4F9-F890-40B5-B654-6879571F16E8}">
      <dgm:prSet/>
      <dgm:spPr/>
      <dgm:t>
        <a:bodyPr/>
        <a:lstStyle/>
        <a:p>
          <a:endParaRPr lang="en-IN"/>
        </a:p>
      </dgm:t>
    </dgm:pt>
    <dgm:pt modelId="{108CC840-8B58-468E-8F1C-2FC8BA698045}" type="sibTrans" cxnId="{816DB4F9-F890-40B5-B654-6879571F16E8}">
      <dgm:prSet/>
      <dgm:spPr/>
      <dgm:t>
        <a:bodyPr/>
        <a:lstStyle/>
        <a:p>
          <a:endParaRPr lang="en-IN"/>
        </a:p>
      </dgm:t>
    </dgm:pt>
    <dgm:pt modelId="{691CB7B3-C538-4DF4-AB37-EA43E9E73C4F}">
      <dgm:prSet phldrT="[Text]"/>
      <dgm:spPr/>
      <dgm:t>
        <a:bodyPr/>
        <a:lstStyle/>
        <a:p>
          <a:r>
            <a:rPr lang="en-IN" dirty="0"/>
            <a:t>Pandas </a:t>
          </a:r>
        </a:p>
      </dgm:t>
    </dgm:pt>
    <dgm:pt modelId="{D462CA96-CB9C-471D-AE31-F265A4E32A38}" type="parTrans" cxnId="{5BA11539-CDB3-4948-809C-9206BCB4D3D5}">
      <dgm:prSet/>
      <dgm:spPr/>
      <dgm:t>
        <a:bodyPr/>
        <a:lstStyle/>
        <a:p>
          <a:endParaRPr lang="en-IN"/>
        </a:p>
      </dgm:t>
    </dgm:pt>
    <dgm:pt modelId="{AFD77FB8-88CA-4C5E-B67E-F9FF0F745E19}" type="sibTrans" cxnId="{5BA11539-CDB3-4948-809C-9206BCB4D3D5}">
      <dgm:prSet/>
      <dgm:spPr/>
      <dgm:t>
        <a:bodyPr/>
        <a:lstStyle/>
        <a:p>
          <a:endParaRPr lang="en-IN"/>
        </a:p>
      </dgm:t>
    </dgm:pt>
    <dgm:pt modelId="{FE8FD104-3319-42CA-A55F-52EB83519C3B}">
      <dgm:prSet/>
      <dgm:spPr/>
      <dgm:t>
        <a:bodyPr/>
        <a:lstStyle/>
        <a:p>
          <a:r>
            <a:rPr lang="en-IN"/>
            <a:t>Numpy</a:t>
          </a:r>
        </a:p>
      </dgm:t>
    </dgm:pt>
    <dgm:pt modelId="{D560557D-7B78-4066-BB9F-65FE744F06AC}" type="parTrans" cxnId="{63CED45D-D986-4939-B6B4-76C9C61F9D95}">
      <dgm:prSet/>
      <dgm:spPr/>
      <dgm:t>
        <a:bodyPr/>
        <a:lstStyle/>
        <a:p>
          <a:endParaRPr lang="en-IN"/>
        </a:p>
      </dgm:t>
    </dgm:pt>
    <dgm:pt modelId="{C1027883-EAD0-4D50-9C02-D2E6812FFF7A}" type="sibTrans" cxnId="{63CED45D-D986-4939-B6B4-76C9C61F9D95}">
      <dgm:prSet/>
      <dgm:spPr/>
      <dgm:t>
        <a:bodyPr/>
        <a:lstStyle/>
        <a:p>
          <a:endParaRPr lang="en-IN"/>
        </a:p>
      </dgm:t>
    </dgm:pt>
    <dgm:pt modelId="{75642CE9-CBD5-4534-BBF4-D82E2C759EC9}">
      <dgm:prSet/>
      <dgm:spPr/>
      <dgm:t>
        <a:bodyPr/>
        <a:lstStyle/>
        <a:p>
          <a:r>
            <a:rPr lang="en-IN" dirty="0"/>
            <a:t>Matplotlib </a:t>
          </a:r>
        </a:p>
      </dgm:t>
    </dgm:pt>
    <dgm:pt modelId="{097A4BEC-E2DE-4B3B-B181-C833445554F2}" type="sibTrans" cxnId="{875D8AEB-51AE-4265-8931-AFF7721090CD}">
      <dgm:prSet/>
      <dgm:spPr/>
      <dgm:t>
        <a:bodyPr/>
        <a:lstStyle/>
        <a:p>
          <a:endParaRPr lang="en-IN"/>
        </a:p>
      </dgm:t>
    </dgm:pt>
    <dgm:pt modelId="{50C67641-CFA1-485A-B236-53459CE7F6E3}" type="parTrans" cxnId="{875D8AEB-51AE-4265-8931-AFF7721090CD}">
      <dgm:prSet/>
      <dgm:spPr/>
      <dgm:t>
        <a:bodyPr/>
        <a:lstStyle/>
        <a:p>
          <a:endParaRPr lang="en-IN"/>
        </a:p>
      </dgm:t>
    </dgm:pt>
    <dgm:pt modelId="{6B324627-8B87-441A-BD7F-96F7E90556B4}">
      <dgm:prSet/>
      <dgm:spPr/>
      <dgm:t>
        <a:bodyPr/>
        <a:lstStyle/>
        <a:p>
          <a:r>
            <a:rPr lang="en-IN"/>
            <a:t>Seaborn </a:t>
          </a:r>
        </a:p>
      </dgm:t>
    </dgm:pt>
    <dgm:pt modelId="{21CEF8B9-75D0-4330-BA5E-7EFD86F33217}" type="parTrans" cxnId="{936C62C0-B832-406C-9F49-6C973E2B094E}">
      <dgm:prSet/>
      <dgm:spPr/>
      <dgm:t>
        <a:bodyPr/>
        <a:lstStyle/>
        <a:p>
          <a:endParaRPr lang="en-IN"/>
        </a:p>
      </dgm:t>
    </dgm:pt>
    <dgm:pt modelId="{BC6E2C1C-7A78-4D9C-B88B-D6802C418108}" type="sibTrans" cxnId="{936C62C0-B832-406C-9F49-6C973E2B094E}">
      <dgm:prSet/>
      <dgm:spPr/>
      <dgm:t>
        <a:bodyPr/>
        <a:lstStyle/>
        <a:p>
          <a:endParaRPr lang="en-IN"/>
        </a:p>
      </dgm:t>
    </dgm:pt>
    <dgm:pt modelId="{7E5D9A96-A024-4BFB-8082-BBACE5ACE693}" type="pres">
      <dgm:prSet presAssocID="{A1051799-62A8-4FDC-A8C0-724D46F0A43E}" presName="Name0" presStyleCnt="0">
        <dgm:presLayoutVars>
          <dgm:chMax val="7"/>
          <dgm:chPref val="7"/>
          <dgm:dir/>
        </dgm:presLayoutVars>
      </dgm:prSet>
      <dgm:spPr/>
    </dgm:pt>
    <dgm:pt modelId="{4C98FB78-AC63-4194-BA83-62E1D1CD4CD9}" type="pres">
      <dgm:prSet presAssocID="{A1051799-62A8-4FDC-A8C0-724D46F0A43E}" presName="Name1" presStyleCnt="0"/>
      <dgm:spPr/>
    </dgm:pt>
    <dgm:pt modelId="{95815BBA-BC94-4200-B968-27A85E405915}" type="pres">
      <dgm:prSet presAssocID="{A1051799-62A8-4FDC-A8C0-724D46F0A43E}" presName="cycle" presStyleCnt="0"/>
      <dgm:spPr/>
    </dgm:pt>
    <dgm:pt modelId="{D26973AA-6D43-4A92-B802-5BF1D920594F}" type="pres">
      <dgm:prSet presAssocID="{A1051799-62A8-4FDC-A8C0-724D46F0A43E}" presName="srcNode" presStyleLbl="node1" presStyleIdx="0" presStyleCnt="6"/>
      <dgm:spPr/>
    </dgm:pt>
    <dgm:pt modelId="{025DD2CA-AAF0-4F6C-AEAE-9CA630508401}" type="pres">
      <dgm:prSet presAssocID="{A1051799-62A8-4FDC-A8C0-724D46F0A43E}" presName="conn" presStyleLbl="parChTrans1D2" presStyleIdx="0" presStyleCnt="1"/>
      <dgm:spPr/>
    </dgm:pt>
    <dgm:pt modelId="{B5FFEB1C-F635-4496-8EB0-857290498904}" type="pres">
      <dgm:prSet presAssocID="{A1051799-62A8-4FDC-A8C0-724D46F0A43E}" presName="extraNode" presStyleLbl="node1" presStyleIdx="0" presStyleCnt="6"/>
      <dgm:spPr/>
    </dgm:pt>
    <dgm:pt modelId="{8C676744-E7B6-4F69-9598-1D1C44C5C182}" type="pres">
      <dgm:prSet presAssocID="{A1051799-62A8-4FDC-A8C0-724D46F0A43E}" presName="dstNode" presStyleLbl="node1" presStyleIdx="0" presStyleCnt="6"/>
      <dgm:spPr/>
    </dgm:pt>
    <dgm:pt modelId="{0DE7D815-7D73-4236-9882-6D70249A9A08}" type="pres">
      <dgm:prSet presAssocID="{20F21B1C-CDF2-43B5-AC14-6C62F482A2B4}" presName="text_1" presStyleLbl="node1" presStyleIdx="0" presStyleCnt="6">
        <dgm:presLayoutVars>
          <dgm:bulletEnabled val="1"/>
        </dgm:presLayoutVars>
      </dgm:prSet>
      <dgm:spPr/>
    </dgm:pt>
    <dgm:pt modelId="{2C4EFEF1-29F4-41F9-A651-294B6DA65E6C}" type="pres">
      <dgm:prSet presAssocID="{20F21B1C-CDF2-43B5-AC14-6C62F482A2B4}" presName="accent_1" presStyleCnt="0"/>
      <dgm:spPr/>
    </dgm:pt>
    <dgm:pt modelId="{AD818D26-02B2-4023-A6ED-4FF7AA85B7B6}" type="pres">
      <dgm:prSet presAssocID="{20F21B1C-CDF2-43B5-AC14-6C62F482A2B4}" presName="accentRepeatNode" presStyleLbl="solidFgAcc1" presStyleIdx="0" presStyleCnt="6"/>
      <dgm:spPr/>
    </dgm:pt>
    <dgm:pt modelId="{872AF1C2-0A88-497C-B636-E8EB3562E853}" type="pres">
      <dgm:prSet presAssocID="{1C6C0179-C8C6-4F40-9C86-99C84D5D71CF}" presName="text_2" presStyleLbl="node1" presStyleIdx="1" presStyleCnt="6">
        <dgm:presLayoutVars>
          <dgm:bulletEnabled val="1"/>
        </dgm:presLayoutVars>
      </dgm:prSet>
      <dgm:spPr/>
    </dgm:pt>
    <dgm:pt modelId="{BF8E0DC5-FA22-48FF-B3B9-A4E1C43F646B}" type="pres">
      <dgm:prSet presAssocID="{1C6C0179-C8C6-4F40-9C86-99C84D5D71CF}" presName="accent_2" presStyleCnt="0"/>
      <dgm:spPr/>
    </dgm:pt>
    <dgm:pt modelId="{79BB414B-6EB7-4B63-8766-4753BFE41394}" type="pres">
      <dgm:prSet presAssocID="{1C6C0179-C8C6-4F40-9C86-99C84D5D71CF}" presName="accentRepeatNode" presStyleLbl="solidFgAcc1" presStyleIdx="1" presStyleCnt="6"/>
      <dgm:spPr/>
    </dgm:pt>
    <dgm:pt modelId="{B97F6C0A-D4E3-4E94-AA45-0575E6F8A234}" type="pres">
      <dgm:prSet presAssocID="{691CB7B3-C538-4DF4-AB37-EA43E9E73C4F}" presName="text_3" presStyleLbl="node1" presStyleIdx="2" presStyleCnt="6">
        <dgm:presLayoutVars>
          <dgm:bulletEnabled val="1"/>
        </dgm:presLayoutVars>
      </dgm:prSet>
      <dgm:spPr/>
    </dgm:pt>
    <dgm:pt modelId="{74A178E5-DE37-4BC6-9CFF-E349A007954E}" type="pres">
      <dgm:prSet presAssocID="{691CB7B3-C538-4DF4-AB37-EA43E9E73C4F}" presName="accent_3" presStyleCnt="0"/>
      <dgm:spPr/>
    </dgm:pt>
    <dgm:pt modelId="{E893F6B4-D352-4209-B690-030515908C22}" type="pres">
      <dgm:prSet presAssocID="{691CB7B3-C538-4DF4-AB37-EA43E9E73C4F}" presName="accentRepeatNode" presStyleLbl="solidFgAcc1" presStyleIdx="2" presStyleCnt="6"/>
      <dgm:spPr/>
    </dgm:pt>
    <dgm:pt modelId="{51385F73-D5A5-4B47-9297-50E6512F5413}" type="pres">
      <dgm:prSet presAssocID="{FE8FD104-3319-42CA-A55F-52EB83519C3B}" presName="text_4" presStyleLbl="node1" presStyleIdx="3" presStyleCnt="6">
        <dgm:presLayoutVars>
          <dgm:bulletEnabled val="1"/>
        </dgm:presLayoutVars>
      </dgm:prSet>
      <dgm:spPr/>
    </dgm:pt>
    <dgm:pt modelId="{5F0DD951-582D-48E5-8A00-EA67E20230D3}" type="pres">
      <dgm:prSet presAssocID="{FE8FD104-3319-42CA-A55F-52EB83519C3B}" presName="accent_4" presStyleCnt="0"/>
      <dgm:spPr/>
    </dgm:pt>
    <dgm:pt modelId="{C826C948-32DA-4410-9894-E8DD06430F5E}" type="pres">
      <dgm:prSet presAssocID="{FE8FD104-3319-42CA-A55F-52EB83519C3B}" presName="accentRepeatNode" presStyleLbl="solidFgAcc1" presStyleIdx="3" presStyleCnt="6"/>
      <dgm:spPr/>
    </dgm:pt>
    <dgm:pt modelId="{425B2693-E733-42E6-A047-3EBF2370082B}" type="pres">
      <dgm:prSet presAssocID="{75642CE9-CBD5-4534-BBF4-D82E2C759EC9}" presName="text_5" presStyleLbl="node1" presStyleIdx="4" presStyleCnt="6">
        <dgm:presLayoutVars>
          <dgm:bulletEnabled val="1"/>
        </dgm:presLayoutVars>
      </dgm:prSet>
      <dgm:spPr/>
    </dgm:pt>
    <dgm:pt modelId="{C71CF476-9FBC-4927-9226-41158777159E}" type="pres">
      <dgm:prSet presAssocID="{75642CE9-CBD5-4534-BBF4-D82E2C759EC9}" presName="accent_5" presStyleCnt="0"/>
      <dgm:spPr/>
    </dgm:pt>
    <dgm:pt modelId="{D82F5481-1BF3-4930-8965-F2EC50F28535}" type="pres">
      <dgm:prSet presAssocID="{75642CE9-CBD5-4534-BBF4-D82E2C759EC9}" presName="accentRepeatNode" presStyleLbl="solidFgAcc1" presStyleIdx="4" presStyleCnt="6"/>
      <dgm:spPr/>
    </dgm:pt>
    <dgm:pt modelId="{9ABEA779-0465-490A-BFCF-D4E1C5C529F1}" type="pres">
      <dgm:prSet presAssocID="{6B324627-8B87-441A-BD7F-96F7E90556B4}" presName="text_6" presStyleLbl="node1" presStyleIdx="5" presStyleCnt="6">
        <dgm:presLayoutVars>
          <dgm:bulletEnabled val="1"/>
        </dgm:presLayoutVars>
      </dgm:prSet>
      <dgm:spPr/>
    </dgm:pt>
    <dgm:pt modelId="{4BA6A398-08DF-462A-BAB0-5BFC30810B1A}" type="pres">
      <dgm:prSet presAssocID="{6B324627-8B87-441A-BD7F-96F7E90556B4}" presName="accent_6" presStyleCnt="0"/>
      <dgm:spPr/>
    </dgm:pt>
    <dgm:pt modelId="{D017AF0B-69A0-4DB8-862E-C9F27E958A9A}" type="pres">
      <dgm:prSet presAssocID="{6B324627-8B87-441A-BD7F-96F7E90556B4}" presName="accentRepeatNode" presStyleLbl="solidFgAcc1" presStyleIdx="5" presStyleCnt="6"/>
      <dgm:spPr/>
    </dgm:pt>
  </dgm:ptLst>
  <dgm:cxnLst>
    <dgm:cxn modelId="{3F85BF32-3EAA-4E99-8CF0-57AD7A51E978}" type="presOf" srcId="{6B324627-8B87-441A-BD7F-96F7E90556B4}" destId="{9ABEA779-0465-490A-BFCF-D4E1C5C529F1}" srcOrd="0" destOrd="0" presId="urn:microsoft.com/office/officeart/2008/layout/VerticalCurvedList"/>
    <dgm:cxn modelId="{5BA11539-CDB3-4948-809C-9206BCB4D3D5}" srcId="{A1051799-62A8-4FDC-A8C0-724D46F0A43E}" destId="{691CB7B3-C538-4DF4-AB37-EA43E9E73C4F}" srcOrd="2" destOrd="0" parTransId="{D462CA96-CB9C-471D-AE31-F265A4E32A38}" sibTransId="{AFD77FB8-88CA-4C5E-B67E-F9FF0F745E19}"/>
    <dgm:cxn modelId="{63CED45D-D986-4939-B6B4-76C9C61F9D95}" srcId="{A1051799-62A8-4FDC-A8C0-724D46F0A43E}" destId="{FE8FD104-3319-42CA-A55F-52EB83519C3B}" srcOrd="3" destOrd="0" parTransId="{D560557D-7B78-4066-BB9F-65FE744F06AC}" sibTransId="{C1027883-EAD0-4D50-9C02-D2E6812FFF7A}"/>
    <dgm:cxn modelId="{8659E560-AF30-42FB-9CB3-6EB425180966}" type="presOf" srcId="{691CB7B3-C538-4DF4-AB37-EA43E9E73C4F}" destId="{B97F6C0A-D4E3-4E94-AA45-0575E6F8A234}" srcOrd="0" destOrd="0" presId="urn:microsoft.com/office/officeart/2008/layout/VerticalCurvedList"/>
    <dgm:cxn modelId="{176CBE4A-D152-4240-943D-E6958AA384FF}" srcId="{A1051799-62A8-4FDC-A8C0-724D46F0A43E}" destId="{20F21B1C-CDF2-43B5-AC14-6C62F482A2B4}" srcOrd="0" destOrd="0" parTransId="{A2474661-4C61-4E69-98B4-1732C64E425D}" sibTransId="{797C0907-8FBA-4281-BC7D-493031BA9A08}"/>
    <dgm:cxn modelId="{79E99A51-0E00-44E3-B9B9-9123732818B3}" type="presOf" srcId="{A1051799-62A8-4FDC-A8C0-724D46F0A43E}" destId="{7E5D9A96-A024-4BFB-8082-BBACE5ACE693}" srcOrd="0" destOrd="0" presId="urn:microsoft.com/office/officeart/2008/layout/VerticalCurvedList"/>
    <dgm:cxn modelId="{2B38D877-1C2B-41AD-AB38-6172F9F2D8F4}" type="presOf" srcId="{FE8FD104-3319-42CA-A55F-52EB83519C3B}" destId="{51385F73-D5A5-4B47-9297-50E6512F5413}" srcOrd="0" destOrd="0" presId="urn:microsoft.com/office/officeart/2008/layout/VerticalCurvedList"/>
    <dgm:cxn modelId="{1E72E387-746E-4DB9-A265-F859DA7267A3}" type="presOf" srcId="{797C0907-8FBA-4281-BC7D-493031BA9A08}" destId="{025DD2CA-AAF0-4F6C-AEAE-9CA630508401}" srcOrd="0" destOrd="0" presId="urn:microsoft.com/office/officeart/2008/layout/VerticalCurvedList"/>
    <dgm:cxn modelId="{936C62C0-B832-406C-9F49-6C973E2B094E}" srcId="{A1051799-62A8-4FDC-A8C0-724D46F0A43E}" destId="{6B324627-8B87-441A-BD7F-96F7E90556B4}" srcOrd="5" destOrd="0" parTransId="{21CEF8B9-75D0-4330-BA5E-7EFD86F33217}" sibTransId="{BC6E2C1C-7A78-4D9C-B88B-D6802C418108}"/>
    <dgm:cxn modelId="{7918BFD3-6B43-479C-A879-2B0EBF9FA07F}" type="presOf" srcId="{75642CE9-CBD5-4534-BBF4-D82E2C759EC9}" destId="{425B2693-E733-42E6-A047-3EBF2370082B}" srcOrd="0" destOrd="0" presId="urn:microsoft.com/office/officeart/2008/layout/VerticalCurvedList"/>
    <dgm:cxn modelId="{65B243DA-0235-4401-B62A-2D94379CFEEA}" type="presOf" srcId="{1C6C0179-C8C6-4F40-9C86-99C84D5D71CF}" destId="{872AF1C2-0A88-497C-B636-E8EB3562E853}" srcOrd="0" destOrd="0" presId="urn:microsoft.com/office/officeart/2008/layout/VerticalCurvedList"/>
    <dgm:cxn modelId="{79DE2AE2-72B2-46C7-8975-9F0D31FC47B9}" type="presOf" srcId="{20F21B1C-CDF2-43B5-AC14-6C62F482A2B4}" destId="{0DE7D815-7D73-4236-9882-6D70249A9A08}" srcOrd="0" destOrd="0" presId="urn:microsoft.com/office/officeart/2008/layout/VerticalCurvedList"/>
    <dgm:cxn modelId="{875D8AEB-51AE-4265-8931-AFF7721090CD}" srcId="{A1051799-62A8-4FDC-A8C0-724D46F0A43E}" destId="{75642CE9-CBD5-4534-BBF4-D82E2C759EC9}" srcOrd="4" destOrd="0" parTransId="{50C67641-CFA1-485A-B236-53459CE7F6E3}" sibTransId="{097A4BEC-E2DE-4B3B-B181-C833445554F2}"/>
    <dgm:cxn modelId="{816DB4F9-F890-40B5-B654-6879571F16E8}" srcId="{A1051799-62A8-4FDC-A8C0-724D46F0A43E}" destId="{1C6C0179-C8C6-4F40-9C86-99C84D5D71CF}" srcOrd="1" destOrd="0" parTransId="{6BCF473F-72D6-42E8-A229-752182C333BE}" sibTransId="{108CC840-8B58-468E-8F1C-2FC8BA698045}"/>
    <dgm:cxn modelId="{FABD7845-1502-43AC-9E03-ADF4F689D261}" type="presParOf" srcId="{7E5D9A96-A024-4BFB-8082-BBACE5ACE693}" destId="{4C98FB78-AC63-4194-BA83-62E1D1CD4CD9}" srcOrd="0" destOrd="0" presId="urn:microsoft.com/office/officeart/2008/layout/VerticalCurvedList"/>
    <dgm:cxn modelId="{F1160956-EA45-4682-B9F6-8FC97F180ADA}" type="presParOf" srcId="{4C98FB78-AC63-4194-BA83-62E1D1CD4CD9}" destId="{95815BBA-BC94-4200-B968-27A85E405915}" srcOrd="0" destOrd="0" presId="urn:microsoft.com/office/officeart/2008/layout/VerticalCurvedList"/>
    <dgm:cxn modelId="{7DF8A0FF-5C53-4664-98F3-23112DAC0187}" type="presParOf" srcId="{95815BBA-BC94-4200-B968-27A85E405915}" destId="{D26973AA-6D43-4A92-B802-5BF1D920594F}" srcOrd="0" destOrd="0" presId="urn:microsoft.com/office/officeart/2008/layout/VerticalCurvedList"/>
    <dgm:cxn modelId="{9324EFB3-80FF-48A7-8E37-6113B53CA13A}" type="presParOf" srcId="{95815BBA-BC94-4200-B968-27A85E405915}" destId="{025DD2CA-AAF0-4F6C-AEAE-9CA630508401}" srcOrd="1" destOrd="0" presId="urn:microsoft.com/office/officeart/2008/layout/VerticalCurvedList"/>
    <dgm:cxn modelId="{0BE5CAAB-9F4C-4BDA-81BC-79D74CF062D4}" type="presParOf" srcId="{95815BBA-BC94-4200-B968-27A85E405915}" destId="{B5FFEB1C-F635-4496-8EB0-857290498904}" srcOrd="2" destOrd="0" presId="urn:microsoft.com/office/officeart/2008/layout/VerticalCurvedList"/>
    <dgm:cxn modelId="{B84F7BED-5943-4BF7-A4EC-76BFF3F6A68F}" type="presParOf" srcId="{95815BBA-BC94-4200-B968-27A85E405915}" destId="{8C676744-E7B6-4F69-9598-1D1C44C5C182}" srcOrd="3" destOrd="0" presId="urn:microsoft.com/office/officeart/2008/layout/VerticalCurvedList"/>
    <dgm:cxn modelId="{F47B7E62-4A56-4262-B20A-6AC1D4ED2252}" type="presParOf" srcId="{4C98FB78-AC63-4194-BA83-62E1D1CD4CD9}" destId="{0DE7D815-7D73-4236-9882-6D70249A9A08}" srcOrd="1" destOrd="0" presId="urn:microsoft.com/office/officeart/2008/layout/VerticalCurvedList"/>
    <dgm:cxn modelId="{0E6EAC41-D01B-44CB-8170-E744465B393A}" type="presParOf" srcId="{4C98FB78-AC63-4194-BA83-62E1D1CD4CD9}" destId="{2C4EFEF1-29F4-41F9-A651-294B6DA65E6C}" srcOrd="2" destOrd="0" presId="urn:microsoft.com/office/officeart/2008/layout/VerticalCurvedList"/>
    <dgm:cxn modelId="{4FE747AD-46B5-4C19-9059-6C88DEEB47F5}" type="presParOf" srcId="{2C4EFEF1-29F4-41F9-A651-294B6DA65E6C}" destId="{AD818D26-02B2-4023-A6ED-4FF7AA85B7B6}" srcOrd="0" destOrd="0" presId="urn:microsoft.com/office/officeart/2008/layout/VerticalCurvedList"/>
    <dgm:cxn modelId="{8AB9038F-DC84-4CD8-ACB3-74DD084004E7}" type="presParOf" srcId="{4C98FB78-AC63-4194-BA83-62E1D1CD4CD9}" destId="{872AF1C2-0A88-497C-B636-E8EB3562E853}" srcOrd="3" destOrd="0" presId="urn:microsoft.com/office/officeart/2008/layout/VerticalCurvedList"/>
    <dgm:cxn modelId="{DBA21DE8-AB61-49D4-9989-6CF04FEE963A}" type="presParOf" srcId="{4C98FB78-AC63-4194-BA83-62E1D1CD4CD9}" destId="{BF8E0DC5-FA22-48FF-B3B9-A4E1C43F646B}" srcOrd="4" destOrd="0" presId="urn:microsoft.com/office/officeart/2008/layout/VerticalCurvedList"/>
    <dgm:cxn modelId="{F9F67215-E19D-4E63-82C8-9B2DC9449526}" type="presParOf" srcId="{BF8E0DC5-FA22-48FF-B3B9-A4E1C43F646B}" destId="{79BB414B-6EB7-4B63-8766-4753BFE41394}" srcOrd="0" destOrd="0" presId="urn:microsoft.com/office/officeart/2008/layout/VerticalCurvedList"/>
    <dgm:cxn modelId="{5612745A-1E79-4FF2-B936-09441905A67E}" type="presParOf" srcId="{4C98FB78-AC63-4194-BA83-62E1D1CD4CD9}" destId="{B97F6C0A-D4E3-4E94-AA45-0575E6F8A234}" srcOrd="5" destOrd="0" presId="urn:microsoft.com/office/officeart/2008/layout/VerticalCurvedList"/>
    <dgm:cxn modelId="{3FECA06D-F477-43AB-B804-3ECADEED46B3}" type="presParOf" srcId="{4C98FB78-AC63-4194-BA83-62E1D1CD4CD9}" destId="{74A178E5-DE37-4BC6-9CFF-E349A007954E}" srcOrd="6" destOrd="0" presId="urn:microsoft.com/office/officeart/2008/layout/VerticalCurvedList"/>
    <dgm:cxn modelId="{4CD896CE-5AA3-4CB9-89CB-C66A33519665}" type="presParOf" srcId="{74A178E5-DE37-4BC6-9CFF-E349A007954E}" destId="{E893F6B4-D352-4209-B690-030515908C22}" srcOrd="0" destOrd="0" presId="urn:microsoft.com/office/officeart/2008/layout/VerticalCurvedList"/>
    <dgm:cxn modelId="{5DCF424F-0C1F-425C-9D87-8CE9242D8E26}" type="presParOf" srcId="{4C98FB78-AC63-4194-BA83-62E1D1CD4CD9}" destId="{51385F73-D5A5-4B47-9297-50E6512F5413}" srcOrd="7" destOrd="0" presId="urn:microsoft.com/office/officeart/2008/layout/VerticalCurvedList"/>
    <dgm:cxn modelId="{C2542D00-7362-4E71-83B5-ABA112C1C9BF}" type="presParOf" srcId="{4C98FB78-AC63-4194-BA83-62E1D1CD4CD9}" destId="{5F0DD951-582D-48E5-8A00-EA67E20230D3}" srcOrd="8" destOrd="0" presId="urn:microsoft.com/office/officeart/2008/layout/VerticalCurvedList"/>
    <dgm:cxn modelId="{E8806037-4982-42B4-81D7-C78E9A5E1228}" type="presParOf" srcId="{5F0DD951-582D-48E5-8A00-EA67E20230D3}" destId="{C826C948-32DA-4410-9894-E8DD06430F5E}" srcOrd="0" destOrd="0" presId="urn:microsoft.com/office/officeart/2008/layout/VerticalCurvedList"/>
    <dgm:cxn modelId="{B3BAC727-72E8-4AED-94BC-0F80383AAB1B}" type="presParOf" srcId="{4C98FB78-AC63-4194-BA83-62E1D1CD4CD9}" destId="{425B2693-E733-42E6-A047-3EBF2370082B}" srcOrd="9" destOrd="0" presId="urn:microsoft.com/office/officeart/2008/layout/VerticalCurvedList"/>
    <dgm:cxn modelId="{354F527C-FCBD-4596-9302-5804EAF4BA52}" type="presParOf" srcId="{4C98FB78-AC63-4194-BA83-62E1D1CD4CD9}" destId="{C71CF476-9FBC-4927-9226-41158777159E}" srcOrd="10" destOrd="0" presId="urn:microsoft.com/office/officeart/2008/layout/VerticalCurvedList"/>
    <dgm:cxn modelId="{567D79CA-D24A-4456-AD57-A7B3AED2C11D}" type="presParOf" srcId="{C71CF476-9FBC-4927-9226-41158777159E}" destId="{D82F5481-1BF3-4930-8965-F2EC50F28535}" srcOrd="0" destOrd="0" presId="urn:microsoft.com/office/officeart/2008/layout/VerticalCurvedList"/>
    <dgm:cxn modelId="{92D23904-5F64-49DE-B622-A7F411A33AFB}" type="presParOf" srcId="{4C98FB78-AC63-4194-BA83-62E1D1CD4CD9}" destId="{9ABEA779-0465-490A-BFCF-D4E1C5C529F1}" srcOrd="11" destOrd="0" presId="urn:microsoft.com/office/officeart/2008/layout/VerticalCurvedList"/>
    <dgm:cxn modelId="{7192B993-03A4-4F03-8641-7AD21A6C3558}" type="presParOf" srcId="{4C98FB78-AC63-4194-BA83-62E1D1CD4CD9}" destId="{4BA6A398-08DF-462A-BAB0-5BFC30810B1A}" srcOrd="12" destOrd="0" presId="urn:microsoft.com/office/officeart/2008/layout/VerticalCurvedList"/>
    <dgm:cxn modelId="{59056FF0-940A-49FD-BC64-BF0871F80859}" type="presParOf" srcId="{4BA6A398-08DF-462A-BAB0-5BFC30810B1A}" destId="{D017AF0B-69A0-4DB8-862E-C9F27E958A9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6054C0-7BC4-4CB9-AA20-3F594BFA207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87A0E81-6096-4BC4-8F97-1ACC16D605D8}">
      <dgm:prSet phldrT="[Text]" custT="1"/>
      <dgm:spPr/>
      <dgm:t>
        <a:bodyPr/>
        <a:lstStyle/>
        <a:p>
          <a:r>
            <a:rPr lang="en-IN" sz="2800" dirty="0"/>
            <a:t>Regular Expressions</a:t>
          </a:r>
        </a:p>
      </dgm:t>
    </dgm:pt>
    <dgm:pt modelId="{D074397E-CEFB-4AAE-A13C-2CF00811CAAC}" type="parTrans" cxnId="{8D3321B1-628E-427D-A0C5-C5C0A2206513}">
      <dgm:prSet/>
      <dgm:spPr/>
      <dgm:t>
        <a:bodyPr/>
        <a:lstStyle/>
        <a:p>
          <a:endParaRPr lang="en-IN"/>
        </a:p>
      </dgm:t>
    </dgm:pt>
    <dgm:pt modelId="{BDB4EEC0-983D-45D5-A416-EE796F665B5E}" type="sibTrans" cxnId="{8D3321B1-628E-427D-A0C5-C5C0A2206513}">
      <dgm:prSet/>
      <dgm:spPr/>
      <dgm:t>
        <a:bodyPr/>
        <a:lstStyle/>
        <a:p>
          <a:endParaRPr lang="en-IN"/>
        </a:p>
      </dgm:t>
    </dgm:pt>
    <dgm:pt modelId="{BB5A47E6-2433-483E-A0E3-B12BB4B07553}">
      <dgm:prSet phldrT="[Text]" custT="1"/>
      <dgm:spPr/>
      <dgm:t>
        <a:bodyPr/>
        <a:lstStyle/>
        <a:p>
          <a:r>
            <a:rPr lang="en-US" sz="1800" dirty="0"/>
            <a:t>To clean and organize the scraped data</a:t>
          </a:r>
          <a:endParaRPr lang="en-IN" sz="1800" dirty="0"/>
        </a:p>
      </dgm:t>
    </dgm:pt>
    <dgm:pt modelId="{B537CBDB-BFAE-4D95-9358-3AB17FA55499}" type="parTrans" cxnId="{768254B8-85F4-439A-B6B3-B379CD19F418}">
      <dgm:prSet/>
      <dgm:spPr/>
      <dgm:t>
        <a:bodyPr/>
        <a:lstStyle/>
        <a:p>
          <a:endParaRPr lang="en-IN"/>
        </a:p>
      </dgm:t>
    </dgm:pt>
    <dgm:pt modelId="{596261AD-A4C3-4BA5-9104-92DCB49D605E}" type="sibTrans" cxnId="{768254B8-85F4-439A-B6B3-B379CD19F418}">
      <dgm:prSet/>
      <dgm:spPr/>
      <dgm:t>
        <a:bodyPr/>
        <a:lstStyle/>
        <a:p>
          <a:endParaRPr lang="en-IN"/>
        </a:p>
      </dgm:t>
    </dgm:pt>
    <dgm:pt modelId="{DD1A35A0-0B27-47F5-B93C-6CEDFD67A935}">
      <dgm:prSet phldrT="[Text]" custT="1"/>
      <dgm:spPr/>
      <dgm:t>
        <a:bodyPr/>
        <a:lstStyle/>
        <a:p>
          <a:r>
            <a:rPr lang="en-IN" sz="2800" dirty="0"/>
            <a:t>Backfill and Pad fill</a:t>
          </a:r>
        </a:p>
      </dgm:t>
    </dgm:pt>
    <dgm:pt modelId="{D54F740C-AC86-4486-BB16-991FBF7123B0}" type="parTrans" cxnId="{F079CCC3-DC99-465E-A005-D7F9D4EA3A5E}">
      <dgm:prSet/>
      <dgm:spPr/>
      <dgm:t>
        <a:bodyPr/>
        <a:lstStyle/>
        <a:p>
          <a:endParaRPr lang="en-IN"/>
        </a:p>
      </dgm:t>
    </dgm:pt>
    <dgm:pt modelId="{CEAD3B71-046B-4C1B-B1A2-8D778958C258}" type="sibTrans" cxnId="{F079CCC3-DC99-465E-A005-D7F9D4EA3A5E}">
      <dgm:prSet/>
      <dgm:spPr/>
      <dgm:t>
        <a:bodyPr/>
        <a:lstStyle/>
        <a:p>
          <a:endParaRPr lang="en-IN"/>
        </a:p>
      </dgm:t>
    </dgm:pt>
    <dgm:pt modelId="{EDA56AD8-F4B1-4C75-A4DC-3A345B759461}">
      <dgm:prSet phldrT="[Text]" custT="1"/>
      <dgm:spPr/>
      <dgm:t>
        <a:bodyPr/>
        <a:lstStyle/>
        <a:p>
          <a:r>
            <a:rPr lang="en-IN" sz="1800" dirty="0"/>
            <a:t>To Handling missing or inconsistent data</a:t>
          </a:r>
        </a:p>
      </dgm:t>
    </dgm:pt>
    <dgm:pt modelId="{8C69F45B-E9A6-442A-B150-5F66A8043E90}" type="parTrans" cxnId="{60B011C6-6DE5-42B6-A62C-58FE4FA2C774}">
      <dgm:prSet/>
      <dgm:spPr/>
      <dgm:t>
        <a:bodyPr/>
        <a:lstStyle/>
        <a:p>
          <a:endParaRPr lang="en-IN"/>
        </a:p>
      </dgm:t>
    </dgm:pt>
    <dgm:pt modelId="{98880144-9C8C-46D3-8ECA-3BCA2072253D}" type="sibTrans" cxnId="{60B011C6-6DE5-42B6-A62C-58FE4FA2C774}">
      <dgm:prSet/>
      <dgm:spPr/>
      <dgm:t>
        <a:bodyPr/>
        <a:lstStyle/>
        <a:p>
          <a:endParaRPr lang="en-IN"/>
        </a:p>
      </dgm:t>
    </dgm:pt>
    <dgm:pt modelId="{A77D7A9D-FB7D-480C-BC65-31FBD1E5F4DD}">
      <dgm:prSet custT="1"/>
      <dgm:spPr/>
      <dgm:t>
        <a:bodyPr/>
        <a:lstStyle/>
        <a:p>
          <a:r>
            <a:rPr lang="en-IN" sz="2800" dirty="0"/>
            <a:t>Data transformation</a:t>
          </a:r>
        </a:p>
      </dgm:t>
    </dgm:pt>
    <dgm:pt modelId="{BD4F68DF-34C4-4132-931E-A26C4238131F}" type="parTrans" cxnId="{15B2A777-7788-40B0-847F-D7EA8B657E08}">
      <dgm:prSet/>
      <dgm:spPr/>
      <dgm:t>
        <a:bodyPr/>
        <a:lstStyle/>
        <a:p>
          <a:endParaRPr lang="en-IN"/>
        </a:p>
      </dgm:t>
    </dgm:pt>
    <dgm:pt modelId="{5D770D3A-B4FE-4E42-B5F5-764F3F6751C2}" type="sibTrans" cxnId="{15B2A777-7788-40B0-847F-D7EA8B657E08}">
      <dgm:prSet/>
      <dgm:spPr/>
      <dgm:t>
        <a:bodyPr/>
        <a:lstStyle/>
        <a:p>
          <a:endParaRPr lang="en-IN"/>
        </a:p>
      </dgm:t>
    </dgm:pt>
    <dgm:pt modelId="{61866FD3-4B51-4912-A37B-432BF399A7D6}">
      <dgm:prSet custT="1"/>
      <dgm:spPr/>
      <dgm:t>
        <a:bodyPr/>
        <a:lstStyle/>
        <a:p>
          <a:r>
            <a:rPr lang="en-US" sz="1800" dirty="0"/>
            <a:t>Collecting data in empty list and convert into pandas </a:t>
          </a:r>
          <a:r>
            <a:rPr lang="en-US" sz="1800" dirty="0" err="1"/>
            <a:t>DataFrame</a:t>
          </a:r>
          <a:endParaRPr lang="en-IN" sz="1800" dirty="0"/>
        </a:p>
      </dgm:t>
    </dgm:pt>
    <dgm:pt modelId="{BE6CA53D-6745-46FD-A442-FF9FD94D91E9}" type="parTrans" cxnId="{E52663D9-6A24-41F5-8940-A21BDE2F6D36}">
      <dgm:prSet/>
      <dgm:spPr/>
      <dgm:t>
        <a:bodyPr/>
        <a:lstStyle/>
        <a:p>
          <a:endParaRPr lang="en-IN"/>
        </a:p>
      </dgm:t>
    </dgm:pt>
    <dgm:pt modelId="{3E38ADCA-1231-48B5-990E-77933A28F343}" type="sibTrans" cxnId="{E52663D9-6A24-41F5-8940-A21BDE2F6D36}">
      <dgm:prSet/>
      <dgm:spPr/>
      <dgm:t>
        <a:bodyPr/>
        <a:lstStyle/>
        <a:p>
          <a:endParaRPr lang="en-IN"/>
        </a:p>
      </dgm:t>
    </dgm:pt>
    <dgm:pt modelId="{3331FF1D-48AB-4EBD-8E73-216CCAE14552}" type="pres">
      <dgm:prSet presAssocID="{686054C0-7BC4-4CB9-AA20-3F594BFA2076}" presName="linear" presStyleCnt="0">
        <dgm:presLayoutVars>
          <dgm:animLvl val="lvl"/>
          <dgm:resizeHandles val="exact"/>
        </dgm:presLayoutVars>
      </dgm:prSet>
      <dgm:spPr/>
    </dgm:pt>
    <dgm:pt modelId="{5BD8E19F-320B-4358-8DC7-4C158C81C5F6}" type="pres">
      <dgm:prSet presAssocID="{B87A0E81-6096-4BC4-8F97-1ACC16D605D8}" presName="parentText" presStyleLbl="node1" presStyleIdx="0" presStyleCnt="3">
        <dgm:presLayoutVars>
          <dgm:chMax val="0"/>
          <dgm:bulletEnabled val="1"/>
        </dgm:presLayoutVars>
      </dgm:prSet>
      <dgm:spPr/>
    </dgm:pt>
    <dgm:pt modelId="{E56C41B8-B9BE-4AF8-8642-251F92CC8366}" type="pres">
      <dgm:prSet presAssocID="{B87A0E81-6096-4BC4-8F97-1ACC16D605D8}" presName="childText" presStyleLbl="revTx" presStyleIdx="0" presStyleCnt="3">
        <dgm:presLayoutVars>
          <dgm:bulletEnabled val="1"/>
        </dgm:presLayoutVars>
      </dgm:prSet>
      <dgm:spPr/>
    </dgm:pt>
    <dgm:pt modelId="{37FBCF95-A2B8-4BD1-9DBF-D708DFCB00AC}" type="pres">
      <dgm:prSet presAssocID="{DD1A35A0-0B27-47F5-B93C-6CEDFD67A935}" presName="parentText" presStyleLbl="node1" presStyleIdx="1" presStyleCnt="3">
        <dgm:presLayoutVars>
          <dgm:chMax val="0"/>
          <dgm:bulletEnabled val="1"/>
        </dgm:presLayoutVars>
      </dgm:prSet>
      <dgm:spPr/>
    </dgm:pt>
    <dgm:pt modelId="{418D02B9-1BA6-4738-8739-B733FEA38175}" type="pres">
      <dgm:prSet presAssocID="{DD1A35A0-0B27-47F5-B93C-6CEDFD67A935}" presName="childText" presStyleLbl="revTx" presStyleIdx="1" presStyleCnt="3">
        <dgm:presLayoutVars>
          <dgm:bulletEnabled val="1"/>
        </dgm:presLayoutVars>
      </dgm:prSet>
      <dgm:spPr/>
    </dgm:pt>
    <dgm:pt modelId="{AB5C9127-FC09-446C-86E7-A86D950B3263}" type="pres">
      <dgm:prSet presAssocID="{A77D7A9D-FB7D-480C-BC65-31FBD1E5F4DD}" presName="parentText" presStyleLbl="node1" presStyleIdx="2" presStyleCnt="3">
        <dgm:presLayoutVars>
          <dgm:chMax val="0"/>
          <dgm:bulletEnabled val="1"/>
        </dgm:presLayoutVars>
      </dgm:prSet>
      <dgm:spPr/>
    </dgm:pt>
    <dgm:pt modelId="{9F5161A7-4951-4245-B4FF-78475BF3F2A8}" type="pres">
      <dgm:prSet presAssocID="{A77D7A9D-FB7D-480C-BC65-31FBD1E5F4DD}" presName="childText" presStyleLbl="revTx" presStyleIdx="2" presStyleCnt="3">
        <dgm:presLayoutVars>
          <dgm:bulletEnabled val="1"/>
        </dgm:presLayoutVars>
      </dgm:prSet>
      <dgm:spPr/>
    </dgm:pt>
  </dgm:ptLst>
  <dgm:cxnLst>
    <dgm:cxn modelId="{0A4D3A2D-2723-459D-9EBE-C0971291229C}" type="presOf" srcId="{686054C0-7BC4-4CB9-AA20-3F594BFA2076}" destId="{3331FF1D-48AB-4EBD-8E73-216CCAE14552}" srcOrd="0" destOrd="0" presId="urn:microsoft.com/office/officeart/2005/8/layout/vList2"/>
    <dgm:cxn modelId="{511ABB61-DF62-457C-B52E-45AC28D1AD10}" type="presOf" srcId="{B87A0E81-6096-4BC4-8F97-1ACC16D605D8}" destId="{5BD8E19F-320B-4358-8DC7-4C158C81C5F6}" srcOrd="0" destOrd="0" presId="urn:microsoft.com/office/officeart/2005/8/layout/vList2"/>
    <dgm:cxn modelId="{B2DEB149-5C5C-4E65-9C96-01EC363E6702}" type="presOf" srcId="{DD1A35A0-0B27-47F5-B93C-6CEDFD67A935}" destId="{37FBCF95-A2B8-4BD1-9DBF-D708DFCB00AC}" srcOrd="0" destOrd="0" presId="urn:microsoft.com/office/officeart/2005/8/layout/vList2"/>
    <dgm:cxn modelId="{99CCA157-03E7-446F-BC25-E2B8070FE414}" type="presOf" srcId="{BB5A47E6-2433-483E-A0E3-B12BB4B07553}" destId="{E56C41B8-B9BE-4AF8-8642-251F92CC8366}" srcOrd="0" destOrd="0" presId="urn:microsoft.com/office/officeart/2005/8/layout/vList2"/>
    <dgm:cxn modelId="{15B2A777-7788-40B0-847F-D7EA8B657E08}" srcId="{686054C0-7BC4-4CB9-AA20-3F594BFA2076}" destId="{A77D7A9D-FB7D-480C-BC65-31FBD1E5F4DD}" srcOrd="2" destOrd="0" parTransId="{BD4F68DF-34C4-4132-931E-A26C4238131F}" sibTransId="{5D770D3A-B4FE-4E42-B5F5-764F3F6751C2}"/>
    <dgm:cxn modelId="{7FAD2B8E-6495-4F39-952A-63F1EB3C1A6A}" type="presOf" srcId="{A77D7A9D-FB7D-480C-BC65-31FBD1E5F4DD}" destId="{AB5C9127-FC09-446C-86E7-A86D950B3263}" srcOrd="0" destOrd="0" presId="urn:microsoft.com/office/officeart/2005/8/layout/vList2"/>
    <dgm:cxn modelId="{8D3321B1-628E-427D-A0C5-C5C0A2206513}" srcId="{686054C0-7BC4-4CB9-AA20-3F594BFA2076}" destId="{B87A0E81-6096-4BC4-8F97-1ACC16D605D8}" srcOrd="0" destOrd="0" parTransId="{D074397E-CEFB-4AAE-A13C-2CF00811CAAC}" sibTransId="{BDB4EEC0-983D-45D5-A416-EE796F665B5E}"/>
    <dgm:cxn modelId="{768254B8-85F4-439A-B6B3-B379CD19F418}" srcId="{B87A0E81-6096-4BC4-8F97-1ACC16D605D8}" destId="{BB5A47E6-2433-483E-A0E3-B12BB4B07553}" srcOrd="0" destOrd="0" parTransId="{B537CBDB-BFAE-4D95-9358-3AB17FA55499}" sibTransId="{596261AD-A4C3-4BA5-9104-92DCB49D605E}"/>
    <dgm:cxn modelId="{F079CCC3-DC99-465E-A005-D7F9D4EA3A5E}" srcId="{686054C0-7BC4-4CB9-AA20-3F594BFA2076}" destId="{DD1A35A0-0B27-47F5-B93C-6CEDFD67A935}" srcOrd="1" destOrd="0" parTransId="{D54F740C-AC86-4486-BB16-991FBF7123B0}" sibTransId="{CEAD3B71-046B-4C1B-B1A2-8D778958C258}"/>
    <dgm:cxn modelId="{60B011C6-6DE5-42B6-A62C-58FE4FA2C774}" srcId="{DD1A35A0-0B27-47F5-B93C-6CEDFD67A935}" destId="{EDA56AD8-F4B1-4C75-A4DC-3A345B759461}" srcOrd="0" destOrd="0" parTransId="{8C69F45B-E9A6-442A-B150-5F66A8043E90}" sibTransId="{98880144-9C8C-46D3-8ECA-3BCA2072253D}"/>
    <dgm:cxn modelId="{8DD7AACE-F385-49D7-B05C-B3456F199B98}" type="presOf" srcId="{EDA56AD8-F4B1-4C75-A4DC-3A345B759461}" destId="{418D02B9-1BA6-4738-8739-B733FEA38175}" srcOrd="0" destOrd="0" presId="urn:microsoft.com/office/officeart/2005/8/layout/vList2"/>
    <dgm:cxn modelId="{E52663D9-6A24-41F5-8940-A21BDE2F6D36}" srcId="{A77D7A9D-FB7D-480C-BC65-31FBD1E5F4DD}" destId="{61866FD3-4B51-4912-A37B-432BF399A7D6}" srcOrd="0" destOrd="0" parTransId="{BE6CA53D-6745-46FD-A442-FF9FD94D91E9}" sibTransId="{3E38ADCA-1231-48B5-990E-77933A28F343}"/>
    <dgm:cxn modelId="{8F51C1E6-0FAE-48F1-997B-CD38D0E8194D}" type="presOf" srcId="{61866FD3-4B51-4912-A37B-432BF399A7D6}" destId="{9F5161A7-4951-4245-B4FF-78475BF3F2A8}" srcOrd="0" destOrd="0" presId="urn:microsoft.com/office/officeart/2005/8/layout/vList2"/>
    <dgm:cxn modelId="{0BACF27D-9BB3-4306-A963-67182DA3279A}" type="presParOf" srcId="{3331FF1D-48AB-4EBD-8E73-216CCAE14552}" destId="{5BD8E19F-320B-4358-8DC7-4C158C81C5F6}" srcOrd="0" destOrd="0" presId="urn:microsoft.com/office/officeart/2005/8/layout/vList2"/>
    <dgm:cxn modelId="{0E656A99-F47F-4202-AC84-18D6994F7273}" type="presParOf" srcId="{3331FF1D-48AB-4EBD-8E73-216CCAE14552}" destId="{E56C41B8-B9BE-4AF8-8642-251F92CC8366}" srcOrd="1" destOrd="0" presId="urn:microsoft.com/office/officeart/2005/8/layout/vList2"/>
    <dgm:cxn modelId="{2B3E33F8-DD9A-4F74-93AC-3A5FA4364FB7}" type="presParOf" srcId="{3331FF1D-48AB-4EBD-8E73-216CCAE14552}" destId="{37FBCF95-A2B8-4BD1-9DBF-D708DFCB00AC}" srcOrd="2" destOrd="0" presId="urn:microsoft.com/office/officeart/2005/8/layout/vList2"/>
    <dgm:cxn modelId="{C8751733-9183-475C-83FE-12CB8B84E787}" type="presParOf" srcId="{3331FF1D-48AB-4EBD-8E73-216CCAE14552}" destId="{418D02B9-1BA6-4738-8739-B733FEA38175}" srcOrd="3" destOrd="0" presId="urn:microsoft.com/office/officeart/2005/8/layout/vList2"/>
    <dgm:cxn modelId="{947ACDFF-F866-4100-AE7B-FFCC516004CE}" type="presParOf" srcId="{3331FF1D-48AB-4EBD-8E73-216CCAE14552}" destId="{AB5C9127-FC09-446C-86E7-A86D950B3263}" srcOrd="4" destOrd="0" presId="urn:microsoft.com/office/officeart/2005/8/layout/vList2"/>
    <dgm:cxn modelId="{47EDC458-C92F-489A-B367-77D29627950D}" type="presParOf" srcId="{3331FF1D-48AB-4EBD-8E73-216CCAE14552}" destId="{9F5161A7-4951-4245-B4FF-78475BF3F2A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61EFC-8FBA-4F9A-B396-F55859471D2F}">
      <dsp:nvSpPr>
        <dsp:cNvPr id="0" name=""/>
        <dsp:cNvSpPr/>
      </dsp:nvSpPr>
      <dsp:spPr>
        <a:xfrm>
          <a:off x="5026" y="70315"/>
          <a:ext cx="1926907" cy="77076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t>Identifying Market Trends</a:t>
          </a:r>
        </a:p>
      </dsp:txBody>
      <dsp:txXfrm>
        <a:off x="5026" y="70315"/>
        <a:ext cx="1926907" cy="770763"/>
      </dsp:txXfrm>
    </dsp:sp>
    <dsp:sp modelId="{1E070236-2A44-4B9B-AC80-7D1671913C47}">
      <dsp:nvSpPr>
        <dsp:cNvPr id="0" name=""/>
        <dsp:cNvSpPr/>
      </dsp:nvSpPr>
      <dsp:spPr>
        <a:xfrm>
          <a:off x="5026" y="841078"/>
          <a:ext cx="1926907"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Understanding current trends in smartwatch features, designs, and pricing to align with consumer preferences.</a:t>
          </a:r>
          <a:endParaRPr lang="en-IN" sz="1600" kern="1200" dirty="0"/>
        </a:p>
      </dsp:txBody>
      <dsp:txXfrm>
        <a:off x="5026" y="841078"/>
        <a:ext cx="1926907" cy="2854800"/>
      </dsp:txXfrm>
    </dsp:sp>
    <dsp:sp modelId="{B7FACF21-5AC7-41C9-B9B3-36C03493B190}">
      <dsp:nvSpPr>
        <dsp:cNvPr id="0" name=""/>
        <dsp:cNvSpPr/>
      </dsp:nvSpPr>
      <dsp:spPr>
        <a:xfrm>
          <a:off x="2201701" y="70315"/>
          <a:ext cx="1926907" cy="77076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t>Evaluating Product Performance</a:t>
          </a:r>
        </a:p>
      </dsp:txBody>
      <dsp:txXfrm>
        <a:off x="2201701" y="70315"/>
        <a:ext cx="1926907" cy="770763"/>
      </dsp:txXfrm>
    </dsp:sp>
    <dsp:sp modelId="{5ED55013-B797-457A-8086-4B36BF8938E9}">
      <dsp:nvSpPr>
        <dsp:cNvPr id="0" name=""/>
        <dsp:cNvSpPr/>
      </dsp:nvSpPr>
      <dsp:spPr>
        <a:xfrm>
          <a:off x="2201701" y="841078"/>
          <a:ext cx="1926907"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Assessing the performance and specifications of various smartwatch models to determine their strengths and weaknesses</a:t>
          </a:r>
          <a:endParaRPr lang="en-IN" sz="1600" kern="1200" dirty="0"/>
        </a:p>
      </dsp:txBody>
      <dsp:txXfrm>
        <a:off x="2201701" y="841078"/>
        <a:ext cx="1926907" cy="2854800"/>
      </dsp:txXfrm>
    </dsp:sp>
    <dsp:sp modelId="{D7A7C7D8-1BB0-40D5-ADF5-0C14500623D3}">
      <dsp:nvSpPr>
        <dsp:cNvPr id="0" name=""/>
        <dsp:cNvSpPr/>
      </dsp:nvSpPr>
      <dsp:spPr>
        <a:xfrm>
          <a:off x="4398376" y="70315"/>
          <a:ext cx="1926907" cy="77076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t>Enhancing Customer Insights</a:t>
          </a:r>
        </a:p>
      </dsp:txBody>
      <dsp:txXfrm>
        <a:off x="4398376" y="70315"/>
        <a:ext cx="1926907" cy="770763"/>
      </dsp:txXfrm>
    </dsp:sp>
    <dsp:sp modelId="{99BBD22E-C9C1-4699-BB83-A9549439F551}">
      <dsp:nvSpPr>
        <dsp:cNvPr id="0" name=""/>
        <dsp:cNvSpPr/>
      </dsp:nvSpPr>
      <dsp:spPr>
        <a:xfrm>
          <a:off x="4398376" y="841078"/>
          <a:ext cx="1926907"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Gaining insights into customer preferences and buying behavior to inform product development and marketing strategies</a:t>
          </a:r>
          <a:endParaRPr lang="en-IN" sz="1600" kern="1200"/>
        </a:p>
      </dsp:txBody>
      <dsp:txXfrm>
        <a:off x="4398376" y="841078"/>
        <a:ext cx="1926907" cy="2854800"/>
      </dsp:txXfrm>
    </dsp:sp>
    <dsp:sp modelId="{3013D38E-80E4-4D9B-85CE-B3E90E9D1065}">
      <dsp:nvSpPr>
        <dsp:cNvPr id="0" name=""/>
        <dsp:cNvSpPr/>
      </dsp:nvSpPr>
      <dsp:spPr>
        <a:xfrm>
          <a:off x="6595050" y="70315"/>
          <a:ext cx="1926907" cy="77076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a:t>Optimizing Pricing Strategies</a:t>
          </a:r>
        </a:p>
      </dsp:txBody>
      <dsp:txXfrm>
        <a:off x="6595050" y="70315"/>
        <a:ext cx="1926907" cy="770763"/>
      </dsp:txXfrm>
    </dsp:sp>
    <dsp:sp modelId="{50E3E183-FFC5-42CF-97BF-B869D615F208}">
      <dsp:nvSpPr>
        <dsp:cNvPr id="0" name=""/>
        <dsp:cNvSpPr/>
      </dsp:nvSpPr>
      <dsp:spPr>
        <a:xfrm>
          <a:off x="6595050" y="841078"/>
          <a:ext cx="1926907"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Analyzing price points and value propositions to recommend competitive pricing and maximize profitability</a:t>
          </a:r>
          <a:endParaRPr lang="en-IN" sz="1600" kern="1200"/>
        </a:p>
      </dsp:txBody>
      <dsp:txXfrm>
        <a:off x="6595050" y="841078"/>
        <a:ext cx="1926907" cy="2854800"/>
      </dsp:txXfrm>
    </dsp:sp>
    <dsp:sp modelId="{E0DFD35F-76BB-4677-81BD-16A52D8B2285}">
      <dsp:nvSpPr>
        <dsp:cNvPr id="0" name=""/>
        <dsp:cNvSpPr/>
      </dsp:nvSpPr>
      <dsp:spPr>
        <a:xfrm>
          <a:off x="8791725" y="70315"/>
          <a:ext cx="1926907" cy="77076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a:t>Informing Brand Strategies</a:t>
          </a:r>
        </a:p>
      </dsp:txBody>
      <dsp:txXfrm>
        <a:off x="8791725" y="70315"/>
        <a:ext cx="1926907" cy="770763"/>
      </dsp:txXfrm>
    </dsp:sp>
    <dsp:sp modelId="{034AF448-BA63-4440-9D4D-21959651B7BC}">
      <dsp:nvSpPr>
        <dsp:cNvPr id="0" name=""/>
        <dsp:cNvSpPr/>
      </dsp:nvSpPr>
      <dsp:spPr>
        <a:xfrm>
          <a:off x="8791725" y="841078"/>
          <a:ext cx="1926907"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Providing actionable data to brands for strategic decision-making, including product features, design choices, and market positioning</a:t>
          </a:r>
          <a:endParaRPr lang="en-IN" sz="1600" kern="1200"/>
        </a:p>
      </dsp:txBody>
      <dsp:txXfrm>
        <a:off x="8791725" y="841078"/>
        <a:ext cx="192690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DD2CA-AAF0-4F6C-AEAE-9CA630508401}">
      <dsp:nvSpPr>
        <dsp:cNvPr id="0" name=""/>
        <dsp:cNvSpPr/>
      </dsp:nvSpPr>
      <dsp:spPr>
        <a:xfrm>
          <a:off x="-4644142" y="-711979"/>
          <a:ext cx="5531982" cy="5531982"/>
        </a:xfrm>
        <a:prstGeom prst="blockArc">
          <a:avLst>
            <a:gd name="adj1" fmla="val 18900000"/>
            <a:gd name="adj2" fmla="val 2700000"/>
            <a:gd name="adj3" fmla="val 39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7D815-7D73-4236-9882-6D70249A9A08}">
      <dsp:nvSpPr>
        <dsp:cNvPr id="0" name=""/>
        <dsp:cNvSpPr/>
      </dsp:nvSpPr>
      <dsp:spPr>
        <a:xfrm>
          <a:off x="331504" y="216328"/>
          <a:ext cx="3303344" cy="43249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29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Python</a:t>
          </a:r>
          <a:endParaRPr lang="en-IN" sz="2200" kern="1200" dirty="0"/>
        </a:p>
      </dsp:txBody>
      <dsp:txXfrm>
        <a:off x="331504" y="216328"/>
        <a:ext cx="3303344" cy="432492"/>
      </dsp:txXfrm>
    </dsp:sp>
    <dsp:sp modelId="{AD818D26-02B2-4023-A6ED-4FF7AA85B7B6}">
      <dsp:nvSpPr>
        <dsp:cNvPr id="0" name=""/>
        <dsp:cNvSpPr/>
      </dsp:nvSpPr>
      <dsp:spPr>
        <a:xfrm>
          <a:off x="61196" y="162266"/>
          <a:ext cx="540615" cy="540615"/>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2AF1C2-0A88-497C-B636-E8EB3562E853}">
      <dsp:nvSpPr>
        <dsp:cNvPr id="0" name=""/>
        <dsp:cNvSpPr/>
      </dsp:nvSpPr>
      <dsp:spPr>
        <a:xfrm>
          <a:off x="687259" y="864985"/>
          <a:ext cx="2947589" cy="43249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291"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dirty="0"/>
            <a:t>BeautifulSoup</a:t>
          </a:r>
        </a:p>
      </dsp:txBody>
      <dsp:txXfrm>
        <a:off x="687259" y="864985"/>
        <a:ext cx="2947589" cy="432492"/>
      </dsp:txXfrm>
    </dsp:sp>
    <dsp:sp modelId="{79BB414B-6EB7-4B63-8766-4753BFE41394}">
      <dsp:nvSpPr>
        <dsp:cNvPr id="0" name=""/>
        <dsp:cNvSpPr/>
      </dsp:nvSpPr>
      <dsp:spPr>
        <a:xfrm>
          <a:off x="416951" y="810923"/>
          <a:ext cx="540615" cy="540615"/>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7F6C0A-D4E3-4E94-AA45-0575E6F8A234}">
      <dsp:nvSpPr>
        <dsp:cNvPr id="0" name=""/>
        <dsp:cNvSpPr/>
      </dsp:nvSpPr>
      <dsp:spPr>
        <a:xfrm>
          <a:off x="849937" y="1513642"/>
          <a:ext cx="2784911" cy="43249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291"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dirty="0"/>
            <a:t>Pandas </a:t>
          </a:r>
        </a:p>
      </dsp:txBody>
      <dsp:txXfrm>
        <a:off x="849937" y="1513642"/>
        <a:ext cx="2784911" cy="432492"/>
      </dsp:txXfrm>
    </dsp:sp>
    <dsp:sp modelId="{E893F6B4-D352-4209-B690-030515908C22}">
      <dsp:nvSpPr>
        <dsp:cNvPr id="0" name=""/>
        <dsp:cNvSpPr/>
      </dsp:nvSpPr>
      <dsp:spPr>
        <a:xfrm>
          <a:off x="579629" y="1459580"/>
          <a:ext cx="540615" cy="540615"/>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385F73-D5A5-4B47-9297-50E6512F5413}">
      <dsp:nvSpPr>
        <dsp:cNvPr id="0" name=""/>
        <dsp:cNvSpPr/>
      </dsp:nvSpPr>
      <dsp:spPr>
        <a:xfrm>
          <a:off x="849937" y="2161888"/>
          <a:ext cx="2784911" cy="43249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291"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a:t>Numpy</a:t>
          </a:r>
        </a:p>
      </dsp:txBody>
      <dsp:txXfrm>
        <a:off x="849937" y="2161888"/>
        <a:ext cx="2784911" cy="432492"/>
      </dsp:txXfrm>
    </dsp:sp>
    <dsp:sp modelId="{C826C948-32DA-4410-9894-E8DD06430F5E}">
      <dsp:nvSpPr>
        <dsp:cNvPr id="0" name=""/>
        <dsp:cNvSpPr/>
      </dsp:nvSpPr>
      <dsp:spPr>
        <a:xfrm>
          <a:off x="579629" y="2107826"/>
          <a:ext cx="540615" cy="540615"/>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5B2693-E733-42E6-A047-3EBF2370082B}">
      <dsp:nvSpPr>
        <dsp:cNvPr id="0" name=""/>
        <dsp:cNvSpPr/>
      </dsp:nvSpPr>
      <dsp:spPr>
        <a:xfrm>
          <a:off x="687259" y="2810545"/>
          <a:ext cx="2947589" cy="43249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291"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dirty="0"/>
            <a:t>Matplotlib </a:t>
          </a:r>
        </a:p>
      </dsp:txBody>
      <dsp:txXfrm>
        <a:off x="687259" y="2810545"/>
        <a:ext cx="2947589" cy="432492"/>
      </dsp:txXfrm>
    </dsp:sp>
    <dsp:sp modelId="{D82F5481-1BF3-4930-8965-F2EC50F28535}">
      <dsp:nvSpPr>
        <dsp:cNvPr id="0" name=""/>
        <dsp:cNvSpPr/>
      </dsp:nvSpPr>
      <dsp:spPr>
        <a:xfrm>
          <a:off x="416951" y="2756483"/>
          <a:ext cx="540615" cy="540615"/>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EA779-0465-490A-BFCF-D4E1C5C529F1}">
      <dsp:nvSpPr>
        <dsp:cNvPr id="0" name=""/>
        <dsp:cNvSpPr/>
      </dsp:nvSpPr>
      <dsp:spPr>
        <a:xfrm>
          <a:off x="331504" y="3459201"/>
          <a:ext cx="3303344" cy="43249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291"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a:t>Seaborn </a:t>
          </a:r>
        </a:p>
      </dsp:txBody>
      <dsp:txXfrm>
        <a:off x="331504" y="3459201"/>
        <a:ext cx="3303344" cy="432492"/>
      </dsp:txXfrm>
    </dsp:sp>
    <dsp:sp modelId="{D017AF0B-69A0-4DB8-862E-C9F27E958A9A}">
      <dsp:nvSpPr>
        <dsp:cNvPr id="0" name=""/>
        <dsp:cNvSpPr/>
      </dsp:nvSpPr>
      <dsp:spPr>
        <a:xfrm>
          <a:off x="61196" y="3405140"/>
          <a:ext cx="540615" cy="540615"/>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E19F-320B-4358-8DC7-4C158C81C5F6}">
      <dsp:nvSpPr>
        <dsp:cNvPr id="0" name=""/>
        <dsp:cNvSpPr/>
      </dsp:nvSpPr>
      <dsp:spPr>
        <a:xfrm>
          <a:off x="0" y="14597"/>
          <a:ext cx="10058399" cy="71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Regular Expressions</a:t>
          </a:r>
        </a:p>
      </dsp:txBody>
      <dsp:txXfrm>
        <a:off x="34726" y="49323"/>
        <a:ext cx="9988947" cy="641908"/>
      </dsp:txXfrm>
    </dsp:sp>
    <dsp:sp modelId="{E56C41B8-B9BE-4AF8-8642-251F92CC8366}">
      <dsp:nvSpPr>
        <dsp:cNvPr id="0" name=""/>
        <dsp:cNvSpPr/>
      </dsp:nvSpPr>
      <dsp:spPr>
        <a:xfrm>
          <a:off x="0" y="725957"/>
          <a:ext cx="10058399"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To clean and organize the scraped data</a:t>
          </a:r>
          <a:endParaRPr lang="en-IN" sz="1800" kern="1200" dirty="0"/>
        </a:p>
      </dsp:txBody>
      <dsp:txXfrm>
        <a:off x="0" y="725957"/>
        <a:ext cx="10058399" cy="629280"/>
      </dsp:txXfrm>
    </dsp:sp>
    <dsp:sp modelId="{37FBCF95-A2B8-4BD1-9DBF-D708DFCB00AC}">
      <dsp:nvSpPr>
        <dsp:cNvPr id="0" name=""/>
        <dsp:cNvSpPr/>
      </dsp:nvSpPr>
      <dsp:spPr>
        <a:xfrm>
          <a:off x="0" y="1355238"/>
          <a:ext cx="10058399" cy="71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Backfill and Pad fill</a:t>
          </a:r>
        </a:p>
      </dsp:txBody>
      <dsp:txXfrm>
        <a:off x="34726" y="1389964"/>
        <a:ext cx="9988947" cy="641908"/>
      </dsp:txXfrm>
    </dsp:sp>
    <dsp:sp modelId="{418D02B9-1BA6-4738-8739-B733FEA38175}">
      <dsp:nvSpPr>
        <dsp:cNvPr id="0" name=""/>
        <dsp:cNvSpPr/>
      </dsp:nvSpPr>
      <dsp:spPr>
        <a:xfrm>
          <a:off x="0" y="2066598"/>
          <a:ext cx="10058399"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IN" sz="1800" kern="1200" dirty="0"/>
            <a:t>To Handling missing or inconsistent data</a:t>
          </a:r>
        </a:p>
      </dsp:txBody>
      <dsp:txXfrm>
        <a:off x="0" y="2066598"/>
        <a:ext cx="10058399" cy="629280"/>
      </dsp:txXfrm>
    </dsp:sp>
    <dsp:sp modelId="{AB5C9127-FC09-446C-86E7-A86D950B3263}">
      <dsp:nvSpPr>
        <dsp:cNvPr id="0" name=""/>
        <dsp:cNvSpPr/>
      </dsp:nvSpPr>
      <dsp:spPr>
        <a:xfrm>
          <a:off x="0" y="2695878"/>
          <a:ext cx="10058399" cy="71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Data transformation</a:t>
          </a:r>
        </a:p>
      </dsp:txBody>
      <dsp:txXfrm>
        <a:off x="34726" y="2730604"/>
        <a:ext cx="9988947" cy="641908"/>
      </dsp:txXfrm>
    </dsp:sp>
    <dsp:sp modelId="{9F5161A7-4951-4245-B4FF-78475BF3F2A8}">
      <dsp:nvSpPr>
        <dsp:cNvPr id="0" name=""/>
        <dsp:cNvSpPr/>
      </dsp:nvSpPr>
      <dsp:spPr>
        <a:xfrm>
          <a:off x="0" y="3407238"/>
          <a:ext cx="10058399"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Collecting data in empty list and convert into pandas </a:t>
          </a:r>
          <a:r>
            <a:rPr lang="en-US" sz="1800" kern="1200" dirty="0" err="1"/>
            <a:t>DataFrame</a:t>
          </a:r>
          <a:endParaRPr lang="en-IN" sz="1800" kern="1200" dirty="0"/>
        </a:p>
      </dsp:txBody>
      <dsp:txXfrm>
        <a:off x="0" y="3407238"/>
        <a:ext cx="10058399" cy="6292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401B8F-6EFF-4C35-9A0C-A8E360CCFB3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E8F4C-A691-4DEC-B66D-E73705DF9F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81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01B8F-6EFF-4C35-9A0C-A8E360CCFB3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E8F4C-A691-4DEC-B66D-E73705DF9F53}" type="slidenum">
              <a:rPr lang="en-IN" smtClean="0"/>
              <a:t>‹#›</a:t>
            </a:fld>
            <a:endParaRPr lang="en-IN"/>
          </a:p>
        </p:txBody>
      </p:sp>
    </p:spTree>
    <p:extLst>
      <p:ext uri="{BB962C8B-B14F-4D97-AF65-F5344CB8AC3E}">
        <p14:creationId xmlns:p14="http://schemas.microsoft.com/office/powerpoint/2010/main" val="104967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01B8F-6EFF-4C35-9A0C-A8E360CCFB3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E8F4C-A691-4DEC-B66D-E73705DF9F53}" type="slidenum">
              <a:rPr lang="en-IN" smtClean="0"/>
              <a:t>‹#›</a:t>
            </a:fld>
            <a:endParaRPr lang="en-IN"/>
          </a:p>
        </p:txBody>
      </p:sp>
    </p:spTree>
    <p:extLst>
      <p:ext uri="{BB962C8B-B14F-4D97-AF65-F5344CB8AC3E}">
        <p14:creationId xmlns:p14="http://schemas.microsoft.com/office/powerpoint/2010/main" val="120682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01B8F-6EFF-4C35-9A0C-A8E360CCFB3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E8F4C-A691-4DEC-B66D-E73705DF9F53}" type="slidenum">
              <a:rPr lang="en-IN" smtClean="0"/>
              <a:t>‹#›</a:t>
            </a:fld>
            <a:endParaRPr lang="en-IN"/>
          </a:p>
        </p:txBody>
      </p:sp>
    </p:spTree>
    <p:extLst>
      <p:ext uri="{BB962C8B-B14F-4D97-AF65-F5344CB8AC3E}">
        <p14:creationId xmlns:p14="http://schemas.microsoft.com/office/powerpoint/2010/main" val="395501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01B8F-6EFF-4C35-9A0C-A8E360CCFB3F}"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E8F4C-A691-4DEC-B66D-E73705DF9F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88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01B8F-6EFF-4C35-9A0C-A8E360CCFB3F}"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AE8F4C-A691-4DEC-B66D-E73705DF9F53}" type="slidenum">
              <a:rPr lang="en-IN" smtClean="0"/>
              <a:t>‹#›</a:t>
            </a:fld>
            <a:endParaRPr lang="en-IN"/>
          </a:p>
        </p:txBody>
      </p:sp>
    </p:spTree>
    <p:extLst>
      <p:ext uri="{BB962C8B-B14F-4D97-AF65-F5344CB8AC3E}">
        <p14:creationId xmlns:p14="http://schemas.microsoft.com/office/powerpoint/2010/main" val="361255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01B8F-6EFF-4C35-9A0C-A8E360CCFB3F}"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AE8F4C-A691-4DEC-B66D-E73705DF9F53}" type="slidenum">
              <a:rPr lang="en-IN" smtClean="0"/>
              <a:t>‹#›</a:t>
            </a:fld>
            <a:endParaRPr lang="en-IN"/>
          </a:p>
        </p:txBody>
      </p:sp>
    </p:spTree>
    <p:extLst>
      <p:ext uri="{BB962C8B-B14F-4D97-AF65-F5344CB8AC3E}">
        <p14:creationId xmlns:p14="http://schemas.microsoft.com/office/powerpoint/2010/main" val="299483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01B8F-6EFF-4C35-9A0C-A8E360CCFB3F}"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AE8F4C-A691-4DEC-B66D-E73705DF9F53}" type="slidenum">
              <a:rPr lang="en-IN" smtClean="0"/>
              <a:t>‹#›</a:t>
            </a:fld>
            <a:endParaRPr lang="en-IN"/>
          </a:p>
        </p:txBody>
      </p:sp>
    </p:spTree>
    <p:extLst>
      <p:ext uri="{BB962C8B-B14F-4D97-AF65-F5344CB8AC3E}">
        <p14:creationId xmlns:p14="http://schemas.microsoft.com/office/powerpoint/2010/main" val="233798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401B8F-6EFF-4C35-9A0C-A8E360CCFB3F}" type="datetimeFigureOut">
              <a:rPr lang="en-IN" smtClean="0"/>
              <a:t>22-08-2024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DAE8F4C-A691-4DEC-B66D-E73705DF9F53}" type="slidenum">
              <a:rPr lang="en-IN" smtClean="0"/>
              <a:t>‹#›</a:t>
            </a:fld>
            <a:endParaRPr lang="en-IN"/>
          </a:p>
        </p:txBody>
      </p:sp>
    </p:spTree>
    <p:extLst>
      <p:ext uri="{BB962C8B-B14F-4D97-AF65-F5344CB8AC3E}">
        <p14:creationId xmlns:p14="http://schemas.microsoft.com/office/powerpoint/2010/main" val="422139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401B8F-6EFF-4C35-9A0C-A8E360CCFB3F}" type="datetimeFigureOut">
              <a:rPr lang="en-IN" smtClean="0"/>
              <a:t>22-08-2024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DAE8F4C-A691-4DEC-B66D-E73705DF9F53}" type="slidenum">
              <a:rPr lang="en-IN" smtClean="0"/>
              <a:t>‹#›</a:t>
            </a:fld>
            <a:endParaRPr lang="en-IN"/>
          </a:p>
        </p:txBody>
      </p:sp>
    </p:spTree>
    <p:extLst>
      <p:ext uri="{BB962C8B-B14F-4D97-AF65-F5344CB8AC3E}">
        <p14:creationId xmlns:p14="http://schemas.microsoft.com/office/powerpoint/2010/main" val="2684779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01B8F-6EFF-4C35-9A0C-A8E360CCFB3F}"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AE8F4C-A691-4DEC-B66D-E73705DF9F53}" type="slidenum">
              <a:rPr lang="en-IN" smtClean="0"/>
              <a:t>‹#›</a:t>
            </a:fld>
            <a:endParaRPr lang="en-IN"/>
          </a:p>
        </p:txBody>
      </p:sp>
    </p:spTree>
    <p:extLst>
      <p:ext uri="{BB962C8B-B14F-4D97-AF65-F5344CB8AC3E}">
        <p14:creationId xmlns:p14="http://schemas.microsoft.com/office/powerpoint/2010/main" val="381126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401B8F-6EFF-4C35-9A0C-A8E360CCFB3F}" type="datetimeFigureOut">
              <a:rPr lang="en-IN" smtClean="0"/>
              <a:t>22-08-2024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DAE8F4C-A691-4DEC-B66D-E73705DF9F5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29009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DCFF-76BA-4BD6-8365-FE3FCE20217C}"/>
              </a:ext>
            </a:extLst>
          </p:cNvPr>
          <p:cNvSpPr>
            <a:spLocks noGrp="1"/>
          </p:cNvSpPr>
          <p:nvPr>
            <p:ph type="ctrTitle"/>
          </p:nvPr>
        </p:nvSpPr>
        <p:spPr/>
        <p:txBody>
          <a:bodyPr>
            <a:normAutofit/>
          </a:bodyPr>
          <a:lstStyle/>
          <a:p>
            <a:r>
              <a:rPr lang="en-US" dirty="0"/>
              <a:t>Smartwatch Analysis Using Python and Web Scraping</a:t>
            </a:r>
            <a:endParaRPr lang="en-IN" dirty="0"/>
          </a:p>
        </p:txBody>
      </p:sp>
      <p:sp>
        <p:nvSpPr>
          <p:cNvPr id="3" name="Subtitle 2">
            <a:extLst>
              <a:ext uri="{FF2B5EF4-FFF2-40B4-BE49-F238E27FC236}">
                <a16:creationId xmlns:a16="http://schemas.microsoft.com/office/drawing/2014/main" id="{3947E8F8-F60B-4549-A171-6BA03B8F12CC}"/>
              </a:ext>
            </a:extLst>
          </p:cNvPr>
          <p:cNvSpPr>
            <a:spLocks noGrp="1"/>
          </p:cNvSpPr>
          <p:nvPr>
            <p:ph type="subTitle" idx="1"/>
          </p:nvPr>
        </p:nvSpPr>
        <p:spPr/>
        <p:txBody>
          <a:bodyPr/>
          <a:lstStyle/>
          <a:p>
            <a:r>
              <a:rPr lang="en-US" dirty="0"/>
              <a:t>Anwar Basha</a:t>
            </a:r>
          </a:p>
          <a:p>
            <a:endParaRPr lang="en-IN" dirty="0"/>
          </a:p>
        </p:txBody>
      </p:sp>
    </p:spTree>
    <p:extLst>
      <p:ext uri="{BB962C8B-B14F-4D97-AF65-F5344CB8AC3E}">
        <p14:creationId xmlns:p14="http://schemas.microsoft.com/office/powerpoint/2010/main" val="2922188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48C0-456E-46BF-9E6E-E44B6A16595B}"/>
              </a:ext>
            </a:extLst>
          </p:cNvPr>
          <p:cNvSpPr>
            <a:spLocks noGrp="1"/>
          </p:cNvSpPr>
          <p:nvPr>
            <p:ph type="title"/>
          </p:nvPr>
        </p:nvSpPr>
        <p:spPr/>
        <p:txBody>
          <a:bodyPr vert="horz" lIns="91440" tIns="45720" rIns="91440" bIns="45720" rtlCol="0" anchor="b">
            <a:normAutofit/>
          </a:bodyPr>
          <a:lstStyle/>
          <a:p>
            <a:r>
              <a:rPr lang="en-US" altLang="en-US" dirty="0"/>
              <a:t>Visualizations</a:t>
            </a:r>
            <a:endParaRPr lang="en-IN" dirty="0"/>
          </a:p>
        </p:txBody>
      </p:sp>
      <p:sp>
        <p:nvSpPr>
          <p:cNvPr id="3" name="Content Placeholder 2">
            <a:extLst>
              <a:ext uri="{FF2B5EF4-FFF2-40B4-BE49-F238E27FC236}">
                <a16:creationId xmlns:a16="http://schemas.microsoft.com/office/drawing/2014/main" id="{BF03275A-6E24-45BF-B01B-CAFB27D6A141}"/>
              </a:ext>
            </a:extLst>
          </p:cNvPr>
          <p:cNvSpPr>
            <a:spLocks noGrp="1"/>
          </p:cNvSpPr>
          <p:nvPr>
            <p:ph idx="1"/>
          </p:nvPr>
        </p:nvSpPr>
        <p:spPr>
          <a:xfrm>
            <a:off x="1097280" y="2163818"/>
            <a:ext cx="2872409" cy="473365"/>
          </a:xfrm>
        </p:spPr>
        <p:txBody>
          <a:bodyPr>
            <a:normAutofit/>
          </a:bodyPr>
          <a:lstStyle/>
          <a:p>
            <a:r>
              <a:rPr lang="en-US" dirty="0"/>
              <a:t>Top 5 Most Selling Brands</a:t>
            </a:r>
            <a:endParaRPr lang="en-IN" dirty="0"/>
          </a:p>
        </p:txBody>
      </p:sp>
      <p:pic>
        <p:nvPicPr>
          <p:cNvPr id="9218" name="Picture 2">
            <a:extLst>
              <a:ext uri="{FF2B5EF4-FFF2-40B4-BE49-F238E27FC236}">
                <a16:creationId xmlns:a16="http://schemas.microsoft.com/office/drawing/2014/main" id="{EBDC652A-1694-4190-A5EF-04179071F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574" y="1907602"/>
            <a:ext cx="6144372" cy="42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8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1E739C4A-38AB-4A2D-AF5A-AFD9E022E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54475"/>
            <a:ext cx="10356801" cy="430778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76509B1-9510-42EE-8FD2-93247B348684}"/>
              </a:ext>
            </a:extLst>
          </p:cNvPr>
          <p:cNvSpPr>
            <a:spLocks noGrp="1"/>
          </p:cNvSpPr>
          <p:nvPr>
            <p:ph type="title"/>
          </p:nvPr>
        </p:nvSpPr>
        <p:spPr/>
        <p:txBody>
          <a:bodyPr vert="horz" lIns="91440" tIns="45720" rIns="91440" bIns="45720" rtlCol="0" anchor="b">
            <a:normAutofit/>
          </a:bodyPr>
          <a:lstStyle/>
          <a:p>
            <a:r>
              <a:rPr lang="en-US" altLang="en-US" dirty="0"/>
              <a:t>Price and their Display Resolution</a:t>
            </a:r>
            <a:endParaRPr lang="en-IN" dirty="0"/>
          </a:p>
        </p:txBody>
      </p:sp>
    </p:spTree>
    <p:extLst>
      <p:ext uri="{BB962C8B-B14F-4D97-AF65-F5344CB8AC3E}">
        <p14:creationId xmlns:p14="http://schemas.microsoft.com/office/powerpoint/2010/main" val="364276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95D4-C70A-406C-B2A2-4AF374DBABC7}"/>
              </a:ext>
            </a:extLst>
          </p:cNvPr>
          <p:cNvSpPr>
            <a:spLocks noGrp="1"/>
          </p:cNvSpPr>
          <p:nvPr>
            <p:ph type="title"/>
          </p:nvPr>
        </p:nvSpPr>
        <p:spPr/>
        <p:txBody>
          <a:bodyPr/>
          <a:lstStyle/>
          <a:p>
            <a:r>
              <a:rPr lang="en-US" dirty="0"/>
              <a:t>Color and their Dial shapes</a:t>
            </a:r>
            <a:endParaRPr lang="en-IN" dirty="0"/>
          </a:p>
        </p:txBody>
      </p:sp>
      <p:pic>
        <p:nvPicPr>
          <p:cNvPr id="10242" name="Picture 2">
            <a:extLst>
              <a:ext uri="{FF2B5EF4-FFF2-40B4-BE49-F238E27FC236}">
                <a16:creationId xmlns:a16="http://schemas.microsoft.com/office/drawing/2014/main" id="{6C9E6E76-D5C9-48BA-A592-EABD70BEC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26743"/>
            <a:ext cx="10058400" cy="4354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90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0B65-05A3-4C9B-BF11-9226DA45B7CF}"/>
              </a:ext>
            </a:extLst>
          </p:cNvPr>
          <p:cNvSpPr>
            <a:spLocks noGrp="1"/>
          </p:cNvSpPr>
          <p:nvPr>
            <p:ph type="title"/>
          </p:nvPr>
        </p:nvSpPr>
        <p:spPr/>
        <p:txBody>
          <a:bodyPr/>
          <a:lstStyle/>
          <a:p>
            <a:r>
              <a:rPr lang="en-US" dirty="0"/>
              <a:t>EDA Visualization of other features</a:t>
            </a:r>
            <a:endParaRPr lang="en-IN" dirty="0"/>
          </a:p>
        </p:txBody>
      </p:sp>
      <p:pic>
        <p:nvPicPr>
          <p:cNvPr id="11266" name="Picture 2">
            <a:extLst>
              <a:ext uri="{FF2B5EF4-FFF2-40B4-BE49-F238E27FC236}">
                <a16:creationId xmlns:a16="http://schemas.microsoft.com/office/drawing/2014/main" id="{5AAEBDC4-035B-4EF4-9EF9-3D7D0F51A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51379"/>
            <a:ext cx="4190337" cy="42332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359B16E-2AFB-4F99-B325-CE4930BC40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97331" y="1851379"/>
            <a:ext cx="5097389" cy="42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94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C6BB-32A7-415E-9A30-1BE85ECCD7A2}"/>
              </a:ext>
            </a:extLst>
          </p:cNvPr>
          <p:cNvSpPr>
            <a:spLocks noGrp="1"/>
          </p:cNvSpPr>
          <p:nvPr>
            <p:ph type="title"/>
          </p:nvPr>
        </p:nvSpPr>
        <p:spPr/>
        <p:txBody>
          <a:bodyPr/>
          <a:lstStyle/>
          <a:p>
            <a:r>
              <a:rPr lang="en-IN" dirty="0"/>
              <a:t>Results and Findings</a:t>
            </a:r>
          </a:p>
        </p:txBody>
      </p:sp>
      <p:sp>
        <p:nvSpPr>
          <p:cNvPr id="4" name="Rectangle 1">
            <a:extLst>
              <a:ext uri="{FF2B5EF4-FFF2-40B4-BE49-F238E27FC236}">
                <a16:creationId xmlns:a16="http://schemas.microsoft.com/office/drawing/2014/main" id="{2768E86F-BD88-4EEF-A6F3-96D25DC41830}"/>
              </a:ext>
            </a:extLst>
          </p:cNvPr>
          <p:cNvSpPr>
            <a:spLocks noGrp="1" noChangeArrowheads="1"/>
          </p:cNvSpPr>
          <p:nvPr>
            <p:ph idx="1"/>
          </p:nvPr>
        </p:nvSpPr>
        <p:spPr bwMode="auto">
          <a:xfrm>
            <a:off x="838200" y="2202856"/>
            <a:ext cx="10625919" cy="3596882"/>
          </a:xfrm>
          <a:prstGeom prst="rect">
            <a:avLst/>
          </a:prstGeom>
          <a:noFill/>
        </p:spPr>
        <p:txBody>
          <a:bodyPr vert="horz" wrap="square" lIns="0" tIns="45720" rIns="0" bIns="45720" rtlCol="0">
            <a:spAutoFit/>
          </a:bodyPr>
          <a:lstStyle/>
          <a:p>
            <a:pPr lvl="1">
              <a:buFont typeface="Wingdings" panose="05000000000000000000" pitchFamily="2" charset="2"/>
              <a:buChar char="§"/>
            </a:pPr>
            <a:r>
              <a:rPr lang="en-US" altLang="en-US" dirty="0"/>
              <a:t>Summary of key findings from your analysis - </a:t>
            </a:r>
            <a:r>
              <a:rPr lang="en-US" dirty="0"/>
              <a:t>Key findings reveal that rectangular and square-shaped smartwatches offer larger display sizes and higher resolutions. Watches with Bluetooth calling features generally have lower battery life compared to those without this feature. Additionally, most customers prefer smartwatches priced under ₹2000</a:t>
            </a:r>
            <a:endParaRPr lang="en-US" altLang="en-US" dirty="0"/>
          </a:p>
          <a:p>
            <a:pPr marL="285750" indent="-285750" defTabSz="457200">
              <a:buFont typeface="Wingdings" panose="05000000000000000000" pitchFamily="2" charset="2"/>
              <a:buChar char="§"/>
            </a:pPr>
            <a:endParaRPr lang="en-US" altLang="en-US" sz="1800" dirty="0">
              <a:solidFill>
                <a:schemeClr val="tx1"/>
              </a:solidFill>
              <a:latin typeface="Arial" panose="020B0604020202020204" pitchFamily="34" charset="0"/>
            </a:endParaRPr>
          </a:p>
          <a:p>
            <a:pPr lvl="1">
              <a:buFont typeface="Wingdings" panose="05000000000000000000" pitchFamily="2" charset="2"/>
              <a:buChar char="§"/>
            </a:pPr>
            <a:r>
              <a:rPr lang="en-US" altLang="en-US" dirty="0"/>
              <a:t>How these findings align with your initial objectives - These findings provide customers with a comprehensive overview of the most popular smartwatches, including their specifications and price range, aiding in informed purchasing decisions.</a:t>
            </a:r>
          </a:p>
          <a:p>
            <a:pPr defTabSz="457200">
              <a:buFont typeface="Wingdings" panose="05000000000000000000" pitchFamily="2" charset="2"/>
              <a:buChar char="§"/>
            </a:pPr>
            <a:endParaRPr lang="en-US" altLang="en-US" sz="1800" dirty="0">
              <a:solidFill>
                <a:schemeClr val="tx1"/>
              </a:solidFill>
              <a:latin typeface="Arial" panose="020B0604020202020204" pitchFamily="34" charset="0"/>
            </a:endParaRPr>
          </a:p>
          <a:p>
            <a:pPr lvl="1">
              <a:buFont typeface="Wingdings" panose="05000000000000000000" pitchFamily="2" charset="2"/>
              <a:buChar char="§"/>
            </a:pPr>
            <a:r>
              <a:rPr lang="en-US" altLang="en-US" dirty="0"/>
              <a:t>Impact on decision-making or business strategies - These findings also assist brands in developing smartwatches within the identified price range and with similar specifications, thereby increasing sales, enhancing customer satisfaction, and optimizing profitability</a:t>
            </a:r>
          </a:p>
        </p:txBody>
      </p:sp>
    </p:spTree>
    <p:extLst>
      <p:ext uri="{BB962C8B-B14F-4D97-AF65-F5344CB8AC3E}">
        <p14:creationId xmlns:p14="http://schemas.microsoft.com/office/powerpoint/2010/main" val="290694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C3EA-43B4-42A2-984E-C984C6CDF4BA}"/>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29D77596-5AF8-48C4-A55C-4223570F88EA}"/>
              </a:ext>
            </a:extLst>
          </p:cNvPr>
          <p:cNvSpPr>
            <a:spLocks noGrp="1" noChangeArrowheads="1"/>
          </p:cNvSpPr>
          <p:nvPr>
            <p:ph idx="1"/>
          </p:nvPr>
        </p:nvSpPr>
        <p:spPr bwMode="auto">
          <a:xfrm>
            <a:off x="838201" y="2339817"/>
            <a:ext cx="10317479" cy="3322961"/>
          </a:xfrm>
          <a:prstGeom prst="rect">
            <a:avLst/>
          </a:prstGeom>
          <a:noFill/>
        </p:spPr>
        <p:txBody>
          <a:bodyPr vert="horz" wrap="square" lIns="0" tIns="45720" rIns="0" bIns="45720" rtlCol="0">
            <a:spAutoFit/>
          </a:bodyPr>
          <a:lstStyle/>
          <a:p>
            <a:pPr lvl="1">
              <a:buFont typeface="Wingdings" panose="05000000000000000000" pitchFamily="2" charset="2"/>
              <a:buChar char="§"/>
            </a:pPr>
            <a:r>
              <a:rPr lang="en-US" altLang="en-US" dirty="0"/>
              <a:t>This project has provided valuable insights into the smartwatch market, highlighting key trends and consumer preferences. </a:t>
            </a:r>
          </a:p>
          <a:p>
            <a:pPr marL="285750" indent="-285750" defTabSz="457200">
              <a:buFont typeface="Wingdings" panose="05000000000000000000" pitchFamily="2" charset="2"/>
              <a:buChar char="§"/>
            </a:pPr>
            <a:endParaRPr lang="en-US" altLang="en-US" sz="1800" dirty="0">
              <a:solidFill>
                <a:schemeClr val="tx1"/>
              </a:solidFill>
              <a:latin typeface="Arial" panose="020B0604020202020204" pitchFamily="34" charset="0"/>
            </a:endParaRPr>
          </a:p>
          <a:p>
            <a:pPr lvl="1">
              <a:buFont typeface="Wingdings" panose="05000000000000000000" pitchFamily="2" charset="2"/>
              <a:buChar char="§"/>
            </a:pPr>
            <a:r>
              <a:rPr lang="en-US" altLang="en-US" dirty="0"/>
              <a:t>Rectangular and square-shaped dials are favored for their larger displays and higher resolutions, while watches with Bluetooth calling tend to have shorter battery life. </a:t>
            </a:r>
          </a:p>
          <a:p>
            <a:pPr marL="285750" indent="-285750" defTabSz="457200">
              <a:buFont typeface="Wingdings" panose="05000000000000000000" pitchFamily="2" charset="2"/>
              <a:buChar char="§"/>
            </a:pPr>
            <a:endParaRPr lang="en-US" altLang="en-US" sz="1800" dirty="0">
              <a:solidFill>
                <a:schemeClr val="tx1"/>
              </a:solidFill>
              <a:latin typeface="Arial" panose="020B0604020202020204" pitchFamily="34" charset="0"/>
            </a:endParaRPr>
          </a:p>
          <a:p>
            <a:pPr lvl="1">
              <a:buFont typeface="Wingdings" panose="05000000000000000000" pitchFamily="2" charset="2"/>
              <a:buChar char="§"/>
            </a:pPr>
            <a:r>
              <a:rPr lang="en-US" altLang="en-US" dirty="0"/>
              <a:t>Additionally, a significant portion of customers prefers smartwatches priced under ₹2000. </a:t>
            </a:r>
          </a:p>
          <a:p>
            <a:pPr marL="285750" indent="-285750" defTabSz="457200">
              <a:buFont typeface="Wingdings" panose="05000000000000000000" pitchFamily="2" charset="2"/>
              <a:buChar char="§"/>
            </a:pPr>
            <a:endParaRPr lang="en-US" altLang="en-US" sz="1800" dirty="0">
              <a:solidFill>
                <a:schemeClr val="tx1"/>
              </a:solidFill>
              <a:latin typeface="Arial" panose="020B0604020202020204" pitchFamily="34" charset="0"/>
            </a:endParaRPr>
          </a:p>
          <a:p>
            <a:pPr lvl="1">
              <a:buFont typeface="Wingdings" panose="05000000000000000000" pitchFamily="2" charset="2"/>
              <a:buChar char="§"/>
            </a:pPr>
            <a:r>
              <a:rPr lang="en-US" altLang="en-US" dirty="0"/>
              <a:t>By leveraging these insights, brands can strategically align their product offerings to meet market demands, enhance customer satisfaction, and drive profitability.</a:t>
            </a:r>
          </a:p>
        </p:txBody>
      </p:sp>
    </p:spTree>
    <p:extLst>
      <p:ext uri="{BB962C8B-B14F-4D97-AF65-F5344CB8AC3E}">
        <p14:creationId xmlns:p14="http://schemas.microsoft.com/office/powerpoint/2010/main" val="322546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F099-762A-41E3-A082-3A89E160E0F6}"/>
              </a:ext>
            </a:extLst>
          </p:cNvPr>
          <p:cNvSpPr>
            <a:spLocks noGrp="1"/>
          </p:cNvSpPr>
          <p:nvPr>
            <p:ph type="title"/>
          </p:nvPr>
        </p:nvSpPr>
        <p:spPr/>
        <p:txBody>
          <a:bodyPr/>
          <a:lstStyle/>
          <a:p>
            <a:r>
              <a:rPr lang="en-IN" dirty="0"/>
              <a:t>Q&amp;A</a:t>
            </a:r>
          </a:p>
        </p:txBody>
      </p:sp>
      <p:sp>
        <p:nvSpPr>
          <p:cNvPr id="3" name="Content Placeholder 2">
            <a:extLst>
              <a:ext uri="{FF2B5EF4-FFF2-40B4-BE49-F238E27FC236}">
                <a16:creationId xmlns:a16="http://schemas.microsoft.com/office/drawing/2014/main" id="{1C525DDE-6BB3-47E1-B928-0ABE525BF304}"/>
              </a:ext>
            </a:extLst>
          </p:cNvPr>
          <p:cNvSpPr>
            <a:spLocks noGrp="1"/>
          </p:cNvSpPr>
          <p:nvPr>
            <p:ph idx="1"/>
          </p:nvPr>
        </p:nvSpPr>
        <p:spPr>
          <a:xfrm>
            <a:off x="1097280" y="2031264"/>
            <a:ext cx="10058400" cy="4023360"/>
          </a:xfrm>
        </p:spPr>
        <p:txBody>
          <a:bodyPr/>
          <a:lstStyle/>
          <a:p>
            <a:r>
              <a:rPr lang="en-US" dirty="0"/>
              <a:t>Open the floor for questions from your audience.</a:t>
            </a:r>
            <a:endParaRPr lang="en-IN" dirty="0"/>
          </a:p>
        </p:txBody>
      </p:sp>
    </p:spTree>
    <p:extLst>
      <p:ext uri="{BB962C8B-B14F-4D97-AF65-F5344CB8AC3E}">
        <p14:creationId xmlns:p14="http://schemas.microsoft.com/office/powerpoint/2010/main" val="2373011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F2C9-C6EB-4DF0-BA27-DB94789252FE}"/>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258483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BA28-3125-47C2-871E-296D046EF1BF}"/>
              </a:ext>
            </a:extLst>
          </p:cNvPr>
          <p:cNvSpPr>
            <a:spLocks noGrp="1"/>
          </p:cNvSpPr>
          <p:nvPr>
            <p:ph type="title"/>
          </p:nvPr>
        </p:nvSpPr>
        <p:spPr>
          <a:xfrm>
            <a:off x="1066800" y="352864"/>
            <a:ext cx="10058400" cy="1450757"/>
          </a:xfrm>
        </p:spPr>
        <p:txBody>
          <a:bodyPr/>
          <a:lstStyle/>
          <a:p>
            <a:r>
              <a:rPr lang="en-IN" dirty="0"/>
              <a:t>Introduction</a:t>
            </a:r>
          </a:p>
        </p:txBody>
      </p:sp>
      <p:sp>
        <p:nvSpPr>
          <p:cNvPr id="4" name="Rectangle 1">
            <a:extLst>
              <a:ext uri="{FF2B5EF4-FFF2-40B4-BE49-F238E27FC236}">
                <a16:creationId xmlns:a16="http://schemas.microsoft.com/office/drawing/2014/main" id="{04B60DE1-E7FB-405B-B257-A32CEF5C50F4}"/>
              </a:ext>
            </a:extLst>
          </p:cNvPr>
          <p:cNvSpPr>
            <a:spLocks noGrp="1" noChangeArrowheads="1"/>
          </p:cNvSpPr>
          <p:nvPr>
            <p:ph idx="1"/>
          </p:nvPr>
        </p:nvSpPr>
        <p:spPr bwMode="auto">
          <a:xfrm>
            <a:off x="1001404" y="1693060"/>
            <a:ext cx="10189191" cy="3732304"/>
          </a:xfrm>
          <a:prstGeom prst="rect">
            <a:avLst/>
          </a:prstGeom>
          <a:noFill/>
        </p:spPr>
        <p:txBody>
          <a:bodyPr vert="horz" wrap="square" lIns="0" tIns="45720" rIns="0" bIns="45720" rtlCol="0">
            <a:spAutoFit/>
          </a:bodyPr>
          <a:lstStyle/>
          <a:p>
            <a:pPr marL="285750" indent="-285750" defTabSz="457200">
              <a:buFont typeface="Wingdings" panose="05000000000000000000" pitchFamily="2" charset="2"/>
              <a:buChar char="§"/>
            </a:pPr>
            <a:endParaRPr lang="en-US" altLang="en-US" sz="1800" dirty="0">
              <a:solidFill>
                <a:schemeClr val="tx1"/>
              </a:solidFill>
              <a:latin typeface="Arial" panose="020B0604020202020204" pitchFamily="34" charset="0"/>
            </a:endParaRPr>
          </a:p>
          <a:p>
            <a:pPr marL="285750" indent="-285750" defTabSz="457200">
              <a:buFont typeface="Wingdings" panose="05000000000000000000" pitchFamily="2" charset="2"/>
              <a:buChar char="§"/>
            </a:pPr>
            <a:r>
              <a:rPr lang="en-US" altLang="en-US" sz="1800" dirty="0">
                <a:solidFill>
                  <a:schemeClr val="tx1"/>
                </a:solidFill>
                <a:latin typeface="Arial" panose="020B0604020202020204" pitchFamily="34" charset="0"/>
              </a:rPr>
              <a:t>Smartwatches combine advanced technology with convenience, offering features like fitness tracking, notifications, and more. Their design and functionality cater to both lifestyle needs and technological preferences.</a:t>
            </a:r>
          </a:p>
          <a:p>
            <a:pPr marL="0" indent="0" defTabSz="457200">
              <a:buNone/>
            </a:pPr>
            <a:endParaRPr lang="en-US" altLang="en-US" sz="1800" dirty="0">
              <a:solidFill>
                <a:schemeClr val="tx1"/>
              </a:solidFill>
              <a:latin typeface="Arial" panose="020B0604020202020204" pitchFamily="34" charset="0"/>
            </a:endParaRPr>
          </a:p>
          <a:p>
            <a:pPr marL="285750" indent="-285750" defTabSz="457200">
              <a:buFont typeface="Wingdings" panose="05000000000000000000" pitchFamily="2" charset="2"/>
              <a:buChar char="§"/>
            </a:pPr>
            <a:r>
              <a:rPr lang="en-US" altLang="en-US" sz="1800" dirty="0">
                <a:solidFill>
                  <a:schemeClr val="tx1"/>
                </a:solidFill>
                <a:latin typeface="Arial" panose="020B0604020202020204" pitchFamily="34" charset="0"/>
              </a:rPr>
              <a:t>This project involves extracting smartwatch data, including specifications and customer ratings, from an e-commerce website using web scraping and regular expressions to filter relevant information.</a:t>
            </a:r>
          </a:p>
          <a:p>
            <a:pPr marL="0" indent="0" defTabSz="457200">
              <a:buNone/>
            </a:pPr>
            <a:endParaRPr lang="en-US" altLang="en-US" sz="1800" dirty="0">
              <a:solidFill>
                <a:schemeClr val="tx1"/>
              </a:solidFill>
              <a:latin typeface="Arial" panose="020B0604020202020204" pitchFamily="34" charset="0"/>
            </a:endParaRPr>
          </a:p>
          <a:p>
            <a:pPr marL="285750" indent="-285750" defTabSz="457200">
              <a:buFont typeface="Wingdings" panose="05000000000000000000" pitchFamily="2" charset="2"/>
              <a:buChar char="§"/>
            </a:pPr>
            <a:r>
              <a:rPr lang="en-US" altLang="en-US" sz="1800" dirty="0">
                <a:solidFill>
                  <a:schemeClr val="tx1"/>
                </a:solidFill>
                <a:latin typeface="Arial" panose="020B0604020202020204" pitchFamily="34" charset="0"/>
              </a:rPr>
              <a:t>The data is then cleaned to handle missing values, followed by brand-wise analysis to identify the top-performing brands.</a:t>
            </a:r>
          </a:p>
        </p:txBody>
      </p:sp>
    </p:spTree>
    <p:extLst>
      <p:ext uri="{BB962C8B-B14F-4D97-AF65-F5344CB8AC3E}">
        <p14:creationId xmlns:p14="http://schemas.microsoft.com/office/powerpoint/2010/main" val="97407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4E23-FB8A-433B-BA81-7A7402387956}"/>
              </a:ext>
            </a:extLst>
          </p:cNvPr>
          <p:cNvSpPr>
            <a:spLocks noGrp="1"/>
          </p:cNvSpPr>
          <p:nvPr>
            <p:ph type="title"/>
          </p:nvPr>
        </p:nvSpPr>
        <p:spPr/>
        <p:txBody>
          <a:bodyPr/>
          <a:lstStyle/>
          <a:p>
            <a:r>
              <a:rPr lang="en-US" dirty="0"/>
              <a:t>Objective</a:t>
            </a:r>
            <a:endParaRPr lang="en-IN" dirty="0"/>
          </a:p>
        </p:txBody>
      </p:sp>
      <p:graphicFrame>
        <p:nvGraphicFramePr>
          <p:cNvPr id="7" name="Diagram 6">
            <a:extLst>
              <a:ext uri="{FF2B5EF4-FFF2-40B4-BE49-F238E27FC236}">
                <a16:creationId xmlns:a16="http://schemas.microsoft.com/office/drawing/2014/main" id="{379399D9-83DB-4278-9F60-1DD3676CCE5A}"/>
              </a:ext>
            </a:extLst>
          </p:cNvPr>
          <p:cNvGraphicFramePr/>
          <p:nvPr>
            <p:extLst>
              <p:ext uri="{D42A27DB-BD31-4B8C-83A1-F6EECF244321}">
                <p14:modId xmlns:p14="http://schemas.microsoft.com/office/powerpoint/2010/main" val="185096482"/>
              </p:ext>
            </p:extLst>
          </p:nvPr>
        </p:nvGraphicFramePr>
        <p:xfrm>
          <a:off x="734170" y="2027583"/>
          <a:ext cx="10723660" cy="3766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8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5C2E-E0DB-43EE-996D-5DC4CDF4F713}"/>
              </a:ext>
            </a:extLst>
          </p:cNvPr>
          <p:cNvSpPr>
            <a:spLocks noGrp="1"/>
          </p:cNvSpPr>
          <p:nvPr>
            <p:ph type="title"/>
          </p:nvPr>
        </p:nvSpPr>
        <p:spPr/>
        <p:txBody>
          <a:bodyPr/>
          <a:lstStyle/>
          <a:p>
            <a:r>
              <a:rPr lang="en-IN" dirty="0"/>
              <a:t>Tools and Technologies used</a:t>
            </a:r>
          </a:p>
        </p:txBody>
      </p:sp>
      <p:graphicFrame>
        <p:nvGraphicFramePr>
          <p:cNvPr id="5" name="Diagram 4">
            <a:extLst>
              <a:ext uri="{FF2B5EF4-FFF2-40B4-BE49-F238E27FC236}">
                <a16:creationId xmlns:a16="http://schemas.microsoft.com/office/drawing/2014/main" id="{8F198FEC-2929-48F7-9645-38722AAE3848}"/>
              </a:ext>
            </a:extLst>
          </p:cNvPr>
          <p:cNvGraphicFramePr/>
          <p:nvPr>
            <p:extLst>
              <p:ext uri="{D42A27DB-BD31-4B8C-83A1-F6EECF244321}">
                <p14:modId xmlns:p14="http://schemas.microsoft.com/office/powerpoint/2010/main" val="2093816227"/>
              </p:ext>
            </p:extLst>
          </p:nvPr>
        </p:nvGraphicFramePr>
        <p:xfrm>
          <a:off x="5320747" y="2043774"/>
          <a:ext cx="3690731" cy="4108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66BD7CAF-7998-4CA6-A8A4-E18B4E605A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7868" y="2043774"/>
            <a:ext cx="4110492" cy="4108023"/>
          </a:xfrm>
          <a:prstGeom prst="ellipse">
            <a:avLst/>
          </a:prstGeom>
        </p:spPr>
      </p:pic>
    </p:spTree>
    <p:extLst>
      <p:ext uri="{BB962C8B-B14F-4D97-AF65-F5344CB8AC3E}">
        <p14:creationId xmlns:p14="http://schemas.microsoft.com/office/powerpoint/2010/main" val="28325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DEE3-9ACC-4920-85BE-3903E55CCF53}"/>
              </a:ext>
            </a:extLst>
          </p:cNvPr>
          <p:cNvSpPr>
            <a:spLocks noGrp="1"/>
          </p:cNvSpPr>
          <p:nvPr>
            <p:ph type="title"/>
          </p:nvPr>
        </p:nvSpPr>
        <p:spPr>
          <a:xfrm>
            <a:off x="1066801" y="286603"/>
            <a:ext cx="10058400" cy="1450757"/>
          </a:xfrm>
        </p:spPr>
        <p:txBody>
          <a:bodyPr/>
          <a:lstStyle/>
          <a:p>
            <a:r>
              <a:rPr lang="en-IN" dirty="0"/>
              <a:t>Data Collection Process</a:t>
            </a:r>
          </a:p>
        </p:txBody>
      </p:sp>
      <p:sp>
        <p:nvSpPr>
          <p:cNvPr id="10" name="TextBox 9">
            <a:extLst>
              <a:ext uri="{FF2B5EF4-FFF2-40B4-BE49-F238E27FC236}">
                <a16:creationId xmlns:a16="http://schemas.microsoft.com/office/drawing/2014/main" id="{56D0CEB0-5A0E-4610-99FE-A9743DD7909B}"/>
              </a:ext>
            </a:extLst>
          </p:cNvPr>
          <p:cNvSpPr txBox="1"/>
          <p:nvPr/>
        </p:nvSpPr>
        <p:spPr>
          <a:xfrm>
            <a:off x="1066801" y="1942320"/>
            <a:ext cx="10058400" cy="923330"/>
          </a:xfrm>
          <a:prstGeom prst="rect">
            <a:avLst/>
          </a:prstGeom>
          <a:noFill/>
        </p:spPr>
        <p:txBody>
          <a:bodyPr wrap="square" rtlCol="0">
            <a:spAutoFit/>
          </a:bodyPr>
          <a:lstStyle/>
          <a:p>
            <a:r>
              <a:rPr lang="en-US" dirty="0"/>
              <a:t>Websites targeted for data scraping is Flipkart.com</a:t>
            </a:r>
          </a:p>
          <a:p>
            <a:endParaRPr lang="en-US" dirty="0"/>
          </a:p>
          <a:p>
            <a:endParaRPr lang="en-US" dirty="0"/>
          </a:p>
        </p:txBody>
      </p:sp>
      <p:graphicFrame>
        <p:nvGraphicFramePr>
          <p:cNvPr id="12" name="Table 12">
            <a:extLst>
              <a:ext uri="{FF2B5EF4-FFF2-40B4-BE49-F238E27FC236}">
                <a16:creationId xmlns:a16="http://schemas.microsoft.com/office/drawing/2014/main" id="{3840A1F8-726B-44A0-959A-62828A22E80E}"/>
              </a:ext>
            </a:extLst>
          </p:cNvPr>
          <p:cNvGraphicFramePr>
            <a:graphicFrameLocks noGrp="1"/>
          </p:cNvGraphicFramePr>
          <p:nvPr>
            <p:extLst>
              <p:ext uri="{D42A27DB-BD31-4B8C-83A1-F6EECF244321}">
                <p14:modId xmlns:p14="http://schemas.microsoft.com/office/powerpoint/2010/main" val="3661464218"/>
              </p:ext>
            </p:extLst>
          </p:nvPr>
        </p:nvGraphicFramePr>
        <p:xfrm>
          <a:off x="1066800" y="3864014"/>
          <a:ext cx="10058400" cy="1854200"/>
        </p:xfrm>
        <a:graphic>
          <a:graphicData uri="http://schemas.openxmlformats.org/drawingml/2006/table">
            <a:tbl>
              <a:tblPr bandRow="1">
                <a:tableStyleId>{5C22544A-7EE6-4342-B048-85BDC9FD1C3A}</a:tableStyleId>
              </a:tblPr>
              <a:tblGrid>
                <a:gridCol w="2514600">
                  <a:extLst>
                    <a:ext uri="{9D8B030D-6E8A-4147-A177-3AD203B41FA5}">
                      <a16:colId xmlns:a16="http://schemas.microsoft.com/office/drawing/2014/main" val="2452073494"/>
                    </a:ext>
                  </a:extLst>
                </a:gridCol>
                <a:gridCol w="2514600">
                  <a:extLst>
                    <a:ext uri="{9D8B030D-6E8A-4147-A177-3AD203B41FA5}">
                      <a16:colId xmlns:a16="http://schemas.microsoft.com/office/drawing/2014/main" val="822858587"/>
                    </a:ext>
                  </a:extLst>
                </a:gridCol>
                <a:gridCol w="2514600">
                  <a:extLst>
                    <a:ext uri="{9D8B030D-6E8A-4147-A177-3AD203B41FA5}">
                      <a16:colId xmlns:a16="http://schemas.microsoft.com/office/drawing/2014/main" val="2711250025"/>
                    </a:ext>
                  </a:extLst>
                </a:gridCol>
                <a:gridCol w="2514600">
                  <a:extLst>
                    <a:ext uri="{9D8B030D-6E8A-4147-A177-3AD203B41FA5}">
                      <a16:colId xmlns:a16="http://schemas.microsoft.com/office/drawing/2014/main" val="3323474171"/>
                    </a:ext>
                  </a:extLst>
                </a:gridCol>
              </a:tblGrid>
              <a:tr h="370840">
                <a:tc>
                  <a:txBody>
                    <a:bodyPr/>
                    <a:lstStyle/>
                    <a:p>
                      <a:pPr marL="285750" indent="-285750">
                        <a:buFont typeface="Wingdings" panose="05000000000000000000" pitchFamily="2" charset="2"/>
                        <a:buChar char="§"/>
                      </a:pPr>
                      <a:r>
                        <a:rPr lang="en-IN" dirty="0"/>
                        <a:t>Title</a:t>
                      </a:r>
                    </a:p>
                  </a:txBody>
                  <a:tcPr/>
                </a:tc>
                <a:tc>
                  <a:txBody>
                    <a:bodyPr/>
                    <a:lstStyle/>
                    <a:p>
                      <a:pPr marL="285750" indent="-285750">
                        <a:buFont typeface="Wingdings" panose="05000000000000000000" pitchFamily="2" charset="2"/>
                        <a:buChar char="§"/>
                      </a:pPr>
                      <a:r>
                        <a:rPr lang="en-US" dirty="0"/>
                        <a:t>Strap Color</a:t>
                      </a:r>
                    </a:p>
                  </a:txBody>
                  <a:tcPr/>
                </a:tc>
                <a:tc>
                  <a:txBody>
                    <a:bodyPr/>
                    <a:lstStyle/>
                    <a:p>
                      <a:pPr marL="285750" indent="-285750">
                        <a:buFont typeface="Wingdings" panose="05000000000000000000" pitchFamily="2" charset="2"/>
                        <a:buChar char="§"/>
                      </a:pPr>
                      <a:r>
                        <a:rPr lang="en-US" dirty="0"/>
                        <a:t>Display Resolution</a:t>
                      </a:r>
                      <a:endParaRPr lang="en-IN" dirty="0"/>
                    </a:p>
                  </a:txBody>
                  <a:tcPr/>
                </a:tc>
                <a:tc>
                  <a:txBody>
                    <a:bodyPr/>
                    <a:lstStyle/>
                    <a:p>
                      <a:pPr marL="285750" indent="-285750">
                        <a:buFont typeface="Wingdings" panose="05000000000000000000" pitchFamily="2" charset="2"/>
                        <a:buChar char="§"/>
                      </a:pPr>
                      <a:r>
                        <a:rPr lang="en-US" dirty="0"/>
                        <a:t>Internal Memory</a:t>
                      </a:r>
                      <a:endParaRPr lang="en-IN" dirty="0"/>
                    </a:p>
                  </a:txBody>
                  <a:tcPr/>
                </a:tc>
                <a:extLst>
                  <a:ext uri="{0D108BD9-81ED-4DB2-BD59-A6C34878D82A}">
                    <a16:rowId xmlns:a16="http://schemas.microsoft.com/office/drawing/2014/main" val="2105796447"/>
                  </a:ext>
                </a:extLst>
              </a:tr>
              <a:tr h="370840">
                <a:tc>
                  <a:txBody>
                    <a:bodyPr/>
                    <a:lstStyle/>
                    <a:p>
                      <a:pPr marL="285750" indent="-285750">
                        <a:buFont typeface="Wingdings" panose="05000000000000000000" pitchFamily="2" charset="2"/>
                        <a:buChar char="§"/>
                      </a:pPr>
                      <a:r>
                        <a:rPr lang="en-IN" dirty="0"/>
                        <a:t>Brand</a:t>
                      </a:r>
                    </a:p>
                  </a:txBody>
                  <a:tcPr/>
                </a:tc>
                <a:tc>
                  <a:txBody>
                    <a:bodyPr/>
                    <a:lstStyle/>
                    <a:p>
                      <a:pPr marL="285750" indent="-285750">
                        <a:buFont typeface="Wingdings" panose="05000000000000000000" pitchFamily="2" charset="2"/>
                        <a:buChar char="§"/>
                      </a:pPr>
                      <a:r>
                        <a:rPr lang="en-US" dirty="0"/>
                        <a:t>Model</a:t>
                      </a:r>
                      <a:endParaRPr lang="en-IN" dirty="0"/>
                    </a:p>
                  </a:txBody>
                  <a:tcPr/>
                </a:tc>
                <a:tc>
                  <a:txBody>
                    <a:bodyPr/>
                    <a:lstStyle/>
                    <a:p>
                      <a:pPr marL="285750" indent="-285750">
                        <a:buFont typeface="Wingdings" panose="05000000000000000000" pitchFamily="2" charset="2"/>
                        <a:buChar char="§"/>
                      </a:pPr>
                      <a:r>
                        <a:rPr lang="en-US" dirty="0"/>
                        <a:t>Display Size</a:t>
                      </a:r>
                      <a:endParaRPr lang="en-IN" dirty="0"/>
                    </a:p>
                  </a:txBody>
                  <a:tcPr/>
                </a:tc>
                <a:tc>
                  <a:txBody>
                    <a:bodyPr/>
                    <a:lstStyle/>
                    <a:p>
                      <a:pPr marL="285750" indent="-285750">
                        <a:buFont typeface="Wingdings" panose="05000000000000000000" pitchFamily="2" charset="2"/>
                        <a:buChar char="§"/>
                      </a:pPr>
                      <a:r>
                        <a:rPr lang="en-US" dirty="0"/>
                        <a:t>GPS</a:t>
                      </a:r>
                      <a:endParaRPr lang="en-IN" dirty="0"/>
                    </a:p>
                  </a:txBody>
                  <a:tcPr/>
                </a:tc>
                <a:extLst>
                  <a:ext uri="{0D108BD9-81ED-4DB2-BD59-A6C34878D82A}">
                    <a16:rowId xmlns:a16="http://schemas.microsoft.com/office/drawing/2014/main" val="1491346539"/>
                  </a:ext>
                </a:extLst>
              </a:tr>
              <a:tr h="370840">
                <a:tc>
                  <a:txBody>
                    <a:bodyPr/>
                    <a:lstStyle/>
                    <a:p>
                      <a:pPr marL="285750" indent="-285750">
                        <a:buFont typeface="Wingdings" panose="05000000000000000000" pitchFamily="2" charset="2"/>
                        <a:buChar char="§"/>
                      </a:pPr>
                      <a:r>
                        <a:rPr lang="en-IN" dirty="0"/>
                        <a:t>Price</a:t>
                      </a:r>
                    </a:p>
                  </a:txBody>
                  <a:tcPr/>
                </a:tc>
                <a:tc>
                  <a:txBody>
                    <a:bodyPr/>
                    <a:lstStyle/>
                    <a:p>
                      <a:pPr marL="285750" indent="-285750">
                        <a:buFont typeface="Wingdings" panose="05000000000000000000" pitchFamily="2" charset="2"/>
                        <a:buChar char="§"/>
                      </a:pPr>
                      <a:r>
                        <a:rPr lang="en-US" dirty="0"/>
                        <a:t>Battery Life</a:t>
                      </a:r>
                      <a:endParaRPr lang="en-IN" dirty="0"/>
                    </a:p>
                  </a:txBody>
                  <a:tcPr/>
                </a:tc>
                <a:tc>
                  <a:txBody>
                    <a:bodyPr/>
                    <a:lstStyle/>
                    <a:p>
                      <a:pPr marL="285750" indent="-285750">
                        <a:buFont typeface="Wingdings" panose="05000000000000000000" pitchFamily="2" charset="2"/>
                        <a:buChar char="§"/>
                      </a:pPr>
                      <a:r>
                        <a:rPr lang="en-US" dirty="0"/>
                        <a:t>Weight </a:t>
                      </a:r>
                      <a:endParaRPr lang="en-IN" dirty="0"/>
                    </a:p>
                  </a:txBody>
                  <a:tcPr/>
                </a:tc>
                <a:tc>
                  <a:txBody>
                    <a:bodyPr/>
                    <a:lstStyle/>
                    <a:p>
                      <a:pPr marL="285750" indent="-285750">
                        <a:buFont typeface="Wingdings" panose="05000000000000000000" pitchFamily="2" charset="2"/>
                        <a:buChar char="§"/>
                      </a:pPr>
                      <a:r>
                        <a:rPr lang="en-US" dirty="0"/>
                        <a:t>No of Ratings </a:t>
                      </a:r>
                      <a:endParaRPr lang="en-IN" dirty="0"/>
                    </a:p>
                  </a:txBody>
                  <a:tcPr/>
                </a:tc>
                <a:extLst>
                  <a:ext uri="{0D108BD9-81ED-4DB2-BD59-A6C34878D82A}">
                    <a16:rowId xmlns:a16="http://schemas.microsoft.com/office/drawing/2014/main" val="1402226891"/>
                  </a:ext>
                </a:extLst>
              </a:tr>
              <a:tr h="370840">
                <a:tc>
                  <a:txBody>
                    <a:bodyPr/>
                    <a:lstStyle/>
                    <a:p>
                      <a:pPr marL="285750" indent="-285750">
                        <a:buFont typeface="Wingdings" panose="05000000000000000000" pitchFamily="2" charset="2"/>
                        <a:buChar char="§"/>
                      </a:pPr>
                      <a:r>
                        <a:rPr lang="en-US" dirty="0"/>
                        <a:t>Star Ratings</a:t>
                      </a:r>
                    </a:p>
                  </a:txBody>
                  <a:tcPr/>
                </a:tc>
                <a:tc>
                  <a:txBody>
                    <a:bodyPr/>
                    <a:lstStyle/>
                    <a:p>
                      <a:pPr marL="285750" indent="-285750">
                        <a:buFont typeface="Wingdings" panose="05000000000000000000" pitchFamily="2" charset="2"/>
                        <a:buChar char="§"/>
                      </a:pPr>
                      <a:r>
                        <a:rPr lang="en-US" dirty="0"/>
                        <a:t>Call Function </a:t>
                      </a:r>
                      <a:endParaRPr lang="en-IN" dirty="0"/>
                    </a:p>
                  </a:txBody>
                  <a:tcPr/>
                </a:tc>
                <a:tc>
                  <a:txBody>
                    <a:bodyPr/>
                    <a:lstStyle/>
                    <a:p>
                      <a:pPr marL="285750" indent="-285750">
                        <a:buFont typeface="Wingdings" panose="05000000000000000000" pitchFamily="2" charset="2"/>
                        <a:buChar char="§"/>
                      </a:pPr>
                      <a:r>
                        <a:rPr lang="en-US" dirty="0"/>
                        <a:t>Battery Type </a:t>
                      </a: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No of Reviews </a:t>
                      </a:r>
                      <a:endParaRPr lang="en-IN" dirty="0"/>
                    </a:p>
                  </a:txBody>
                  <a:tcPr/>
                </a:tc>
                <a:extLst>
                  <a:ext uri="{0D108BD9-81ED-4DB2-BD59-A6C34878D82A}">
                    <a16:rowId xmlns:a16="http://schemas.microsoft.com/office/drawing/2014/main" val="739047660"/>
                  </a:ext>
                </a:extLst>
              </a:tr>
              <a:tr h="370840">
                <a:tc>
                  <a:txBody>
                    <a:bodyPr/>
                    <a:lstStyle/>
                    <a:p>
                      <a:pPr marL="285750" indent="-285750">
                        <a:buFont typeface="Wingdings" panose="05000000000000000000" pitchFamily="2" charset="2"/>
                        <a:buChar char="§"/>
                      </a:pPr>
                      <a:r>
                        <a:rPr lang="en-US" dirty="0"/>
                        <a:t>Dial Shape</a:t>
                      </a:r>
                    </a:p>
                  </a:txBody>
                  <a:tcPr/>
                </a:tc>
                <a:tc>
                  <a:txBody>
                    <a:bodyPr/>
                    <a:lstStyle/>
                    <a:p>
                      <a:pPr marL="285750" indent="-285750">
                        <a:buFont typeface="Wingdings" panose="05000000000000000000" pitchFamily="2" charset="2"/>
                        <a:buChar char="§"/>
                      </a:pPr>
                      <a:r>
                        <a:rPr lang="en-US" dirty="0"/>
                        <a:t>Bluetooth Version </a:t>
                      </a:r>
                      <a:endParaRPr lang="en-IN" dirty="0"/>
                    </a:p>
                  </a:txBody>
                  <a:tcPr/>
                </a:tc>
                <a:tc>
                  <a:txBody>
                    <a:bodyPr/>
                    <a:lstStyle/>
                    <a:p>
                      <a:pPr marL="285750" indent="-285750">
                        <a:buFont typeface="Wingdings" panose="05000000000000000000" pitchFamily="2" charset="2"/>
                        <a:buChar char="§"/>
                      </a:pPr>
                      <a:r>
                        <a:rPr lang="en-US" dirty="0"/>
                        <a:t>Operating System </a:t>
                      </a:r>
                      <a:endParaRPr lang="en-IN" dirty="0"/>
                    </a:p>
                  </a:txBody>
                  <a:tcPr/>
                </a:tc>
                <a:tc>
                  <a:txBody>
                    <a:bodyPr/>
                    <a:lstStyle/>
                    <a:p>
                      <a:pPr marL="285750" indent="-285750">
                        <a:buFont typeface="Wingdings" panose="05000000000000000000" pitchFamily="2" charset="2"/>
                        <a:buChar char="§"/>
                      </a:pPr>
                      <a:endParaRPr lang="en-IN" dirty="0"/>
                    </a:p>
                  </a:txBody>
                  <a:tcPr/>
                </a:tc>
                <a:extLst>
                  <a:ext uri="{0D108BD9-81ED-4DB2-BD59-A6C34878D82A}">
                    <a16:rowId xmlns:a16="http://schemas.microsoft.com/office/drawing/2014/main" val="3551851794"/>
                  </a:ext>
                </a:extLst>
              </a:tr>
            </a:tbl>
          </a:graphicData>
        </a:graphic>
      </p:graphicFrame>
      <p:sp>
        <p:nvSpPr>
          <p:cNvPr id="13" name="Title 1">
            <a:extLst>
              <a:ext uri="{FF2B5EF4-FFF2-40B4-BE49-F238E27FC236}">
                <a16:creationId xmlns:a16="http://schemas.microsoft.com/office/drawing/2014/main" id="{C2AD871A-86A9-4E88-8732-68CB73A8D9FD}"/>
              </a:ext>
            </a:extLst>
          </p:cNvPr>
          <p:cNvSpPr txBox="1">
            <a:spLocks/>
          </p:cNvSpPr>
          <p:nvPr/>
        </p:nvSpPr>
        <p:spPr>
          <a:xfrm>
            <a:off x="1066801" y="2547989"/>
            <a:ext cx="10058400" cy="104524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t>List of Features scraped</a:t>
            </a:r>
          </a:p>
        </p:txBody>
      </p:sp>
    </p:spTree>
    <p:extLst>
      <p:ext uri="{BB962C8B-B14F-4D97-AF65-F5344CB8AC3E}">
        <p14:creationId xmlns:p14="http://schemas.microsoft.com/office/powerpoint/2010/main" val="105514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9181-9F60-430F-8B1E-DD39CE96971F}"/>
              </a:ext>
            </a:extLst>
          </p:cNvPr>
          <p:cNvSpPr>
            <a:spLocks noGrp="1"/>
          </p:cNvSpPr>
          <p:nvPr>
            <p:ph type="title"/>
          </p:nvPr>
        </p:nvSpPr>
        <p:spPr/>
        <p:txBody>
          <a:bodyPr/>
          <a:lstStyle/>
          <a:p>
            <a:r>
              <a:rPr lang="en-US" dirty="0"/>
              <a:t>Overview of Collected Data</a:t>
            </a:r>
            <a:endParaRPr lang="en-IN" dirty="0"/>
          </a:p>
        </p:txBody>
      </p:sp>
      <p:pic>
        <p:nvPicPr>
          <p:cNvPr id="5" name="Picture 4">
            <a:extLst>
              <a:ext uri="{FF2B5EF4-FFF2-40B4-BE49-F238E27FC236}">
                <a16:creationId xmlns:a16="http://schemas.microsoft.com/office/drawing/2014/main" id="{B0564CF8-038C-4291-855A-9750F1290422}"/>
              </a:ext>
            </a:extLst>
          </p:cNvPr>
          <p:cNvPicPr>
            <a:picLocks noChangeAspect="1"/>
          </p:cNvPicPr>
          <p:nvPr/>
        </p:nvPicPr>
        <p:blipFill>
          <a:blip r:embed="rId2"/>
          <a:stretch>
            <a:fillRect/>
          </a:stretch>
        </p:blipFill>
        <p:spPr>
          <a:xfrm>
            <a:off x="1097280" y="1997612"/>
            <a:ext cx="9554817" cy="4310422"/>
          </a:xfrm>
          <a:prstGeom prst="rect">
            <a:avLst/>
          </a:prstGeom>
        </p:spPr>
      </p:pic>
    </p:spTree>
    <p:extLst>
      <p:ext uri="{BB962C8B-B14F-4D97-AF65-F5344CB8AC3E}">
        <p14:creationId xmlns:p14="http://schemas.microsoft.com/office/powerpoint/2010/main" val="128111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5B49-FA23-4184-AD55-BAFB5DDC96E1}"/>
              </a:ext>
            </a:extLst>
          </p:cNvPr>
          <p:cNvSpPr>
            <a:spLocks noGrp="1"/>
          </p:cNvSpPr>
          <p:nvPr>
            <p:ph type="title"/>
          </p:nvPr>
        </p:nvSpPr>
        <p:spPr/>
        <p:txBody>
          <a:bodyPr/>
          <a:lstStyle/>
          <a:p>
            <a:r>
              <a:rPr lang="en-US" dirty="0"/>
              <a:t>Challenges Faced</a:t>
            </a:r>
            <a:endParaRPr lang="en-IN" dirty="0"/>
          </a:p>
        </p:txBody>
      </p:sp>
      <p:sp>
        <p:nvSpPr>
          <p:cNvPr id="5" name="TextBox 4">
            <a:extLst>
              <a:ext uri="{FF2B5EF4-FFF2-40B4-BE49-F238E27FC236}">
                <a16:creationId xmlns:a16="http://schemas.microsoft.com/office/drawing/2014/main" id="{0306F835-1E4E-4CCE-8A72-FF2530A15A56}"/>
              </a:ext>
            </a:extLst>
          </p:cNvPr>
          <p:cNvSpPr txBox="1"/>
          <p:nvPr/>
        </p:nvSpPr>
        <p:spPr>
          <a:xfrm>
            <a:off x="1097280" y="2136338"/>
            <a:ext cx="6534802" cy="3772315"/>
          </a:xfrm>
          <a:prstGeom prst="rect">
            <a:avLst/>
          </a:prstGeom>
          <a:noFill/>
        </p:spPr>
        <p:txBody>
          <a:bodyPr vert="horz" wrap="square" lIns="0" tIns="45720" rIns="0" bIns="45720" rtlCol="0">
            <a:spAutoFit/>
          </a:bodyPr>
          <a:lstStyle>
            <a:lvl1pPr marL="285750" indent="-285750">
              <a:lnSpc>
                <a:spcPct val="90000"/>
              </a:lnSpc>
              <a:spcBef>
                <a:spcPts val="1200"/>
              </a:spcBef>
              <a:spcAft>
                <a:spcPts val="200"/>
              </a:spcAft>
              <a:buClr>
                <a:schemeClr val="accent1"/>
              </a:buClr>
              <a:buSzPct val="100000"/>
              <a:buFont typeface="Wingdings" panose="05000000000000000000" pitchFamily="2" charset="2"/>
              <a:buChar char="§"/>
              <a:defRPr>
                <a:latin typeface="Arial" panose="020B0604020202020204"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altLang="en-US" dirty="0"/>
              <a:t>Extracting brand names from product titles</a:t>
            </a:r>
          </a:p>
          <a:p>
            <a:pPr marL="0" indent="0">
              <a:buNone/>
            </a:pPr>
            <a:endParaRPr lang="en-US" altLang="en-US" dirty="0"/>
          </a:p>
          <a:p>
            <a:r>
              <a:rPr lang="en-US" altLang="en-US" dirty="0"/>
              <a:t>Consolidating varying specifications across different brands</a:t>
            </a:r>
          </a:p>
          <a:p>
            <a:endParaRPr lang="en-US" altLang="en-US" dirty="0"/>
          </a:p>
          <a:p>
            <a:r>
              <a:rPr lang="en-US" altLang="en-US" dirty="0"/>
              <a:t>Standardizing battery life data into a consistent days format</a:t>
            </a:r>
          </a:p>
          <a:p>
            <a:endParaRPr lang="en-US" altLang="en-US" dirty="0"/>
          </a:p>
          <a:p>
            <a:r>
              <a:rPr lang="en-US" altLang="en-US" dirty="0"/>
              <a:t>Collecting data from multiple URLs</a:t>
            </a:r>
          </a:p>
          <a:p>
            <a:endParaRPr lang="en-US" altLang="en-US" dirty="0"/>
          </a:p>
          <a:p>
            <a:r>
              <a:rPr lang="en-US" altLang="en-US" dirty="0"/>
              <a:t>Managing missing data effectively</a:t>
            </a:r>
          </a:p>
        </p:txBody>
      </p:sp>
    </p:spTree>
    <p:extLst>
      <p:ext uri="{BB962C8B-B14F-4D97-AF65-F5344CB8AC3E}">
        <p14:creationId xmlns:p14="http://schemas.microsoft.com/office/powerpoint/2010/main" val="419003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5850-45B2-40E4-A15F-F4F9DA449F3D}"/>
              </a:ext>
            </a:extLst>
          </p:cNvPr>
          <p:cNvSpPr>
            <a:spLocks noGrp="1"/>
          </p:cNvSpPr>
          <p:nvPr>
            <p:ph type="title"/>
          </p:nvPr>
        </p:nvSpPr>
        <p:spPr/>
        <p:txBody>
          <a:bodyPr/>
          <a:lstStyle/>
          <a:p>
            <a:r>
              <a:rPr lang="en-IN" dirty="0"/>
              <a:t>Data Pre-processing</a:t>
            </a:r>
          </a:p>
        </p:txBody>
      </p:sp>
      <p:graphicFrame>
        <p:nvGraphicFramePr>
          <p:cNvPr id="7" name="Diagram 6">
            <a:extLst>
              <a:ext uri="{FF2B5EF4-FFF2-40B4-BE49-F238E27FC236}">
                <a16:creationId xmlns:a16="http://schemas.microsoft.com/office/drawing/2014/main" id="{BA841518-C7C7-4B1D-82B6-959D40347FAF}"/>
              </a:ext>
            </a:extLst>
          </p:cNvPr>
          <p:cNvGraphicFramePr/>
          <p:nvPr>
            <p:extLst>
              <p:ext uri="{D42A27DB-BD31-4B8C-83A1-F6EECF244321}">
                <p14:modId xmlns:p14="http://schemas.microsoft.com/office/powerpoint/2010/main" val="195260625"/>
              </p:ext>
            </p:extLst>
          </p:nvPr>
        </p:nvGraphicFramePr>
        <p:xfrm>
          <a:off x="1097278" y="2084640"/>
          <a:ext cx="10058399" cy="405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79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93EE-9A4C-4849-9F35-6F94EFBD9C47}"/>
              </a:ext>
            </a:extLst>
          </p:cNvPr>
          <p:cNvSpPr>
            <a:spLocks noGrp="1"/>
          </p:cNvSpPr>
          <p:nvPr>
            <p:ph type="title"/>
          </p:nvPr>
        </p:nvSpPr>
        <p:spPr>
          <a:xfrm>
            <a:off x="1097278" y="227553"/>
            <a:ext cx="10198210" cy="1450757"/>
          </a:xfrm>
        </p:spPr>
        <p:txBody>
          <a:bodyPr/>
          <a:lstStyle/>
          <a:p>
            <a:r>
              <a:rPr lang="en-IN" dirty="0"/>
              <a:t>Exploratory Data Analysis (EDA)</a:t>
            </a:r>
          </a:p>
        </p:txBody>
      </p:sp>
      <p:sp>
        <p:nvSpPr>
          <p:cNvPr id="4" name="Rectangle 1">
            <a:extLst>
              <a:ext uri="{FF2B5EF4-FFF2-40B4-BE49-F238E27FC236}">
                <a16:creationId xmlns:a16="http://schemas.microsoft.com/office/drawing/2014/main" id="{3CA7E820-AB9F-439A-806E-40A4087B6FC6}"/>
              </a:ext>
            </a:extLst>
          </p:cNvPr>
          <p:cNvSpPr>
            <a:spLocks noGrp="1" noChangeArrowheads="1"/>
          </p:cNvSpPr>
          <p:nvPr>
            <p:ph idx="1"/>
          </p:nvPr>
        </p:nvSpPr>
        <p:spPr bwMode="auto">
          <a:xfrm>
            <a:off x="1097278" y="2118564"/>
            <a:ext cx="10058401" cy="770467"/>
          </a:xfrm>
          <a:prstGeom prst="rect">
            <a:avLst/>
          </a:prstGeom>
          <a:noFill/>
        </p:spPr>
        <p:txBody>
          <a:bodyPr wrap="square" rtlCol="0">
            <a:spAutoFit/>
          </a:bodyPr>
          <a:lstStyle/>
          <a:p>
            <a:pPr marL="285750" indent="-285750" defTabSz="457200">
              <a:buFont typeface="Wingdings" panose="05000000000000000000" pitchFamily="2" charset="2"/>
              <a:buChar char="§"/>
            </a:pPr>
            <a:r>
              <a:rPr lang="en-US" altLang="en-US" sz="1800" dirty="0">
                <a:solidFill>
                  <a:schemeClr val="tx1"/>
                </a:solidFill>
                <a:latin typeface="Arial" panose="020B0604020202020204" pitchFamily="34" charset="0"/>
              </a:rPr>
              <a:t>Visualizations (e.g., price distribution, feature comparisons, top brands)</a:t>
            </a:r>
          </a:p>
          <a:p>
            <a:pPr marL="285750" indent="-285750" defTabSz="457200">
              <a:buFont typeface="Wingdings" panose="05000000000000000000" pitchFamily="2" charset="2"/>
              <a:buChar char="§"/>
            </a:pPr>
            <a:r>
              <a:rPr lang="en-US" altLang="en-US" sz="1800" dirty="0">
                <a:solidFill>
                  <a:schemeClr val="tx1"/>
                </a:solidFill>
                <a:latin typeface="Arial" panose="020B0604020202020204" pitchFamily="34" charset="0"/>
              </a:rPr>
              <a:t>Trends and patterns identified in the smartwatch market </a:t>
            </a:r>
          </a:p>
        </p:txBody>
      </p:sp>
      <p:sp>
        <p:nvSpPr>
          <p:cNvPr id="5" name="TextBox 4">
            <a:extLst>
              <a:ext uri="{FF2B5EF4-FFF2-40B4-BE49-F238E27FC236}">
                <a16:creationId xmlns:a16="http://schemas.microsoft.com/office/drawing/2014/main" id="{A459CFC4-5126-4AC6-A530-A84CAD689537}"/>
              </a:ext>
            </a:extLst>
          </p:cNvPr>
          <p:cNvSpPr txBox="1"/>
          <p:nvPr/>
        </p:nvSpPr>
        <p:spPr>
          <a:xfrm>
            <a:off x="1097278" y="3024207"/>
            <a:ext cx="7881730" cy="809586"/>
          </a:xfrm>
          <a:prstGeom prst="rect">
            <a:avLst/>
          </a:prstGeom>
        </p:spPr>
        <p:txBody>
          <a:bodyPr vert="horz" lIns="91440" tIns="45720" rIns="91440" bIns="45720" rtlCol="0" anchor="b">
            <a:noAutofit/>
          </a:bodyPr>
          <a:lstStyle>
            <a:lvl1pPr defTabSz="914400">
              <a:lnSpc>
                <a:spcPct val="85000"/>
              </a:lnSpc>
              <a:spcBef>
                <a:spcPct val="0"/>
              </a:spcBef>
              <a:buNone/>
              <a:defRPr sz="4800" spc="-50" baseline="0">
                <a:solidFill>
                  <a:schemeClr val="tx1">
                    <a:lumMod val="75000"/>
                    <a:lumOff val="25000"/>
                  </a:schemeClr>
                </a:solidFill>
                <a:latin typeface="+mj-lt"/>
                <a:ea typeface="+mj-ea"/>
                <a:cs typeface="+mj-cs"/>
              </a:defRPr>
            </a:lvl1pPr>
          </a:lstStyle>
          <a:p>
            <a:r>
              <a:rPr lang="en-US" altLang="en-US" u="sng" dirty="0"/>
              <a:t>Key insights from the data</a:t>
            </a:r>
            <a:endParaRPr lang="en-IN" u="sng" dirty="0"/>
          </a:p>
        </p:txBody>
      </p:sp>
      <p:sp>
        <p:nvSpPr>
          <p:cNvPr id="6" name="TextBox 5">
            <a:extLst>
              <a:ext uri="{FF2B5EF4-FFF2-40B4-BE49-F238E27FC236}">
                <a16:creationId xmlns:a16="http://schemas.microsoft.com/office/drawing/2014/main" id="{2907B7D0-2484-4F47-A5E6-5DC8C069EB8A}"/>
              </a:ext>
            </a:extLst>
          </p:cNvPr>
          <p:cNvSpPr txBox="1"/>
          <p:nvPr/>
        </p:nvSpPr>
        <p:spPr>
          <a:xfrm>
            <a:off x="1097278" y="4185490"/>
            <a:ext cx="10058401" cy="590931"/>
          </a:xfrm>
          <a:prstGeom prst="rect">
            <a:avLst/>
          </a:prstGeom>
          <a:noFill/>
        </p:spPr>
        <p:txBody>
          <a:bodyPr vert="horz" wrap="square" lIns="0" tIns="45720" rIns="0" bIns="45720" rtlCol="0">
            <a:spAutoFit/>
          </a:bodyPr>
          <a:lstStyle>
            <a:lvl1pPr marL="285750" indent="-285750">
              <a:lnSpc>
                <a:spcPct val="90000"/>
              </a:lnSpc>
              <a:spcBef>
                <a:spcPts val="1200"/>
              </a:spcBef>
              <a:spcAft>
                <a:spcPts val="200"/>
              </a:spcAft>
              <a:buClr>
                <a:schemeClr val="accent1"/>
              </a:buClr>
              <a:buSzPct val="100000"/>
              <a:buFont typeface="Wingdings" panose="05000000000000000000" pitchFamily="2" charset="2"/>
              <a:buChar char="§"/>
              <a:defRPr>
                <a:latin typeface="Arial" panose="020B0604020202020204"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altLang="en-US" dirty="0"/>
              <a:t>Smartwatches with black straps and square-shaped designs are the highest-rated models, with Boult emerging as the leading brand offering the most options in this category.</a:t>
            </a:r>
          </a:p>
        </p:txBody>
      </p:sp>
    </p:spTree>
    <p:extLst>
      <p:ext uri="{BB962C8B-B14F-4D97-AF65-F5344CB8AC3E}">
        <p14:creationId xmlns:p14="http://schemas.microsoft.com/office/powerpoint/2010/main" val="3917872318"/>
      </p:ext>
    </p:extLst>
  </p:cSld>
  <p:clrMapOvr>
    <a:masterClrMapping/>
  </p:clrMapOvr>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257</TotalTime>
  <Words>619</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Retrospect</vt:lpstr>
      <vt:lpstr>Smartwatch Analysis Using Python and Web Scraping</vt:lpstr>
      <vt:lpstr>Introduction</vt:lpstr>
      <vt:lpstr>Objective</vt:lpstr>
      <vt:lpstr>Tools and Technologies used</vt:lpstr>
      <vt:lpstr>Data Collection Process</vt:lpstr>
      <vt:lpstr>Overview of Collected Data</vt:lpstr>
      <vt:lpstr>Challenges Faced</vt:lpstr>
      <vt:lpstr>Data Pre-processing</vt:lpstr>
      <vt:lpstr>Exploratory Data Analysis (EDA)</vt:lpstr>
      <vt:lpstr>Visualizations</vt:lpstr>
      <vt:lpstr>Price and their Display Resolution</vt:lpstr>
      <vt:lpstr>Color and their Dial shapes</vt:lpstr>
      <vt:lpstr>EDA Visualization of other features</vt:lpstr>
      <vt:lpstr>Results and Findings</vt:lpstr>
      <vt:lpstr>Conclusion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Smartwatch Analysis Using Python and Web Scraping</dc:title>
  <dc:creator>Anwar</dc:creator>
  <cp:lastModifiedBy>Anwar</cp:lastModifiedBy>
  <cp:revision>21</cp:revision>
  <dcterms:created xsi:type="dcterms:W3CDTF">2024-08-22T09:42:39Z</dcterms:created>
  <dcterms:modified xsi:type="dcterms:W3CDTF">2024-08-22T14:48:10Z</dcterms:modified>
</cp:coreProperties>
</file>