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4" r:id="rId4"/>
    <p:sldId id="291" r:id="rId5"/>
    <p:sldId id="290" r:id="rId6"/>
    <p:sldId id="260" r:id="rId7"/>
    <p:sldId id="305" r:id="rId8"/>
    <p:sldId id="278" r:id="rId9"/>
    <p:sldId id="261" r:id="rId10"/>
    <p:sldId id="273" r:id="rId11"/>
    <p:sldId id="275" r:id="rId12"/>
    <p:sldId id="279" r:id="rId13"/>
    <p:sldId id="280" r:id="rId14"/>
    <p:sldId id="281" r:id="rId15"/>
    <p:sldId id="282" r:id="rId16"/>
    <p:sldId id="283" r:id="rId17"/>
    <p:sldId id="307" r:id="rId18"/>
    <p:sldId id="292" r:id="rId19"/>
    <p:sldId id="299" r:id="rId20"/>
    <p:sldId id="293" r:id="rId21"/>
    <p:sldId id="294" r:id="rId22"/>
    <p:sldId id="295" r:id="rId23"/>
    <p:sldId id="300" r:id="rId24"/>
    <p:sldId id="296" r:id="rId25"/>
    <p:sldId id="285" r:id="rId26"/>
    <p:sldId id="308" r:id="rId27"/>
    <p:sldId id="286" r:id="rId28"/>
    <p:sldId id="287" r:id="rId29"/>
    <p:sldId id="288" r:id="rId30"/>
    <p:sldId id="289" r:id="rId31"/>
    <p:sldId id="271" r:id="rId32"/>
    <p:sldId id="309" r:id="rId33"/>
    <p:sldId id="310" r:id="rId34"/>
    <p:sldId id="270" r:id="rId35"/>
    <p:sldId id="269" r:id="rId36"/>
    <p:sldId id="297" r:id="rId37"/>
    <p:sldId id="268" r:id="rId38"/>
    <p:sldId id="259" r:id="rId39"/>
  </p:sldIdLst>
  <p:sldSz cx="12192000" cy="6858000"/>
  <p:notesSz cx="6858000" cy="9144000"/>
  <p:embeddedFontLst>
    <p:embeddedFont>
      <p:font typeface="Lato Black" panose="020F0502020204030203" pitchFamily="34" charset="0"/>
      <p:bold r:id="rId41"/>
      <p:boldItalic r:id="rId42"/>
    </p:embeddedFont>
    <p:embeddedFont>
      <p:font typeface="Libre Baskerville" panose="02000000000000000000" pitchFamily="2" charset="0"/>
      <p:regular r:id="rId43"/>
      <p:bold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AC58C-5BC7-40A1-BD3A-EFF798C9F76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0AF2C7E-DA5A-438A-8EE5-CB8C3FA4AA6F}">
      <dgm:prSet phldrT="[Text]"/>
      <dgm:spPr/>
      <dgm:t>
        <a:bodyPr/>
        <a:lstStyle/>
        <a:p>
          <a:r>
            <a:rPr lang="en-US" dirty="0"/>
            <a:t>Background</a:t>
          </a:r>
          <a:endParaRPr lang="en-IN" dirty="0"/>
        </a:p>
      </dgm:t>
    </dgm:pt>
    <dgm:pt modelId="{649E8C9D-0539-49DE-8499-7CD996A28A11}" type="parTrans" cxnId="{1FB23D46-03B0-4B93-853A-532BAB27E9DD}">
      <dgm:prSet/>
      <dgm:spPr/>
      <dgm:t>
        <a:bodyPr/>
        <a:lstStyle/>
        <a:p>
          <a:endParaRPr lang="en-IN"/>
        </a:p>
      </dgm:t>
    </dgm:pt>
    <dgm:pt modelId="{44E44773-CEB3-45A3-A1CE-A993209DECC7}" type="sibTrans" cxnId="{1FB23D46-03B0-4B93-853A-532BAB27E9DD}">
      <dgm:prSet/>
      <dgm:spPr/>
      <dgm:t>
        <a:bodyPr/>
        <a:lstStyle/>
        <a:p>
          <a:endParaRPr lang="en-IN"/>
        </a:p>
      </dgm:t>
    </dgm:pt>
    <dgm:pt modelId="{508AA2F3-72EB-4B06-B2AD-D8D7B0E6B735}">
      <dgm:prSet phldrT="[Text]"/>
      <dgm:spPr/>
      <dgm:t>
        <a:bodyPr/>
        <a:lstStyle/>
        <a:p>
          <a:r>
            <a:rPr lang="en-US" dirty="0"/>
            <a:t>Batchelor of Engineering (Mechanical)</a:t>
          </a:r>
          <a:endParaRPr lang="en-IN" dirty="0"/>
        </a:p>
      </dgm:t>
    </dgm:pt>
    <dgm:pt modelId="{15AA5227-8EC7-4C55-9C4B-EB199FF96819}" type="parTrans" cxnId="{9DBB1016-3DF5-4361-9050-5D21D6A32F8E}">
      <dgm:prSet/>
      <dgm:spPr/>
      <dgm:t>
        <a:bodyPr/>
        <a:lstStyle/>
        <a:p>
          <a:endParaRPr lang="en-IN"/>
        </a:p>
      </dgm:t>
    </dgm:pt>
    <dgm:pt modelId="{041E8E1B-6047-4F54-B95F-93D89C0B9AB6}" type="sibTrans" cxnId="{9DBB1016-3DF5-4361-9050-5D21D6A32F8E}">
      <dgm:prSet/>
      <dgm:spPr/>
      <dgm:t>
        <a:bodyPr/>
        <a:lstStyle/>
        <a:p>
          <a:endParaRPr lang="en-IN"/>
        </a:p>
      </dgm:t>
    </dgm:pt>
    <dgm:pt modelId="{218EAA5C-F45E-4E40-BD7B-A4745A29E8AC}">
      <dgm:prSet phldrT="[Text]"/>
      <dgm:spPr/>
      <dgm:t>
        <a:bodyPr/>
        <a:lstStyle/>
        <a:p>
          <a:r>
            <a:rPr lang="en-US" dirty="0"/>
            <a:t>Work Experience</a:t>
          </a:r>
          <a:endParaRPr lang="en-IN" dirty="0"/>
        </a:p>
      </dgm:t>
    </dgm:pt>
    <dgm:pt modelId="{B457C3A4-E0D7-4B67-8082-2B6E8888C26B}" type="parTrans" cxnId="{21C3A62C-DE26-415F-9B8D-5CA54393B68D}">
      <dgm:prSet/>
      <dgm:spPr/>
      <dgm:t>
        <a:bodyPr/>
        <a:lstStyle/>
        <a:p>
          <a:endParaRPr lang="en-IN"/>
        </a:p>
      </dgm:t>
    </dgm:pt>
    <dgm:pt modelId="{6B18C7BC-1593-4A3D-8A83-981AE79BD57D}" type="sibTrans" cxnId="{21C3A62C-DE26-415F-9B8D-5CA54393B68D}">
      <dgm:prSet/>
      <dgm:spPr/>
      <dgm:t>
        <a:bodyPr/>
        <a:lstStyle/>
        <a:p>
          <a:endParaRPr lang="en-IN"/>
        </a:p>
      </dgm:t>
    </dgm:pt>
    <dgm:pt modelId="{713E3683-8B7F-4956-ABA6-E9BFAD99868C}">
      <dgm:prSet phldrT="[Text]"/>
      <dgm:spPr/>
      <dgm:t>
        <a:bodyPr/>
        <a:lstStyle/>
        <a:p>
          <a:r>
            <a:rPr lang="en-US" dirty="0"/>
            <a:t>ICICI Bank - Hyderabad (1 Year)</a:t>
          </a:r>
          <a:endParaRPr lang="en-IN" dirty="0"/>
        </a:p>
      </dgm:t>
    </dgm:pt>
    <dgm:pt modelId="{E099180F-AB20-4FA3-85C6-5AACE4CC062D}" type="parTrans" cxnId="{F1795D74-3619-438A-8D1E-2564C2C211AE}">
      <dgm:prSet/>
      <dgm:spPr/>
      <dgm:t>
        <a:bodyPr/>
        <a:lstStyle/>
        <a:p>
          <a:endParaRPr lang="en-IN"/>
        </a:p>
      </dgm:t>
    </dgm:pt>
    <dgm:pt modelId="{AC839CF4-7BD1-4FCD-9B48-3C2A0775D3CE}" type="sibTrans" cxnId="{F1795D74-3619-438A-8D1E-2564C2C211AE}">
      <dgm:prSet/>
      <dgm:spPr/>
      <dgm:t>
        <a:bodyPr/>
        <a:lstStyle/>
        <a:p>
          <a:endParaRPr lang="en-IN"/>
        </a:p>
      </dgm:t>
    </dgm:pt>
    <dgm:pt modelId="{377B7099-46DE-4587-91E8-772DF3543D79}">
      <dgm:prSet phldrT="[Text]"/>
      <dgm:spPr/>
      <dgm:t>
        <a:bodyPr/>
        <a:lstStyle/>
        <a:p>
          <a:r>
            <a:rPr lang="en-US" dirty="0"/>
            <a:t>Wipro Limited - Hyderabad (3 Years)</a:t>
          </a:r>
          <a:endParaRPr lang="en-IN" dirty="0"/>
        </a:p>
      </dgm:t>
    </dgm:pt>
    <dgm:pt modelId="{4A4C1CE9-D935-43FE-93D7-5A4A72D55D3E}" type="parTrans" cxnId="{41570E9F-C22F-4C92-85EE-6E24E55AD4E5}">
      <dgm:prSet/>
      <dgm:spPr/>
      <dgm:t>
        <a:bodyPr/>
        <a:lstStyle/>
        <a:p>
          <a:endParaRPr lang="en-IN"/>
        </a:p>
      </dgm:t>
    </dgm:pt>
    <dgm:pt modelId="{359B64E2-E60D-4ED0-9AE6-3F42B73A01CB}" type="sibTrans" cxnId="{41570E9F-C22F-4C92-85EE-6E24E55AD4E5}">
      <dgm:prSet/>
      <dgm:spPr/>
      <dgm:t>
        <a:bodyPr/>
        <a:lstStyle/>
        <a:p>
          <a:endParaRPr lang="en-IN"/>
        </a:p>
      </dgm:t>
    </dgm:pt>
    <dgm:pt modelId="{5708B613-7B39-4C09-A8D7-B4C3BBB7915E}">
      <dgm:prSet phldrT="[Text]"/>
      <dgm:spPr/>
      <dgm:t>
        <a:bodyPr/>
        <a:lstStyle/>
        <a:p>
          <a:r>
            <a:rPr lang="en-US" dirty="0"/>
            <a:t>Resource Pro Pvt - Bangalore (2 Year)</a:t>
          </a:r>
          <a:endParaRPr lang="en-IN" dirty="0"/>
        </a:p>
      </dgm:t>
    </dgm:pt>
    <dgm:pt modelId="{64CE1798-CED8-4036-B6A9-5BE548AF3CCF}" type="parTrans" cxnId="{95F3120E-BFD4-492A-84B0-1C2537B6B5E1}">
      <dgm:prSet/>
      <dgm:spPr/>
      <dgm:t>
        <a:bodyPr/>
        <a:lstStyle/>
        <a:p>
          <a:endParaRPr lang="en-IN"/>
        </a:p>
      </dgm:t>
    </dgm:pt>
    <dgm:pt modelId="{BAD3EC74-DC0E-4ED3-B684-425720ED8CFB}" type="sibTrans" cxnId="{95F3120E-BFD4-492A-84B0-1C2537B6B5E1}">
      <dgm:prSet/>
      <dgm:spPr/>
      <dgm:t>
        <a:bodyPr/>
        <a:lstStyle/>
        <a:p>
          <a:endParaRPr lang="en-IN"/>
        </a:p>
      </dgm:t>
    </dgm:pt>
    <dgm:pt modelId="{3DADDFC0-2814-4C71-9FBD-1CD86FCA8198}">
      <dgm:prSet/>
      <dgm:spPr/>
      <dgm:t>
        <a:bodyPr/>
        <a:lstStyle/>
        <a:p>
          <a:r>
            <a:rPr lang="en-US" dirty="0"/>
            <a:t>Name</a:t>
          </a:r>
          <a:endParaRPr lang="en-IN" dirty="0"/>
        </a:p>
      </dgm:t>
    </dgm:pt>
    <dgm:pt modelId="{80C00BFF-F66F-47E8-ACD1-53B77B7BC901}" type="parTrans" cxnId="{4908F251-2C2F-4AC0-9135-A27D40927E7A}">
      <dgm:prSet/>
      <dgm:spPr/>
      <dgm:t>
        <a:bodyPr/>
        <a:lstStyle/>
        <a:p>
          <a:endParaRPr lang="en-IN"/>
        </a:p>
      </dgm:t>
    </dgm:pt>
    <dgm:pt modelId="{BDAA07FC-4844-484E-8D89-6D03A150A6E1}" type="sibTrans" cxnId="{4908F251-2C2F-4AC0-9135-A27D40927E7A}">
      <dgm:prSet/>
      <dgm:spPr/>
      <dgm:t>
        <a:bodyPr/>
        <a:lstStyle/>
        <a:p>
          <a:endParaRPr lang="en-IN"/>
        </a:p>
      </dgm:t>
    </dgm:pt>
    <dgm:pt modelId="{B42AFC9D-1F36-418D-895E-1AD9E65989F2}">
      <dgm:prSet/>
      <dgm:spPr/>
      <dgm:t>
        <a:bodyPr/>
        <a:lstStyle/>
        <a:p>
          <a:r>
            <a:rPr lang="en-US" dirty="0"/>
            <a:t>Anwar Basha</a:t>
          </a:r>
          <a:endParaRPr lang="en-IN" dirty="0"/>
        </a:p>
      </dgm:t>
    </dgm:pt>
    <dgm:pt modelId="{0BF99707-F51E-454F-ABD5-CF343A9B1765}" type="parTrans" cxnId="{62FFC711-FF06-4353-A447-6B012E82C832}">
      <dgm:prSet/>
      <dgm:spPr/>
      <dgm:t>
        <a:bodyPr/>
        <a:lstStyle/>
        <a:p>
          <a:endParaRPr lang="en-IN"/>
        </a:p>
      </dgm:t>
    </dgm:pt>
    <dgm:pt modelId="{1726F49B-3BE3-4DF5-9F58-D80F172A716D}" type="sibTrans" cxnId="{62FFC711-FF06-4353-A447-6B012E82C832}">
      <dgm:prSet/>
      <dgm:spPr/>
      <dgm:t>
        <a:bodyPr/>
        <a:lstStyle/>
        <a:p>
          <a:endParaRPr lang="en-IN"/>
        </a:p>
      </dgm:t>
    </dgm:pt>
    <dgm:pt modelId="{6BFFEB04-8481-449B-BBE8-1FED4E6AEF12}" type="pres">
      <dgm:prSet presAssocID="{914AC58C-5BC7-40A1-BD3A-EFF798C9F76A}" presName="linear" presStyleCnt="0">
        <dgm:presLayoutVars>
          <dgm:dir/>
          <dgm:animLvl val="lvl"/>
          <dgm:resizeHandles val="exact"/>
        </dgm:presLayoutVars>
      </dgm:prSet>
      <dgm:spPr/>
    </dgm:pt>
    <dgm:pt modelId="{94F2BE7F-CF9D-4A92-B25E-AFE6CB998C05}" type="pres">
      <dgm:prSet presAssocID="{3DADDFC0-2814-4C71-9FBD-1CD86FCA8198}" presName="parentLin" presStyleCnt="0"/>
      <dgm:spPr/>
    </dgm:pt>
    <dgm:pt modelId="{F1C4F42B-7401-4BAE-8B38-B0B01F48E610}" type="pres">
      <dgm:prSet presAssocID="{3DADDFC0-2814-4C71-9FBD-1CD86FCA8198}" presName="parentLeftMargin" presStyleLbl="node1" presStyleIdx="0" presStyleCnt="3"/>
      <dgm:spPr/>
    </dgm:pt>
    <dgm:pt modelId="{CCBDCDA3-2561-4FEF-ABFC-AE34F899F86A}" type="pres">
      <dgm:prSet presAssocID="{3DADDFC0-2814-4C71-9FBD-1CD86FCA81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A0CAA6-0D33-4E6F-921D-B8689FEF036D}" type="pres">
      <dgm:prSet presAssocID="{3DADDFC0-2814-4C71-9FBD-1CD86FCA8198}" presName="negativeSpace" presStyleCnt="0"/>
      <dgm:spPr/>
    </dgm:pt>
    <dgm:pt modelId="{86F40D2E-B33F-4090-9627-15485546C446}" type="pres">
      <dgm:prSet presAssocID="{3DADDFC0-2814-4C71-9FBD-1CD86FCA8198}" presName="childText" presStyleLbl="conFgAcc1" presStyleIdx="0" presStyleCnt="3">
        <dgm:presLayoutVars>
          <dgm:bulletEnabled val="1"/>
        </dgm:presLayoutVars>
      </dgm:prSet>
      <dgm:spPr/>
    </dgm:pt>
    <dgm:pt modelId="{FD243F06-B416-4AD1-8A8B-B5E49422A7F3}" type="pres">
      <dgm:prSet presAssocID="{BDAA07FC-4844-484E-8D89-6D03A150A6E1}" presName="spaceBetweenRectangles" presStyleCnt="0"/>
      <dgm:spPr/>
    </dgm:pt>
    <dgm:pt modelId="{7631EA32-22F7-4D73-B570-126368C865BB}" type="pres">
      <dgm:prSet presAssocID="{00AF2C7E-DA5A-438A-8EE5-CB8C3FA4AA6F}" presName="parentLin" presStyleCnt="0"/>
      <dgm:spPr/>
    </dgm:pt>
    <dgm:pt modelId="{353941D2-115D-4FE6-9BF1-A427F8AC4DB1}" type="pres">
      <dgm:prSet presAssocID="{00AF2C7E-DA5A-438A-8EE5-CB8C3FA4AA6F}" presName="parentLeftMargin" presStyleLbl="node1" presStyleIdx="0" presStyleCnt="3"/>
      <dgm:spPr/>
    </dgm:pt>
    <dgm:pt modelId="{7398FAA1-D6AA-48B0-ACF2-B8FC6F36232F}" type="pres">
      <dgm:prSet presAssocID="{00AF2C7E-DA5A-438A-8EE5-CB8C3FA4AA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5BECBA-DDBB-4B7E-BAB9-0F7AAE3BA67B}" type="pres">
      <dgm:prSet presAssocID="{00AF2C7E-DA5A-438A-8EE5-CB8C3FA4AA6F}" presName="negativeSpace" presStyleCnt="0"/>
      <dgm:spPr/>
    </dgm:pt>
    <dgm:pt modelId="{8720BB57-DB11-442E-B3F3-372365B4EFAE}" type="pres">
      <dgm:prSet presAssocID="{00AF2C7E-DA5A-438A-8EE5-CB8C3FA4AA6F}" presName="childText" presStyleLbl="conFgAcc1" presStyleIdx="1" presStyleCnt="3">
        <dgm:presLayoutVars>
          <dgm:bulletEnabled val="1"/>
        </dgm:presLayoutVars>
      </dgm:prSet>
      <dgm:spPr/>
    </dgm:pt>
    <dgm:pt modelId="{EB4D1E5F-4F8E-4E5E-872C-C3AEB21427BF}" type="pres">
      <dgm:prSet presAssocID="{44E44773-CEB3-45A3-A1CE-A993209DECC7}" presName="spaceBetweenRectangles" presStyleCnt="0"/>
      <dgm:spPr/>
    </dgm:pt>
    <dgm:pt modelId="{624B01FF-8E01-43C2-9002-FBA43EB7A2D0}" type="pres">
      <dgm:prSet presAssocID="{218EAA5C-F45E-4E40-BD7B-A4745A29E8AC}" presName="parentLin" presStyleCnt="0"/>
      <dgm:spPr/>
    </dgm:pt>
    <dgm:pt modelId="{E837CC71-F98B-48C1-B9EC-24616AA18CE3}" type="pres">
      <dgm:prSet presAssocID="{218EAA5C-F45E-4E40-BD7B-A4745A29E8AC}" presName="parentLeftMargin" presStyleLbl="node1" presStyleIdx="1" presStyleCnt="3"/>
      <dgm:spPr/>
    </dgm:pt>
    <dgm:pt modelId="{5117E910-F4D2-4180-A4F6-B0F264631C31}" type="pres">
      <dgm:prSet presAssocID="{218EAA5C-F45E-4E40-BD7B-A4745A29E8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32EF0C-D0D0-4095-BCA1-2EE3C9F5D9E1}" type="pres">
      <dgm:prSet presAssocID="{218EAA5C-F45E-4E40-BD7B-A4745A29E8AC}" presName="negativeSpace" presStyleCnt="0"/>
      <dgm:spPr/>
    </dgm:pt>
    <dgm:pt modelId="{1D46EFFE-86BE-4BC1-8278-4FA371A06569}" type="pres">
      <dgm:prSet presAssocID="{218EAA5C-F45E-4E40-BD7B-A4745A29E8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F3120E-BFD4-492A-84B0-1C2537B6B5E1}" srcId="{218EAA5C-F45E-4E40-BD7B-A4745A29E8AC}" destId="{5708B613-7B39-4C09-A8D7-B4C3BBB7915E}" srcOrd="2" destOrd="0" parTransId="{64CE1798-CED8-4036-B6A9-5BE548AF3CCF}" sibTransId="{BAD3EC74-DC0E-4ED3-B684-425720ED8CFB}"/>
    <dgm:cxn modelId="{62FFC711-FF06-4353-A447-6B012E82C832}" srcId="{3DADDFC0-2814-4C71-9FBD-1CD86FCA8198}" destId="{B42AFC9D-1F36-418D-895E-1AD9E65989F2}" srcOrd="0" destOrd="0" parTransId="{0BF99707-F51E-454F-ABD5-CF343A9B1765}" sibTransId="{1726F49B-3BE3-4DF5-9F58-D80F172A716D}"/>
    <dgm:cxn modelId="{9DBB1016-3DF5-4361-9050-5D21D6A32F8E}" srcId="{00AF2C7E-DA5A-438A-8EE5-CB8C3FA4AA6F}" destId="{508AA2F3-72EB-4B06-B2AD-D8D7B0E6B735}" srcOrd="0" destOrd="0" parTransId="{15AA5227-8EC7-4C55-9C4B-EB199FF96819}" sibTransId="{041E8E1B-6047-4F54-B95F-93D89C0B9AB6}"/>
    <dgm:cxn modelId="{FAFE3721-2FBA-45D3-A4F9-D60E06D208D5}" type="presOf" srcId="{713E3683-8B7F-4956-ABA6-E9BFAD99868C}" destId="{1D46EFFE-86BE-4BC1-8278-4FA371A06569}" srcOrd="0" destOrd="0" presId="urn:microsoft.com/office/officeart/2005/8/layout/list1"/>
    <dgm:cxn modelId="{22A10326-8B1A-4CC0-842C-09A3DF0E64A8}" type="presOf" srcId="{508AA2F3-72EB-4B06-B2AD-D8D7B0E6B735}" destId="{8720BB57-DB11-442E-B3F3-372365B4EFAE}" srcOrd="0" destOrd="0" presId="urn:microsoft.com/office/officeart/2005/8/layout/list1"/>
    <dgm:cxn modelId="{21C3A62C-DE26-415F-9B8D-5CA54393B68D}" srcId="{914AC58C-5BC7-40A1-BD3A-EFF798C9F76A}" destId="{218EAA5C-F45E-4E40-BD7B-A4745A29E8AC}" srcOrd="2" destOrd="0" parTransId="{B457C3A4-E0D7-4B67-8082-2B6E8888C26B}" sibTransId="{6B18C7BC-1593-4A3D-8A83-981AE79BD57D}"/>
    <dgm:cxn modelId="{06D5F45C-2656-4139-9096-14B8408DA15F}" type="presOf" srcId="{914AC58C-5BC7-40A1-BD3A-EFF798C9F76A}" destId="{6BFFEB04-8481-449B-BBE8-1FED4E6AEF12}" srcOrd="0" destOrd="0" presId="urn:microsoft.com/office/officeart/2005/8/layout/list1"/>
    <dgm:cxn modelId="{1FB23D46-03B0-4B93-853A-532BAB27E9DD}" srcId="{914AC58C-5BC7-40A1-BD3A-EFF798C9F76A}" destId="{00AF2C7E-DA5A-438A-8EE5-CB8C3FA4AA6F}" srcOrd="1" destOrd="0" parTransId="{649E8C9D-0539-49DE-8499-7CD996A28A11}" sibTransId="{44E44773-CEB3-45A3-A1CE-A993209DECC7}"/>
    <dgm:cxn modelId="{9B33CD49-1DE2-4E76-93AE-4D89580250FB}" type="presOf" srcId="{5708B613-7B39-4C09-A8D7-B4C3BBB7915E}" destId="{1D46EFFE-86BE-4BC1-8278-4FA371A06569}" srcOrd="0" destOrd="2" presId="urn:microsoft.com/office/officeart/2005/8/layout/list1"/>
    <dgm:cxn modelId="{3915FC6C-2F75-4312-B484-AB9AC4CCD4A7}" type="presOf" srcId="{00AF2C7E-DA5A-438A-8EE5-CB8C3FA4AA6F}" destId="{353941D2-115D-4FE6-9BF1-A427F8AC4DB1}" srcOrd="0" destOrd="0" presId="urn:microsoft.com/office/officeart/2005/8/layout/list1"/>
    <dgm:cxn modelId="{F7039F71-A004-47D7-B1FD-7BDFAEF494E9}" type="presOf" srcId="{218EAA5C-F45E-4E40-BD7B-A4745A29E8AC}" destId="{5117E910-F4D2-4180-A4F6-B0F264631C31}" srcOrd="1" destOrd="0" presId="urn:microsoft.com/office/officeart/2005/8/layout/list1"/>
    <dgm:cxn modelId="{4908F251-2C2F-4AC0-9135-A27D40927E7A}" srcId="{914AC58C-5BC7-40A1-BD3A-EFF798C9F76A}" destId="{3DADDFC0-2814-4C71-9FBD-1CD86FCA8198}" srcOrd="0" destOrd="0" parTransId="{80C00BFF-F66F-47E8-ACD1-53B77B7BC901}" sibTransId="{BDAA07FC-4844-484E-8D89-6D03A150A6E1}"/>
    <dgm:cxn modelId="{F1795D74-3619-438A-8D1E-2564C2C211AE}" srcId="{218EAA5C-F45E-4E40-BD7B-A4745A29E8AC}" destId="{713E3683-8B7F-4956-ABA6-E9BFAD99868C}" srcOrd="0" destOrd="0" parTransId="{E099180F-AB20-4FA3-85C6-5AACE4CC062D}" sibTransId="{AC839CF4-7BD1-4FCD-9B48-3C2A0775D3CE}"/>
    <dgm:cxn modelId="{41570E9F-C22F-4C92-85EE-6E24E55AD4E5}" srcId="{218EAA5C-F45E-4E40-BD7B-A4745A29E8AC}" destId="{377B7099-46DE-4587-91E8-772DF3543D79}" srcOrd="1" destOrd="0" parTransId="{4A4C1CE9-D935-43FE-93D7-5A4A72D55D3E}" sibTransId="{359B64E2-E60D-4ED0-9AE6-3F42B73A01CB}"/>
    <dgm:cxn modelId="{E1CFF0A3-D480-4FA8-AE06-9864308A6752}" type="presOf" srcId="{218EAA5C-F45E-4E40-BD7B-A4745A29E8AC}" destId="{E837CC71-F98B-48C1-B9EC-24616AA18CE3}" srcOrd="0" destOrd="0" presId="urn:microsoft.com/office/officeart/2005/8/layout/list1"/>
    <dgm:cxn modelId="{526974AC-ECDF-4B6A-B3E8-1480A3C8A423}" type="presOf" srcId="{B42AFC9D-1F36-418D-895E-1AD9E65989F2}" destId="{86F40D2E-B33F-4090-9627-15485546C446}" srcOrd="0" destOrd="0" presId="urn:microsoft.com/office/officeart/2005/8/layout/list1"/>
    <dgm:cxn modelId="{D9C2E8B0-C36B-4CB4-BFF3-9C87DAF8A709}" type="presOf" srcId="{3DADDFC0-2814-4C71-9FBD-1CD86FCA8198}" destId="{CCBDCDA3-2561-4FEF-ABFC-AE34F899F86A}" srcOrd="1" destOrd="0" presId="urn:microsoft.com/office/officeart/2005/8/layout/list1"/>
    <dgm:cxn modelId="{9545BDB4-875F-4B2C-9E2B-7ED743077BCA}" type="presOf" srcId="{3DADDFC0-2814-4C71-9FBD-1CD86FCA8198}" destId="{F1C4F42B-7401-4BAE-8B38-B0B01F48E610}" srcOrd="0" destOrd="0" presId="urn:microsoft.com/office/officeart/2005/8/layout/list1"/>
    <dgm:cxn modelId="{12C17EBD-A27A-4D6A-A2AE-316D7DF0D44E}" type="presOf" srcId="{377B7099-46DE-4587-91E8-772DF3543D79}" destId="{1D46EFFE-86BE-4BC1-8278-4FA371A06569}" srcOrd="0" destOrd="1" presId="urn:microsoft.com/office/officeart/2005/8/layout/list1"/>
    <dgm:cxn modelId="{7DF327D4-47CD-4584-B800-6E8E37E2C3E8}" type="presOf" srcId="{00AF2C7E-DA5A-438A-8EE5-CB8C3FA4AA6F}" destId="{7398FAA1-D6AA-48B0-ACF2-B8FC6F36232F}" srcOrd="1" destOrd="0" presId="urn:microsoft.com/office/officeart/2005/8/layout/list1"/>
    <dgm:cxn modelId="{60339B1C-DE64-4318-A9CA-117EF90C6C88}" type="presParOf" srcId="{6BFFEB04-8481-449B-BBE8-1FED4E6AEF12}" destId="{94F2BE7F-CF9D-4A92-B25E-AFE6CB998C05}" srcOrd="0" destOrd="0" presId="urn:microsoft.com/office/officeart/2005/8/layout/list1"/>
    <dgm:cxn modelId="{6EA3BC24-17B1-4518-B044-091902D80D03}" type="presParOf" srcId="{94F2BE7F-CF9D-4A92-B25E-AFE6CB998C05}" destId="{F1C4F42B-7401-4BAE-8B38-B0B01F48E610}" srcOrd="0" destOrd="0" presId="urn:microsoft.com/office/officeart/2005/8/layout/list1"/>
    <dgm:cxn modelId="{3427A81C-0CCF-4440-A90B-AB80C55CE1A1}" type="presParOf" srcId="{94F2BE7F-CF9D-4A92-B25E-AFE6CB998C05}" destId="{CCBDCDA3-2561-4FEF-ABFC-AE34F899F86A}" srcOrd="1" destOrd="0" presId="urn:microsoft.com/office/officeart/2005/8/layout/list1"/>
    <dgm:cxn modelId="{1CA9D678-43B4-4EF2-9FF2-346ABF20D74C}" type="presParOf" srcId="{6BFFEB04-8481-449B-BBE8-1FED4E6AEF12}" destId="{44A0CAA6-0D33-4E6F-921D-B8689FEF036D}" srcOrd="1" destOrd="0" presId="urn:microsoft.com/office/officeart/2005/8/layout/list1"/>
    <dgm:cxn modelId="{9BED7672-190C-49F6-B4B0-FB7D79168BBA}" type="presParOf" srcId="{6BFFEB04-8481-449B-BBE8-1FED4E6AEF12}" destId="{86F40D2E-B33F-4090-9627-15485546C446}" srcOrd="2" destOrd="0" presId="urn:microsoft.com/office/officeart/2005/8/layout/list1"/>
    <dgm:cxn modelId="{A078284F-9834-4CD9-A0DA-4AF052DD30A0}" type="presParOf" srcId="{6BFFEB04-8481-449B-BBE8-1FED4E6AEF12}" destId="{FD243F06-B416-4AD1-8A8B-B5E49422A7F3}" srcOrd="3" destOrd="0" presId="urn:microsoft.com/office/officeart/2005/8/layout/list1"/>
    <dgm:cxn modelId="{702956D6-750A-4A96-AE48-7E54B622BA1D}" type="presParOf" srcId="{6BFFEB04-8481-449B-BBE8-1FED4E6AEF12}" destId="{7631EA32-22F7-4D73-B570-126368C865BB}" srcOrd="4" destOrd="0" presId="urn:microsoft.com/office/officeart/2005/8/layout/list1"/>
    <dgm:cxn modelId="{7243E8FC-6118-4760-8B9A-3E715CE0B194}" type="presParOf" srcId="{7631EA32-22F7-4D73-B570-126368C865BB}" destId="{353941D2-115D-4FE6-9BF1-A427F8AC4DB1}" srcOrd="0" destOrd="0" presId="urn:microsoft.com/office/officeart/2005/8/layout/list1"/>
    <dgm:cxn modelId="{DAA2D3D6-CB5A-4D93-9CB4-9F9B1C366736}" type="presParOf" srcId="{7631EA32-22F7-4D73-B570-126368C865BB}" destId="{7398FAA1-D6AA-48B0-ACF2-B8FC6F36232F}" srcOrd="1" destOrd="0" presId="urn:microsoft.com/office/officeart/2005/8/layout/list1"/>
    <dgm:cxn modelId="{EC92886B-71B9-49C6-9E71-F0BB5F7F88CC}" type="presParOf" srcId="{6BFFEB04-8481-449B-BBE8-1FED4E6AEF12}" destId="{ED5BECBA-DDBB-4B7E-BAB9-0F7AAE3BA67B}" srcOrd="5" destOrd="0" presId="urn:microsoft.com/office/officeart/2005/8/layout/list1"/>
    <dgm:cxn modelId="{3CD7C5C6-0AB5-469B-9DC6-BDFBE01F0710}" type="presParOf" srcId="{6BFFEB04-8481-449B-BBE8-1FED4E6AEF12}" destId="{8720BB57-DB11-442E-B3F3-372365B4EFAE}" srcOrd="6" destOrd="0" presId="urn:microsoft.com/office/officeart/2005/8/layout/list1"/>
    <dgm:cxn modelId="{459F1ADC-ABD8-46E6-80C5-2D570925E49D}" type="presParOf" srcId="{6BFFEB04-8481-449B-BBE8-1FED4E6AEF12}" destId="{EB4D1E5F-4F8E-4E5E-872C-C3AEB21427BF}" srcOrd="7" destOrd="0" presId="urn:microsoft.com/office/officeart/2005/8/layout/list1"/>
    <dgm:cxn modelId="{0246789A-2712-4713-86CE-C93D7AE889F7}" type="presParOf" srcId="{6BFFEB04-8481-449B-BBE8-1FED4E6AEF12}" destId="{624B01FF-8E01-43C2-9002-FBA43EB7A2D0}" srcOrd="8" destOrd="0" presId="urn:microsoft.com/office/officeart/2005/8/layout/list1"/>
    <dgm:cxn modelId="{FE507997-BCF8-410F-ABA2-28F1E772F033}" type="presParOf" srcId="{624B01FF-8E01-43C2-9002-FBA43EB7A2D0}" destId="{E837CC71-F98B-48C1-B9EC-24616AA18CE3}" srcOrd="0" destOrd="0" presId="urn:microsoft.com/office/officeart/2005/8/layout/list1"/>
    <dgm:cxn modelId="{74A9DEA1-DAC7-4C08-B096-4C81B599947C}" type="presParOf" srcId="{624B01FF-8E01-43C2-9002-FBA43EB7A2D0}" destId="{5117E910-F4D2-4180-A4F6-B0F264631C31}" srcOrd="1" destOrd="0" presId="urn:microsoft.com/office/officeart/2005/8/layout/list1"/>
    <dgm:cxn modelId="{1428B496-1062-4DFA-93BD-FAEA181AA233}" type="presParOf" srcId="{6BFFEB04-8481-449B-BBE8-1FED4E6AEF12}" destId="{5932EF0C-D0D0-4095-BCA1-2EE3C9F5D9E1}" srcOrd="9" destOrd="0" presId="urn:microsoft.com/office/officeart/2005/8/layout/list1"/>
    <dgm:cxn modelId="{2169D23A-43AA-4D17-A6FA-0EDA7DA9AB21}" type="presParOf" srcId="{6BFFEB04-8481-449B-BBE8-1FED4E6AEF12}" destId="{1D46EFFE-86BE-4BC1-8278-4FA371A065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C22F2-64B9-438E-B436-F4ED603E1A2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4AAE70B-134C-4589-ADEC-CBB589DDCCC2}">
      <dgm:prSet phldrT="[Text]" custT="1"/>
      <dgm:spPr/>
      <dgm:t>
        <a:bodyPr/>
        <a:lstStyle/>
        <a:p>
          <a:r>
            <a:rPr lang="en-IN" sz="2400" i="0" kern="1200" dirty="0">
              <a:effectLst/>
              <a:latin typeface="+mn-lt"/>
              <a:ea typeface="+mn-ea"/>
              <a:cs typeface="+mn-cs"/>
            </a:rPr>
            <a:t>Increase Customer Retention</a:t>
          </a:r>
          <a:endParaRPr lang="en-US" sz="2400" i="0" kern="1200" dirty="0">
            <a:effectLst/>
            <a:latin typeface="+mn-lt"/>
            <a:ea typeface="+mn-ea"/>
            <a:cs typeface="+mn-cs"/>
          </a:endParaRPr>
        </a:p>
      </dgm:t>
    </dgm:pt>
    <dgm:pt modelId="{4575C65F-0253-4AE4-8BD2-3D27FBFAC799}" type="parTrans" cxnId="{DB08803B-3A93-4B55-8D53-3956B6947448}">
      <dgm:prSet/>
      <dgm:spPr/>
      <dgm:t>
        <a:bodyPr/>
        <a:lstStyle/>
        <a:p>
          <a:endParaRPr lang="en-IN"/>
        </a:p>
      </dgm:t>
    </dgm:pt>
    <dgm:pt modelId="{E49CF0ED-C2FE-4BEE-B5D5-4073112B88AF}" type="sibTrans" cxnId="{DB08803B-3A93-4B55-8D53-3956B6947448}">
      <dgm:prSet/>
      <dgm:spPr/>
      <dgm:t>
        <a:bodyPr/>
        <a:lstStyle/>
        <a:p>
          <a:endParaRPr lang="en-IN"/>
        </a:p>
      </dgm:t>
    </dgm:pt>
    <dgm:pt modelId="{56139583-6CF5-4519-828D-D4CCFFE7349E}">
      <dgm:prSet phldrT="[Text]"/>
      <dgm:spPr/>
      <dgm:t>
        <a:bodyPr/>
        <a:lstStyle/>
        <a:p>
          <a:r>
            <a:rPr lang="en-IN" i="0" dirty="0">
              <a:effectLst/>
              <a:latin typeface="+mn-lt"/>
            </a:rPr>
            <a:t>Enhance Customer Satisfaction</a:t>
          </a:r>
          <a:endParaRPr lang="en-US" dirty="0">
            <a:latin typeface="+mn-lt"/>
          </a:endParaRPr>
        </a:p>
      </dgm:t>
    </dgm:pt>
    <dgm:pt modelId="{C3CDF6E1-95D5-4FA5-A77A-F53FA087687A}" type="parTrans" cxnId="{4064899B-404D-4B53-9996-15387965E91E}">
      <dgm:prSet/>
      <dgm:spPr/>
      <dgm:t>
        <a:bodyPr/>
        <a:lstStyle/>
        <a:p>
          <a:endParaRPr lang="en-IN"/>
        </a:p>
      </dgm:t>
    </dgm:pt>
    <dgm:pt modelId="{D4A22BE5-5417-46D6-B5AB-ADAAF8F159C8}" type="sibTrans" cxnId="{4064899B-404D-4B53-9996-15387965E91E}">
      <dgm:prSet/>
      <dgm:spPr/>
      <dgm:t>
        <a:bodyPr/>
        <a:lstStyle/>
        <a:p>
          <a:endParaRPr lang="en-IN"/>
        </a:p>
      </dgm:t>
    </dgm:pt>
    <dgm:pt modelId="{CAA830A4-822C-411E-B89E-3F3ADDC0BF30}">
      <dgm:prSet phldrT="[Text]" custT="1"/>
      <dgm:spPr/>
      <dgm:t>
        <a:bodyPr spcFirstLastPara="0" vert="horz" wrap="square" lIns="278225" tIns="0" rIns="278225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effectLst/>
              <a:latin typeface="+mn-lt"/>
              <a:ea typeface="+mn-ea"/>
              <a:cs typeface="+mn-cs"/>
            </a:rPr>
            <a:t>Improve Revenue Forecasting</a:t>
          </a:r>
          <a:endParaRPr lang="en-US" sz="2400" i="0" kern="1200" dirty="0">
            <a:effectLst/>
            <a:latin typeface="+mn-lt"/>
            <a:ea typeface="+mn-ea"/>
            <a:cs typeface="+mn-cs"/>
          </a:endParaRPr>
        </a:p>
      </dgm:t>
    </dgm:pt>
    <dgm:pt modelId="{C9A74C48-9345-46D5-988C-4AB6EED3CC16}" type="parTrans" cxnId="{6B696492-6B0C-44B2-9880-C02C3015ACB2}">
      <dgm:prSet/>
      <dgm:spPr/>
      <dgm:t>
        <a:bodyPr/>
        <a:lstStyle/>
        <a:p>
          <a:endParaRPr lang="en-IN"/>
        </a:p>
      </dgm:t>
    </dgm:pt>
    <dgm:pt modelId="{560BB420-CB7D-45BC-B536-8226179CA9AC}" type="sibTrans" cxnId="{6B696492-6B0C-44B2-9880-C02C3015ACB2}">
      <dgm:prSet/>
      <dgm:spPr/>
      <dgm:t>
        <a:bodyPr/>
        <a:lstStyle/>
        <a:p>
          <a:endParaRPr lang="en-IN"/>
        </a:p>
      </dgm:t>
    </dgm:pt>
    <dgm:pt modelId="{314193F5-A9CC-4A23-A780-4A1E996E2EE8}">
      <dgm:prSet custT="1"/>
      <dgm:spPr/>
      <dgm:t>
        <a:bodyPr spcFirstLastPara="0" vert="horz" wrap="square" lIns="278225" tIns="0" rIns="278225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effectLst/>
              <a:latin typeface="+mn-lt"/>
              <a:ea typeface="+mn-ea"/>
              <a:cs typeface="+mn-cs"/>
            </a:rPr>
            <a:t>Identifying Churn Indicators</a:t>
          </a:r>
        </a:p>
      </dgm:t>
    </dgm:pt>
    <dgm:pt modelId="{B89AC9FA-09BB-4A76-A28A-B9294647CDD8}" type="parTrans" cxnId="{318940B5-29C4-483D-A637-AC920E248046}">
      <dgm:prSet/>
      <dgm:spPr/>
      <dgm:t>
        <a:bodyPr/>
        <a:lstStyle/>
        <a:p>
          <a:endParaRPr lang="en-IN"/>
        </a:p>
      </dgm:t>
    </dgm:pt>
    <dgm:pt modelId="{2030D951-513A-4196-A1BB-DD366AA20A94}" type="sibTrans" cxnId="{318940B5-29C4-483D-A637-AC920E248046}">
      <dgm:prSet/>
      <dgm:spPr/>
      <dgm:t>
        <a:bodyPr/>
        <a:lstStyle/>
        <a:p>
          <a:endParaRPr lang="en-IN"/>
        </a:p>
      </dgm:t>
    </dgm:pt>
    <dgm:pt modelId="{0D35B643-2B44-45E7-B2B5-2AE5A705FCAC}" type="pres">
      <dgm:prSet presAssocID="{B95C22F2-64B9-438E-B436-F4ED603E1A29}" presName="linear" presStyleCnt="0">
        <dgm:presLayoutVars>
          <dgm:dir/>
          <dgm:animLvl val="lvl"/>
          <dgm:resizeHandles val="exact"/>
        </dgm:presLayoutVars>
      </dgm:prSet>
      <dgm:spPr/>
    </dgm:pt>
    <dgm:pt modelId="{C8AD2D65-1DAB-483A-AD86-8BEA0DA0C945}" type="pres">
      <dgm:prSet presAssocID="{A4AAE70B-134C-4589-ADEC-CBB589DDCCC2}" presName="parentLin" presStyleCnt="0"/>
      <dgm:spPr/>
    </dgm:pt>
    <dgm:pt modelId="{4CBB59A6-BAD5-4269-9BB7-20918CCEC52B}" type="pres">
      <dgm:prSet presAssocID="{A4AAE70B-134C-4589-ADEC-CBB589DDCCC2}" presName="parentLeftMargin" presStyleLbl="node1" presStyleIdx="0" presStyleCnt="4"/>
      <dgm:spPr/>
    </dgm:pt>
    <dgm:pt modelId="{E298B94E-E5F1-4172-8600-6F5C350592F6}" type="pres">
      <dgm:prSet presAssocID="{A4AAE70B-134C-4589-ADEC-CBB589DDCC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A1F21C-1FBD-476C-934C-63EC5A2A2E96}" type="pres">
      <dgm:prSet presAssocID="{A4AAE70B-134C-4589-ADEC-CBB589DDCCC2}" presName="negativeSpace" presStyleCnt="0"/>
      <dgm:spPr/>
    </dgm:pt>
    <dgm:pt modelId="{3D71B2A7-ADEC-4243-8B23-9219DD03DE40}" type="pres">
      <dgm:prSet presAssocID="{A4AAE70B-134C-4589-ADEC-CBB589DDCCC2}" presName="childText" presStyleLbl="conFgAcc1" presStyleIdx="0" presStyleCnt="4">
        <dgm:presLayoutVars>
          <dgm:bulletEnabled val="1"/>
        </dgm:presLayoutVars>
      </dgm:prSet>
      <dgm:spPr/>
    </dgm:pt>
    <dgm:pt modelId="{D77EC2EF-049E-4FB0-A177-5911950D8A9F}" type="pres">
      <dgm:prSet presAssocID="{E49CF0ED-C2FE-4BEE-B5D5-4073112B88AF}" presName="spaceBetweenRectangles" presStyleCnt="0"/>
      <dgm:spPr/>
    </dgm:pt>
    <dgm:pt modelId="{C1E96317-E7A2-411E-A1C1-644CCBC85468}" type="pres">
      <dgm:prSet presAssocID="{56139583-6CF5-4519-828D-D4CCFFE7349E}" presName="parentLin" presStyleCnt="0"/>
      <dgm:spPr/>
    </dgm:pt>
    <dgm:pt modelId="{F2C8ED63-151A-42F8-9E52-1C6D95E6A66C}" type="pres">
      <dgm:prSet presAssocID="{56139583-6CF5-4519-828D-D4CCFFE7349E}" presName="parentLeftMargin" presStyleLbl="node1" presStyleIdx="0" presStyleCnt="4"/>
      <dgm:spPr/>
    </dgm:pt>
    <dgm:pt modelId="{3B5A26A6-0CF9-49C5-8202-BF7C6AECBE24}" type="pres">
      <dgm:prSet presAssocID="{56139583-6CF5-4519-828D-D4CCFFE734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D42DFF-B6F7-41E9-AA45-572688B2FB24}" type="pres">
      <dgm:prSet presAssocID="{56139583-6CF5-4519-828D-D4CCFFE7349E}" presName="negativeSpace" presStyleCnt="0"/>
      <dgm:spPr/>
    </dgm:pt>
    <dgm:pt modelId="{5E1C2D8A-D0D7-47C2-B829-EB317CE247A7}" type="pres">
      <dgm:prSet presAssocID="{56139583-6CF5-4519-828D-D4CCFFE7349E}" presName="childText" presStyleLbl="conFgAcc1" presStyleIdx="1" presStyleCnt="4">
        <dgm:presLayoutVars>
          <dgm:bulletEnabled val="1"/>
        </dgm:presLayoutVars>
      </dgm:prSet>
      <dgm:spPr/>
    </dgm:pt>
    <dgm:pt modelId="{D3533160-AD6E-42BB-A026-DF130A455FE6}" type="pres">
      <dgm:prSet presAssocID="{D4A22BE5-5417-46D6-B5AB-ADAAF8F159C8}" presName="spaceBetweenRectangles" presStyleCnt="0"/>
      <dgm:spPr/>
    </dgm:pt>
    <dgm:pt modelId="{92286EFC-D4AF-42F6-BB46-081F63F93412}" type="pres">
      <dgm:prSet presAssocID="{CAA830A4-822C-411E-B89E-3F3ADDC0BF30}" presName="parentLin" presStyleCnt="0"/>
      <dgm:spPr/>
    </dgm:pt>
    <dgm:pt modelId="{AFFA974C-65E9-4ABE-B9C0-39EF46A923BC}" type="pres">
      <dgm:prSet presAssocID="{CAA830A4-822C-411E-B89E-3F3ADDC0BF30}" presName="parentLeftMargin" presStyleLbl="node1" presStyleIdx="1" presStyleCnt="4"/>
      <dgm:spPr/>
    </dgm:pt>
    <dgm:pt modelId="{F790E3B5-DC78-4774-AD6A-72C7B2AEE377}" type="pres">
      <dgm:prSet presAssocID="{CAA830A4-822C-411E-B89E-3F3ADDC0BF30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525780" y="2240469"/>
          <a:ext cx="7360920" cy="708480"/>
        </a:xfrm>
        <a:prstGeom prst="roundRect">
          <a:avLst/>
        </a:prstGeom>
      </dgm:spPr>
    </dgm:pt>
    <dgm:pt modelId="{C04F6A45-9594-4DFB-9D14-095886F62605}" type="pres">
      <dgm:prSet presAssocID="{CAA830A4-822C-411E-B89E-3F3ADDC0BF30}" presName="negativeSpace" presStyleCnt="0"/>
      <dgm:spPr/>
    </dgm:pt>
    <dgm:pt modelId="{A239E09A-7792-4CF1-929C-C665001B57EB}" type="pres">
      <dgm:prSet presAssocID="{CAA830A4-822C-411E-B89E-3F3ADDC0BF30}" presName="childText" presStyleLbl="conFgAcc1" presStyleIdx="2" presStyleCnt="4">
        <dgm:presLayoutVars>
          <dgm:bulletEnabled val="1"/>
        </dgm:presLayoutVars>
      </dgm:prSet>
      <dgm:spPr/>
    </dgm:pt>
    <dgm:pt modelId="{99FCA0FB-2B93-4DDE-9E24-E041A577D3A7}" type="pres">
      <dgm:prSet presAssocID="{560BB420-CB7D-45BC-B536-8226179CA9AC}" presName="spaceBetweenRectangles" presStyleCnt="0"/>
      <dgm:spPr/>
    </dgm:pt>
    <dgm:pt modelId="{758425D5-EB05-4A74-8DE2-F5F3CFEA7BAE}" type="pres">
      <dgm:prSet presAssocID="{314193F5-A9CC-4A23-A780-4A1E996E2EE8}" presName="parentLin" presStyleCnt="0"/>
      <dgm:spPr/>
    </dgm:pt>
    <dgm:pt modelId="{BE1F2995-1FF5-444B-A773-9D864E2C034A}" type="pres">
      <dgm:prSet presAssocID="{314193F5-A9CC-4A23-A780-4A1E996E2EE8}" presName="parentLeftMargin" presStyleLbl="node1" presStyleIdx="2" presStyleCnt="4"/>
      <dgm:spPr/>
    </dgm:pt>
    <dgm:pt modelId="{FB805469-5CB6-48DE-B424-639AF9D0AC89}" type="pres">
      <dgm:prSet presAssocID="{314193F5-A9CC-4A23-A780-4A1E996E2EE8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525780" y="3329109"/>
          <a:ext cx="7360920" cy="708480"/>
        </a:xfrm>
        <a:prstGeom prst="roundRect">
          <a:avLst/>
        </a:prstGeom>
      </dgm:spPr>
    </dgm:pt>
    <dgm:pt modelId="{AFB7C318-9D7D-43DB-9405-4A63AF1CD1DD}" type="pres">
      <dgm:prSet presAssocID="{314193F5-A9CC-4A23-A780-4A1E996E2EE8}" presName="negativeSpace" presStyleCnt="0"/>
      <dgm:spPr/>
    </dgm:pt>
    <dgm:pt modelId="{EEDB9146-85C6-4E34-ADA7-D01643C023AC}" type="pres">
      <dgm:prSet presAssocID="{314193F5-A9CC-4A23-A780-4A1E996E2EE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B08803B-3A93-4B55-8D53-3956B6947448}" srcId="{B95C22F2-64B9-438E-B436-F4ED603E1A29}" destId="{A4AAE70B-134C-4589-ADEC-CBB589DDCCC2}" srcOrd="0" destOrd="0" parTransId="{4575C65F-0253-4AE4-8BD2-3D27FBFAC799}" sibTransId="{E49CF0ED-C2FE-4BEE-B5D5-4073112B88AF}"/>
    <dgm:cxn modelId="{FFE03048-B329-4E99-BCD4-2E736B717A36}" type="presOf" srcId="{A4AAE70B-134C-4589-ADEC-CBB589DDCCC2}" destId="{E298B94E-E5F1-4172-8600-6F5C350592F6}" srcOrd="1" destOrd="0" presId="urn:microsoft.com/office/officeart/2005/8/layout/list1"/>
    <dgm:cxn modelId="{655AAA4B-1A59-49CA-87A8-40C4A9ED47B0}" type="presOf" srcId="{A4AAE70B-134C-4589-ADEC-CBB589DDCCC2}" destId="{4CBB59A6-BAD5-4269-9BB7-20918CCEC52B}" srcOrd="0" destOrd="0" presId="urn:microsoft.com/office/officeart/2005/8/layout/list1"/>
    <dgm:cxn modelId="{815DD88C-B8F8-4739-B80E-DE55E634FE79}" type="presOf" srcId="{CAA830A4-822C-411E-B89E-3F3ADDC0BF30}" destId="{F790E3B5-DC78-4774-AD6A-72C7B2AEE377}" srcOrd="1" destOrd="0" presId="urn:microsoft.com/office/officeart/2005/8/layout/list1"/>
    <dgm:cxn modelId="{6B696492-6B0C-44B2-9880-C02C3015ACB2}" srcId="{B95C22F2-64B9-438E-B436-F4ED603E1A29}" destId="{CAA830A4-822C-411E-B89E-3F3ADDC0BF30}" srcOrd="2" destOrd="0" parTransId="{C9A74C48-9345-46D5-988C-4AB6EED3CC16}" sibTransId="{560BB420-CB7D-45BC-B536-8226179CA9AC}"/>
    <dgm:cxn modelId="{4064899B-404D-4B53-9996-15387965E91E}" srcId="{B95C22F2-64B9-438E-B436-F4ED603E1A29}" destId="{56139583-6CF5-4519-828D-D4CCFFE7349E}" srcOrd="1" destOrd="0" parTransId="{C3CDF6E1-95D5-4FA5-A77A-F53FA087687A}" sibTransId="{D4A22BE5-5417-46D6-B5AB-ADAAF8F159C8}"/>
    <dgm:cxn modelId="{DA38D8B1-0539-46BA-9318-2E55A6C85EF7}" type="presOf" srcId="{CAA830A4-822C-411E-B89E-3F3ADDC0BF30}" destId="{AFFA974C-65E9-4ABE-B9C0-39EF46A923BC}" srcOrd="0" destOrd="0" presId="urn:microsoft.com/office/officeart/2005/8/layout/list1"/>
    <dgm:cxn modelId="{318940B5-29C4-483D-A637-AC920E248046}" srcId="{B95C22F2-64B9-438E-B436-F4ED603E1A29}" destId="{314193F5-A9CC-4A23-A780-4A1E996E2EE8}" srcOrd="3" destOrd="0" parTransId="{B89AC9FA-09BB-4A76-A28A-B9294647CDD8}" sibTransId="{2030D951-513A-4196-A1BB-DD366AA20A94}"/>
    <dgm:cxn modelId="{DAD72BB8-8680-481F-A95A-316A7B616BF1}" type="presOf" srcId="{314193F5-A9CC-4A23-A780-4A1E996E2EE8}" destId="{FB805469-5CB6-48DE-B424-639AF9D0AC89}" srcOrd="1" destOrd="0" presId="urn:microsoft.com/office/officeart/2005/8/layout/list1"/>
    <dgm:cxn modelId="{1F96AEC9-D1A0-4299-812B-354422F046A4}" type="presOf" srcId="{56139583-6CF5-4519-828D-D4CCFFE7349E}" destId="{F2C8ED63-151A-42F8-9E52-1C6D95E6A66C}" srcOrd="0" destOrd="0" presId="urn:microsoft.com/office/officeart/2005/8/layout/list1"/>
    <dgm:cxn modelId="{1361D8DD-6D7B-407F-B341-79D3E05D38A3}" type="presOf" srcId="{314193F5-A9CC-4A23-A780-4A1E996E2EE8}" destId="{BE1F2995-1FF5-444B-A773-9D864E2C034A}" srcOrd="0" destOrd="0" presId="urn:microsoft.com/office/officeart/2005/8/layout/list1"/>
    <dgm:cxn modelId="{EFF378F1-BB9E-4727-B2DB-669E8433ED3B}" type="presOf" srcId="{56139583-6CF5-4519-828D-D4CCFFE7349E}" destId="{3B5A26A6-0CF9-49C5-8202-BF7C6AECBE24}" srcOrd="1" destOrd="0" presId="urn:microsoft.com/office/officeart/2005/8/layout/list1"/>
    <dgm:cxn modelId="{6147D6FB-1988-40C0-BBD2-20D1BD9B1271}" type="presOf" srcId="{B95C22F2-64B9-438E-B436-F4ED603E1A29}" destId="{0D35B643-2B44-45E7-B2B5-2AE5A705FCAC}" srcOrd="0" destOrd="0" presId="urn:microsoft.com/office/officeart/2005/8/layout/list1"/>
    <dgm:cxn modelId="{60AE496E-36A7-40BD-8C18-0CEA0242557E}" type="presParOf" srcId="{0D35B643-2B44-45E7-B2B5-2AE5A705FCAC}" destId="{C8AD2D65-1DAB-483A-AD86-8BEA0DA0C945}" srcOrd="0" destOrd="0" presId="urn:microsoft.com/office/officeart/2005/8/layout/list1"/>
    <dgm:cxn modelId="{61ADE547-83AD-4F89-90A4-BD789DBA2839}" type="presParOf" srcId="{C8AD2D65-1DAB-483A-AD86-8BEA0DA0C945}" destId="{4CBB59A6-BAD5-4269-9BB7-20918CCEC52B}" srcOrd="0" destOrd="0" presId="urn:microsoft.com/office/officeart/2005/8/layout/list1"/>
    <dgm:cxn modelId="{6C23EC3C-C438-430B-95B8-664711671EA2}" type="presParOf" srcId="{C8AD2D65-1DAB-483A-AD86-8BEA0DA0C945}" destId="{E298B94E-E5F1-4172-8600-6F5C350592F6}" srcOrd="1" destOrd="0" presId="urn:microsoft.com/office/officeart/2005/8/layout/list1"/>
    <dgm:cxn modelId="{B53133A1-CAFD-4B85-8926-FA09C7888BF9}" type="presParOf" srcId="{0D35B643-2B44-45E7-B2B5-2AE5A705FCAC}" destId="{1BA1F21C-1FBD-476C-934C-63EC5A2A2E96}" srcOrd="1" destOrd="0" presId="urn:microsoft.com/office/officeart/2005/8/layout/list1"/>
    <dgm:cxn modelId="{CFBA4C15-F95B-4870-9318-6DA5DA5D1AC9}" type="presParOf" srcId="{0D35B643-2B44-45E7-B2B5-2AE5A705FCAC}" destId="{3D71B2A7-ADEC-4243-8B23-9219DD03DE40}" srcOrd="2" destOrd="0" presId="urn:microsoft.com/office/officeart/2005/8/layout/list1"/>
    <dgm:cxn modelId="{B14F03A5-E0A3-4C67-9CF3-5AC9D2890903}" type="presParOf" srcId="{0D35B643-2B44-45E7-B2B5-2AE5A705FCAC}" destId="{D77EC2EF-049E-4FB0-A177-5911950D8A9F}" srcOrd="3" destOrd="0" presId="urn:microsoft.com/office/officeart/2005/8/layout/list1"/>
    <dgm:cxn modelId="{685610F8-CA16-47D1-B456-54F3E11754C8}" type="presParOf" srcId="{0D35B643-2B44-45E7-B2B5-2AE5A705FCAC}" destId="{C1E96317-E7A2-411E-A1C1-644CCBC85468}" srcOrd="4" destOrd="0" presId="urn:microsoft.com/office/officeart/2005/8/layout/list1"/>
    <dgm:cxn modelId="{1474566D-F800-4578-BC19-ADBE4851BD8D}" type="presParOf" srcId="{C1E96317-E7A2-411E-A1C1-644CCBC85468}" destId="{F2C8ED63-151A-42F8-9E52-1C6D95E6A66C}" srcOrd="0" destOrd="0" presId="urn:microsoft.com/office/officeart/2005/8/layout/list1"/>
    <dgm:cxn modelId="{5BB10A52-00F3-4235-9CA7-257FCB262BB0}" type="presParOf" srcId="{C1E96317-E7A2-411E-A1C1-644CCBC85468}" destId="{3B5A26A6-0CF9-49C5-8202-BF7C6AECBE24}" srcOrd="1" destOrd="0" presId="urn:microsoft.com/office/officeart/2005/8/layout/list1"/>
    <dgm:cxn modelId="{C701A77F-29FD-4FCD-9C30-2AC845771582}" type="presParOf" srcId="{0D35B643-2B44-45E7-B2B5-2AE5A705FCAC}" destId="{29D42DFF-B6F7-41E9-AA45-572688B2FB24}" srcOrd="5" destOrd="0" presId="urn:microsoft.com/office/officeart/2005/8/layout/list1"/>
    <dgm:cxn modelId="{A9169EEE-B758-4431-A909-219EF354597F}" type="presParOf" srcId="{0D35B643-2B44-45E7-B2B5-2AE5A705FCAC}" destId="{5E1C2D8A-D0D7-47C2-B829-EB317CE247A7}" srcOrd="6" destOrd="0" presId="urn:microsoft.com/office/officeart/2005/8/layout/list1"/>
    <dgm:cxn modelId="{8ED15BBE-3E53-4744-AB9A-0B7ADA48B317}" type="presParOf" srcId="{0D35B643-2B44-45E7-B2B5-2AE5A705FCAC}" destId="{D3533160-AD6E-42BB-A026-DF130A455FE6}" srcOrd="7" destOrd="0" presId="urn:microsoft.com/office/officeart/2005/8/layout/list1"/>
    <dgm:cxn modelId="{4CD0BC8F-9882-4C50-8862-0A9D194FB9AA}" type="presParOf" srcId="{0D35B643-2B44-45E7-B2B5-2AE5A705FCAC}" destId="{92286EFC-D4AF-42F6-BB46-081F63F93412}" srcOrd="8" destOrd="0" presId="urn:microsoft.com/office/officeart/2005/8/layout/list1"/>
    <dgm:cxn modelId="{2444152D-5936-4CAA-88D5-D062373AB86B}" type="presParOf" srcId="{92286EFC-D4AF-42F6-BB46-081F63F93412}" destId="{AFFA974C-65E9-4ABE-B9C0-39EF46A923BC}" srcOrd="0" destOrd="0" presId="urn:microsoft.com/office/officeart/2005/8/layout/list1"/>
    <dgm:cxn modelId="{DAA22F62-965B-4D34-91D2-EFA8010DE563}" type="presParOf" srcId="{92286EFC-D4AF-42F6-BB46-081F63F93412}" destId="{F790E3B5-DC78-4774-AD6A-72C7B2AEE377}" srcOrd="1" destOrd="0" presId="urn:microsoft.com/office/officeart/2005/8/layout/list1"/>
    <dgm:cxn modelId="{628A8999-F5E1-44FD-8E68-B5B880D6B5DE}" type="presParOf" srcId="{0D35B643-2B44-45E7-B2B5-2AE5A705FCAC}" destId="{C04F6A45-9594-4DFB-9D14-095886F62605}" srcOrd="9" destOrd="0" presId="urn:microsoft.com/office/officeart/2005/8/layout/list1"/>
    <dgm:cxn modelId="{68207F8D-727C-4382-9033-FBB70FE312C5}" type="presParOf" srcId="{0D35B643-2B44-45E7-B2B5-2AE5A705FCAC}" destId="{A239E09A-7792-4CF1-929C-C665001B57EB}" srcOrd="10" destOrd="0" presId="urn:microsoft.com/office/officeart/2005/8/layout/list1"/>
    <dgm:cxn modelId="{CDF188A6-4686-4128-96FD-95C97BBE4467}" type="presParOf" srcId="{0D35B643-2B44-45E7-B2B5-2AE5A705FCAC}" destId="{99FCA0FB-2B93-4DDE-9E24-E041A577D3A7}" srcOrd="11" destOrd="0" presId="urn:microsoft.com/office/officeart/2005/8/layout/list1"/>
    <dgm:cxn modelId="{F0B7ED56-358C-400B-98E4-339B77F1C251}" type="presParOf" srcId="{0D35B643-2B44-45E7-B2B5-2AE5A705FCAC}" destId="{758425D5-EB05-4A74-8DE2-F5F3CFEA7BAE}" srcOrd="12" destOrd="0" presId="urn:microsoft.com/office/officeart/2005/8/layout/list1"/>
    <dgm:cxn modelId="{52409156-A0DE-4DEA-87D4-58F10089ED4B}" type="presParOf" srcId="{758425D5-EB05-4A74-8DE2-F5F3CFEA7BAE}" destId="{BE1F2995-1FF5-444B-A773-9D864E2C034A}" srcOrd="0" destOrd="0" presId="urn:microsoft.com/office/officeart/2005/8/layout/list1"/>
    <dgm:cxn modelId="{74787A97-B276-4AF3-8B13-0AD09FA3D6F9}" type="presParOf" srcId="{758425D5-EB05-4A74-8DE2-F5F3CFEA7BAE}" destId="{FB805469-5CB6-48DE-B424-639AF9D0AC89}" srcOrd="1" destOrd="0" presId="urn:microsoft.com/office/officeart/2005/8/layout/list1"/>
    <dgm:cxn modelId="{3801CFE8-1350-4138-B2A0-DD6086EF09A5}" type="presParOf" srcId="{0D35B643-2B44-45E7-B2B5-2AE5A705FCAC}" destId="{AFB7C318-9D7D-43DB-9405-4A63AF1CD1DD}" srcOrd="13" destOrd="0" presId="urn:microsoft.com/office/officeart/2005/8/layout/list1"/>
    <dgm:cxn modelId="{89BFBF9B-10BD-45AC-A67D-E01CB23850EA}" type="presParOf" srcId="{0D35B643-2B44-45E7-B2B5-2AE5A705FCAC}" destId="{EEDB9146-85C6-4E34-ADA7-D01643C023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71F1B-312B-4986-AD8A-581325D7505F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4CBAD65-3747-4434-80D0-4C69F0AFBE16}">
      <dgm:prSet phldrT="[Text]"/>
      <dgm:spPr/>
      <dgm:t>
        <a:bodyPr/>
        <a:lstStyle/>
        <a:p>
          <a:r>
            <a:rPr lang="en-IN" b="0" i="0" dirty="0"/>
            <a:t>Customer Account Information</a:t>
          </a:r>
          <a:endParaRPr lang="en-IN" dirty="0"/>
        </a:p>
      </dgm:t>
    </dgm:pt>
    <dgm:pt modelId="{1D884A7F-658C-4370-AAFE-DABB40BB1CCE}" type="parTrans" cxnId="{A47ECFE3-57A2-44F0-BA3B-7C761AAD79DF}">
      <dgm:prSet/>
      <dgm:spPr/>
      <dgm:t>
        <a:bodyPr/>
        <a:lstStyle/>
        <a:p>
          <a:endParaRPr lang="en-IN"/>
        </a:p>
      </dgm:t>
    </dgm:pt>
    <dgm:pt modelId="{C74DC12F-7CCF-4D78-80BB-7A3F1DF3ED23}" type="sibTrans" cxnId="{A47ECFE3-57A2-44F0-BA3B-7C761AAD79DF}">
      <dgm:prSet/>
      <dgm:spPr/>
      <dgm:t>
        <a:bodyPr/>
        <a:lstStyle/>
        <a:p>
          <a:endParaRPr lang="en-IN"/>
        </a:p>
      </dgm:t>
    </dgm:pt>
    <dgm:pt modelId="{085286C5-5473-4CBB-94A0-B303E82F193E}">
      <dgm:prSet phldrT="[Text]"/>
      <dgm:spPr/>
      <dgm:t>
        <a:bodyPr/>
        <a:lstStyle/>
        <a:p>
          <a:r>
            <a:rPr lang="en-US" dirty="0"/>
            <a:t>Tenure</a:t>
          </a:r>
          <a:endParaRPr lang="en-IN" dirty="0"/>
        </a:p>
      </dgm:t>
    </dgm:pt>
    <dgm:pt modelId="{B8233F9B-9513-4BA7-A065-583A05933220}" type="parTrans" cxnId="{F9177077-63FC-40F6-AF67-B92CB2ECB374}">
      <dgm:prSet/>
      <dgm:spPr/>
      <dgm:t>
        <a:bodyPr/>
        <a:lstStyle/>
        <a:p>
          <a:endParaRPr lang="en-IN"/>
        </a:p>
      </dgm:t>
    </dgm:pt>
    <dgm:pt modelId="{29D73069-AB76-44CD-A068-3AC0954DF8A8}" type="sibTrans" cxnId="{F9177077-63FC-40F6-AF67-B92CB2ECB374}">
      <dgm:prSet/>
      <dgm:spPr/>
      <dgm:t>
        <a:bodyPr/>
        <a:lstStyle/>
        <a:p>
          <a:endParaRPr lang="en-IN"/>
        </a:p>
      </dgm:t>
    </dgm:pt>
    <dgm:pt modelId="{605A84F5-2335-4A3E-9031-C48587E41349}">
      <dgm:prSet phldrT="[Text]"/>
      <dgm:spPr/>
      <dgm:t>
        <a:bodyPr/>
        <a:lstStyle/>
        <a:p>
          <a:r>
            <a:rPr lang="en-US" b="0" i="0" dirty="0"/>
            <a:t>Contract</a:t>
          </a:r>
          <a:endParaRPr lang="en-IN" dirty="0"/>
        </a:p>
      </dgm:t>
    </dgm:pt>
    <dgm:pt modelId="{8873CF8C-5B87-4A9D-BE7E-1C8448B27AAB}" type="parTrans" cxnId="{F6D2F107-6445-4CD7-AA3D-B3B5AACDBD88}">
      <dgm:prSet/>
      <dgm:spPr/>
      <dgm:t>
        <a:bodyPr/>
        <a:lstStyle/>
        <a:p>
          <a:endParaRPr lang="en-IN"/>
        </a:p>
      </dgm:t>
    </dgm:pt>
    <dgm:pt modelId="{469E18BC-7F6B-446C-92B9-8A73F45CA75D}" type="sibTrans" cxnId="{F6D2F107-6445-4CD7-AA3D-B3B5AACDBD88}">
      <dgm:prSet/>
      <dgm:spPr/>
      <dgm:t>
        <a:bodyPr/>
        <a:lstStyle/>
        <a:p>
          <a:endParaRPr lang="en-IN"/>
        </a:p>
      </dgm:t>
    </dgm:pt>
    <dgm:pt modelId="{1844939F-B0FF-4071-918B-3278DA8F6E2A}">
      <dgm:prSet phldrT="[Text]"/>
      <dgm:spPr/>
      <dgm:t>
        <a:bodyPr/>
        <a:lstStyle/>
        <a:p>
          <a:r>
            <a:rPr lang="en-IN" b="0" i="0" dirty="0"/>
            <a:t>Demographic Info</a:t>
          </a:r>
          <a:endParaRPr lang="en-IN" dirty="0"/>
        </a:p>
      </dgm:t>
    </dgm:pt>
    <dgm:pt modelId="{202FAEA1-9EE0-45AC-95F2-E40DA02858B8}" type="parTrans" cxnId="{E0817FFC-B408-4CC8-8A31-88E045D1EF98}">
      <dgm:prSet/>
      <dgm:spPr/>
      <dgm:t>
        <a:bodyPr/>
        <a:lstStyle/>
        <a:p>
          <a:endParaRPr lang="en-IN"/>
        </a:p>
      </dgm:t>
    </dgm:pt>
    <dgm:pt modelId="{C2483E15-8233-4665-9A80-432D7C1899E2}" type="sibTrans" cxnId="{E0817FFC-B408-4CC8-8A31-88E045D1EF98}">
      <dgm:prSet/>
      <dgm:spPr/>
      <dgm:t>
        <a:bodyPr/>
        <a:lstStyle/>
        <a:p>
          <a:endParaRPr lang="en-IN"/>
        </a:p>
      </dgm:t>
    </dgm:pt>
    <dgm:pt modelId="{17A59759-8523-4ECA-9701-5661909D5564}">
      <dgm:prSet phldrT="[Text]"/>
      <dgm:spPr/>
      <dgm:t>
        <a:bodyPr/>
        <a:lstStyle/>
        <a:p>
          <a:r>
            <a:rPr lang="en-US" b="0" i="0" dirty="0"/>
            <a:t>Gender</a:t>
          </a:r>
          <a:endParaRPr lang="en-IN" dirty="0"/>
        </a:p>
      </dgm:t>
    </dgm:pt>
    <dgm:pt modelId="{1620FEA7-7606-443F-A510-AA0AFDEACA54}" type="parTrans" cxnId="{639F0EAF-5438-4665-87D1-EAC811E7B73A}">
      <dgm:prSet/>
      <dgm:spPr/>
      <dgm:t>
        <a:bodyPr/>
        <a:lstStyle/>
        <a:p>
          <a:endParaRPr lang="en-IN"/>
        </a:p>
      </dgm:t>
    </dgm:pt>
    <dgm:pt modelId="{0D8D900A-E57B-42BC-BFEA-A7C5590A154C}" type="sibTrans" cxnId="{639F0EAF-5438-4665-87D1-EAC811E7B73A}">
      <dgm:prSet/>
      <dgm:spPr/>
      <dgm:t>
        <a:bodyPr/>
        <a:lstStyle/>
        <a:p>
          <a:endParaRPr lang="en-IN"/>
        </a:p>
      </dgm:t>
    </dgm:pt>
    <dgm:pt modelId="{083E9CD3-23DA-47CB-BB13-1C1290F7EBD3}">
      <dgm:prSet phldrT="[Text]"/>
      <dgm:spPr/>
      <dgm:t>
        <a:bodyPr/>
        <a:lstStyle/>
        <a:p>
          <a:r>
            <a:rPr lang="en-US" dirty="0"/>
            <a:t>Services</a:t>
          </a:r>
          <a:endParaRPr lang="en-IN" dirty="0"/>
        </a:p>
      </dgm:t>
    </dgm:pt>
    <dgm:pt modelId="{9D2B00B1-4111-417D-A94F-7F5A5B8FE6E4}" type="parTrans" cxnId="{DEBAC790-2EEB-4794-918E-DA5846D61042}">
      <dgm:prSet/>
      <dgm:spPr/>
      <dgm:t>
        <a:bodyPr/>
        <a:lstStyle/>
        <a:p>
          <a:endParaRPr lang="en-IN"/>
        </a:p>
      </dgm:t>
    </dgm:pt>
    <dgm:pt modelId="{A032539E-EAE6-471C-9705-78649F0A66EF}" type="sibTrans" cxnId="{DEBAC790-2EEB-4794-918E-DA5846D61042}">
      <dgm:prSet/>
      <dgm:spPr/>
      <dgm:t>
        <a:bodyPr/>
        <a:lstStyle/>
        <a:p>
          <a:endParaRPr lang="en-IN"/>
        </a:p>
      </dgm:t>
    </dgm:pt>
    <dgm:pt modelId="{C7CFD79D-A580-42B3-B4CE-D7F57982A168}">
      <dgm:prSet phldrT="[Text]"/>
      <dgm:spPr/>
      <dgm:t>
        <a:bodyPr/>
        <a:lstStyle/>
        <a:p>
          <a:r>
            <a:rPr lang="en-US" b="0" i="0" dirty="0"/>
            <a:t>Phone</a:t>
          </a:r>
          <a:endParaRPr lang="en-IN" dirty="0"/>
        </a:p>
      </dgm:t>
    </dgm:pt>
    <dgm:pt modelId="{4CD8C1F6-971B-4C9A-A0D6-0DC8CA2A49A6}" type="parTrans" cxnId="{42D58EBA-0B51-4B72-83D0-EB110ABFACDD}">
      <dgm:prSet/>
      <dgm:spPr/>
      <dgm:t>
        <a:bodyPr/>
        <a:lstStyle/>
        <a:p>
          <a:endParaRPr lang="en-IN"/>
        </a:p>
      </dgm:t>
    </dgm:pt>
    <dgm:pt modelId="{D2217434-6081-48D4-8724-085A50C9AEBD}" type="sibTrans" cxnId="{42D58EBA-0B51-4B72-83D0-EB110ABFACDD}">
      <dgm:prSet/>
      <dgm:spPr/>
      <dgm:t>
        <a:bodyPr/>
        <a:lstStyle/>
        <a:p>
          <a:endParaRPr lang="en-IN"/>
        </a:p>
      </dgm:t>
    </dgm:pt>
    <dgm:pt modelId="{F0903409-0742-4E36-9923-36BEB82B20F5}">
      <dgm:prSet phldrT="[Text]"/>
      <dgm:spPr/>
      <dgm:t>
        <a:bodyPr/>
        <a:lstStyle/>
        <a:p>
          <a:r>
            <a:rPr lang="en-US" b="0" i="0" dirty="0"/>
            <a:t>Age</a:t>
          </a:r>
          <a:endParaRPr lang="en-IN" dirty="0"/>
        </a:p>
      </dgm:t>
    </dgm:pt>
    <dgm:pt modelId="{D722698A-44EA-4B50-B805-CA1030D628C8}" type="parTrans" cxnId="{AE9772E4-CA36-4229-A764-942BA875BE8E}">
      <dgm:prSet/>
      <dgm:spPr/>
      <dgm:t>
        <a:bodyPr/>
        <a:lstStyle/>
        <a:p>
          <a:endParaRPr lang="en-IN"/>
        </a:p>
      </dgm:t>
    </dgm:pt>
    <dgm:pt modelId="{7C4FCCEA-10B2-4000-A640-4C969004A330}" type="sibTrans" cxnId="{AE9772E4-CA36-4229-A764-942BA875BE8E}">
      <dgm:prSet/>
      <dgm:spPr/>
      <dgm:t>
        <a:bodyPr/>
        <a:lstStyle/>
        <a:p>
          <a:endParaRPr lang="en-IN"/>
        </a:p>
      </dgm:t>
    </dgm:pt>
    <dgm:pt modelId="{E94D9F04-2DAC-4F4E-9E94-8E647C8045E0}">
      <dgm:prSet phldrT="[Text]"/>
      <dgm:spPr/>
      <dgm:t>
        <a:bodyPr/>
        <a:lstStyle/>
        <a:p>
          <a:r>
            <a:rPr lang="en-US" b="0" i="0" dirty="0"/>
            <a:t>Partners</a:t>
          </a:r>
          <a:endParaRPr lang="en-IN" dirty="0"/>
        </a:p>
      </dgm:t>
    </dgm:pt>
    <dgm:pt modelId="{2C52CBC9-5344-40F4-9E65-451B1622378C}" type="parTrans" cxnId="{010C244D-DEE3-4BCA-9DD1-4EAAAC8706F2}">
      <dgm:prSet/>
      <dgm:spPr/>
      <dgm:t>
        <a:bodyPr/>
        <a:lstStyle/>
        <a:p>
          <a:endParaRPr lang="en-IN"/>
        </a:p>
      </dgm:t>
    </dgm:pt>
    <dgm:pt modelId="{0EBE2807-E078-4867-8455-AD65AEED839E}" type="sibTrans" cxnId="{010C244D-DEE3-4BCA-9DD1-4EAAAC8706F2}">
      <dgm:prSet/>
      <dgm:spPr/>
      <dgm:t>
        <a:bodyPr/>
        <a:lstStyle/>
        <a:p>
          <a:endParaRPr lang="en-IN"/>
        </a:p>
      </dgm:t>
    </dgm:pt>
    <dgm:pt modelId="{D7B7D9E3-4CDA-4E92-9A1E-D31C00390344}">
      <dgm:prSet phldrT="[Text]"/>
      <dgm:spPr/>
      <dgm:t>
        <a:bodyPr/>
        <a:lstStyle/>
        <a:p>
          <a:r>
            <a:rPr lang="en-US" b="0" i="0" dirty="0"/>
            <a:t>Dependents</a:t>
          </a:r>
          <a:endParaRPr lang="en-IN" dirty="0"/>
        </a:p>
      </dgm:t>
    </dgm:pt>
    <dgm:pt modelId="{9D7CA26F-BE9C-44EA-AEB7-B8AD8CDFC38F}" type="parTrans" cxnId="{1716A38B-6CD5-42F8-9548-2D59C9DF901E}">
      <dgm:prSet/>
      <dgm:spPr/>
      <dgm:t>
        <a:bodyPr/>
        <a:lstStyle/>
        <a:p>
          <a:endParaRPr lang="en-IN"/>
        </a:p>
      </dgm:t>
    </dgm:pt>
    <dgm:pt modelId="{56AD2EEB-4AFE-48F4-B5B7-214CAB619F9F}" type="sibTrans" cxnId="{1716A38B-6CD5-42F8-9548-2D59C9DF901E}">
      <dgm:prSet/>
      <dgm:spPr/>
      <dgm:t>
        <a:bodyPr/>
        <a:lstStyle/>
        <a:p>
          <a:endParaRPr lang="en-IN"/>
        </a:p>
      </dgm:t>
    </dgm:pt>
    <dgm:pt modelId="{D8E75091-8538-4F07-8DD6-8038343568CE}">
      <dgm:prSet phldrT="[Text]"/>
      <dgm:spPr/>
      <dgm:t>
        <a:bodyPr/>
        <a:lstStyle/>
        <a:p>
          <a:r>
            <a:rPr lang="en-US" b="0" i="0" dirty="0"/>
            <a:t>Total Charges</a:t>
          </a:r>
          <a:endParaRPr lang="en-IN" dirty="0"/>
        </a:p>
      </dgm:t>
    </dgm:pt>
    <dgm:pt modelId="{4BFBEBAC-EBCA-455A-A144-3635336161C9}" type="parTrans" cxnId="{C6BADDAB-5119-4FAF-806E-C395329EDADA}">
      <dgm:prSet/>
      <dgm:spPr/>
      <dgm:t>
        <a:bodyPr/>
        <a:lstStyle/>
        <a:p>
          <a:endParaRPr lang="en-IN"/>
        </a:p>
      </dgm:t>
    </dgm:pt>
    <dgm:pt modelId="{CACCC024-5E83-4EF9-BA81-597028788BBB}" type="sibTrans" cxnId="{C6BADDAB-5119-4FAF-806E-C395329EDADA}">
      <dgm:prSet/>
      <dgm:spPr/>
      <dgm:t>
        <a:bodyPr/>
        <a:lstStyle/>
        <a:p>
          <a:endParaRPr lang="en-IN"/>
        </a:p>
      </dgm:t>
    </dgm:pt>
    <dgm:pt modelId="{EDECCCC5-8908-48CC-9DB6-B7127B459407}">
      <dgm:prSet phldrT="[Text]"/>
      <dgm:spPr/>
      <dgm:t>
        <a:bodyPr/>
        <a:lstStyle/>
        <a:p>
          <a:r>
            <a:rPr lang="en-US" b="0" i="0" dirty="0"/>
            <a:t>Monthly Charges</a:t>
          </a:r>
          <a:endParaRPr lang="en-IN" dirty="0"/>
        </a:p>
      </dgm:t>
    </dgm:pt>
    <dgm:pt modelId="{62913ED8-4CB7-4AFC-8DAF-C51215D3E074}" type="parTrans" cxnId="{96383172-B592-4F4E-A4B3-8ECD0D6264E6}">
      <dgm:prSet/>
      <dgm:spPr/>
      <dgm:t>
        <a:bodyPr/>
        <a:lstStyle/>
        <a:p>
          <a:endParaRPr lang="en-IN"/>
        </a:p>
      </dgm:t>
    </dgm:pt>
    <dgm:pt modelId="{37FC96E2-016E-428C-A64C-E713CF11D7EC}" type="sibTrans" cxnId="{96383172-B592-4F4E-A4B3-8ECD0D6264E6}">
      <dgm:prSet/>
      <dgm:spPr/>
      <dgm:t>
        <a:bodyPr/>
        <a:lstStyle/>
        <a:p>
          <a:endParaRPr lang="en-IN"/>
        </a:p>
      </dgm:t>
    </dgm:pt>
    <dgm:pt modelId="{6BA68109-DF7A-4703-A034-D59F1067A870}">
      <dgm:prSet phldrT="[Text]"/>
      <dgm:spPr/>
      <dgm:t>
        <a:bodyPr/>
        <a:lstStyle/>
        <a:p>
          <a:r>
            <a:rPr lang="en-US" b="0" i="0" dirty="0"/>
            <a:t>Paperless Billing</a:t>
          </a:r>
          <a:endParaRPr lang="en-IN" dirty="0"/>
        </a:p>
      </dgm:t>
    </dgm:pt>
    <dgm:pt modelId="{53EE535E-B037-4F83-9BE1-3292E03788B3}" type="parTrans" cxnId="{9DB9DD0F-DFD7-4A4B-B2CD-060958906971}">
      <dgm:prSet/>
      <dgm:spPr/>
      <dgm:t>
        <a:bodyPr/>
        <a:lstStyle/>
        <a:p>
          <a:endParaRPr lang="en-IN"/>
        </a:p>
      </dgm:t>
    </dgm:pt>
    <dgm:pt modelId="{CE4209D4-6FD5-4F57-BF17-4E0C85B4A097}" type="sibTrans" cxnId="{9DB9DD0F-DFD7-4A4B-B2CD-060958906971}">
      <dgm:prSet/>
      <dgm:spPr/>
      <dgm:t>
        <a:bodyPr/>
        <a:lstStyle/>
        <a:p>
          <a:endParaRPr lang="en-IN"/>
        </a:p>
      </dgm:t>
    </dgm:pt>
    <dgm:pt modelId="{13422666-FDFD-4099-A36C-860D8DCCE026}">
      <dgm:prSet phldrT="[Text]"/>
      <dgm:spPr/>
      <dgm:t>
        <a:bodyPr/>
        <a:lstStyle/>
        <a:p>
          <a:r>
            <a:rPr lang="en-US" b="0" i="0" dirty="0"/>
            <a:t>Payment Method</a:t>
          </a:r>
          <a:endParaRPr lang="en-IN" dirty="0"/>
        </a:p>
      </dgm:t>
    </dgm:pt>
    <dgm:pt modelId="{95DE2450-7163-40B8-9B1E-3C8202815A02}" type="parTrans" cxnId="{66822B4C-B79F-4E42-A201-A75EEF97B852}">
      <dgm:prSet/>
      <dgm:spPr/>
      <dgm:t>
        <a:bodyPr/>
        <a:lstStyle/>
        <a:p>
          <a:endParaRPr lang="en-IN"/>
        </a:p>
      </dgm:t>
    </dgm:pt>
    <dgm:pt modelId="{8E7A73F3-CEF5-49A4-9108-AF3E2B452B6F}" type="sibTrans" cxnId="{66822B4C-B79F-4E42-A201-A75EEF97B852}">
      <dgm:prSet/>
      <dgm:spPr/>
      <dgm:t>
        <a:bodyPr/>
        <a:lstStyle/>
        <a:p>
          <a:endParaRPr lang="en-IN"/>
        </a:p>
      </dgm:t>
    </dgm:pt>
    <dgm:pt modelId="{D83C49F5-D442-48F1-B19C-0F8F8F2DD397}">
      <dgm:prSet phldrT="[Text]"/>
      <dgm:spPr/>
      <dgm:t>
        <a:bodyPr/>
        <a:lstStyle/>
        <a:p>
          <a:r>
            <a:rPr lang="en-US" b="0" i="0" dirty="0"/>
            <a:t>Streaming TV</a:t>
          </a:r>
          <a:endParaRPr lang="en-IN" dirty="0"/>
        </a:p>
      </dgm:t>
    </dgm:pt>
    <dgm:pt modelId="{9FF28EFB-8F64-4ED1-8D18-A7281D27B709}" type="parTrans" cxnId="{AA238AB1-AAB9-4C96-9786-DC6C50579A31}">
      <dgm:prSet/>
      <dgm:spPr/>
      <dgm:t>
        <a:bodyPr/>
        <a:lstStyle/>
        <a:p>
          <a:endParaRPr lang="en-IN"/>
        </a:p>
      </dgm:t>
    </dgm:pt>
    <dgm:pt modelId="{3C090B57-4DF3-4625-9201-E7F9B0DAB234}" type="sibTrans" cxnId="{AA238AB1-AAB9-4C96-9786-DC6C50579A31}">
      <dgm:prSet/>
      <dgm:spPr/>
      <dgm:t>
        <a:bodyPr/>
        <a:lstStyle/>
        <a:p>
          <a:endParaRPr lang="en-IN"/>
        </a:p>
      </dgm:t>
    </dgm:pt>
    <dgm:pt modelId="{7061AE90-5A36-41FE-9EE5-AE712CE5D91E}">
      <dgm:prSet phldrT="[Text]"/>
      <dgm:spPr/>
      <dgm:t>
        <a:bodyPr/>
        <a:lstStyle/>
        <a:p>
          <a:r>
            <a:rPr lang="en-US" b="0" i="0" dirty="0"/>
            <a:t>Tech Support</a:t>
          </a:r>
          <a:endParaRPr lang="en-IN" dirty="0"/>
        </a:p>
      </dgm:t>
    </dgm:pt>
    <dgm:pt modelId="{856472EA-6551-40DE-8473-B86189FB24F9}" type="parTrans" cxnId="{03C0FDD7-4CE5-4DD5-AC9E-824098858D95}">
      <dgm:prSet/>
      <dgm:spPr/>
      <dgm:t>
        <a:bodyPr/>
        <a:lstStyle/>
        <a:p>
          <a:endParaRPr lang="en-IN"/>
        </a:p>
      </dgm:t>
    </dgm:pt>
    <dgm:pt modelId="{BFD06A67-748B-4390-A7E7-5A9B58FF843D}" type="sibTrans" cxnId="{03C0FDD7-4CE5-4DD5-AC9E-824098858D95}">
      <dgm:prSet/>
      <dgm:spPr/>
      <dgm:t>
        <a:bodyPr/>
        <a:lstStyle/>
        <a:p>
          <a:endParaRPr lang="en-IN"/>
        </a:p>
      </dgm:t>
    </dgm:pt>
    <dgm:pt modelId="{FDE9E9E1-6E77-41E1-BF63-DB0F70DEDECB}">
      <dgm:prSet phldrT="[Text]"/>
      <dgm:spPr/>
      <dgm:t>
        <a:bodyPr/>
        <a:lstStyle/>
        <a:p>
          <a:r>
            <a:rPr lang="en-US" b="0" i="0" dirty="0"/>
            <a:t>Device Protection</a:t>
          </a:r>
          <a:endParaRPr lang="en-IN" dirty="0"/>
        </a:p>
      </dgm:t>
    </dgm:pt>
    <dgm:pt modelId="{7656CF05-45E2-4B56-B9EC-71D5C616B5F1}" type="parTrans" cxnId="{CC38C7AC-EC68-4560-A29C-AC0C1DC41B55}">
      <dgm:prSet/>
      <dgm:spPr/>
      <dgm:t>
        <a:bodyPr/>
        <a:lstStyle/>
        <a:p>
          <a:endParaRPr lang="en-IN"/>
        </a:p>
      </dgm:t>
    </dgm:pt>
    <dgm:pt modelId="{018484F6-5C31-48B3-9709-4BDC2F92FC63}" type="sibTrans" cxnId="{CC38C7AC-EC68-4560-A29C-AC0C1DC41B55}">
      <dgm:prSet/>
      <dgm:spPr/>
      <dgm:t>
        <a:bodyPr/>
        <a:lstStyle/>
        <a:p>
          <a:endParaRPr lang="en-IN"/>
        </a:p>
      </dgm:t>
    </dgm:pt>
    <dgm:pt modelId="{7C2E3876-536D-4F3F-ADCF-B5FE892E8473}">
      <dgm:prSet phldrT="[Text]"/>
      <dgm:spPr/>
      <dgm:t>
        <a:bodyPr/>
        <a:lstStyle/>
        <a:p>
          <a:r>
            <a:rPr lang="en-US" b="0" i="0" dirty="0"/>
            <a:t>Online Backup</a:t>
          </a:r>
          <a:endParaRPr lang="en-IN" dirty="0"/>
        </a:p>
      </dgm:t>
    </dgm:pt>
    <dgm:pt modelId="{33D6BFCC-F421-4F8E-A91A-1F086ECA1C4B}" type="parTrans" cxnId="{41537DE9-4384-4E79-98F3-F46F68BC1840}">
      <dgm:prSet/>
      <dgm:spPr/>
      <dgm:t>
        <a:bodyPr/>
        <a:lstStyle/>
        <a:p>
          <a:endParaRPr lang="en-IN"/>
        </a:p>
      </dgm:t>
    </dgm:pt>
    <dgm:pt modelId="{E63AC5B5-C34C-4E1C-848B-3EA16FE6ACFB}" type="sibTrans" cxnId="{41537DE9-4384-4E79-98F3-F46F68BC1840}">
      <dgm:prSet/>
      <dgm:spPr/>
      <dgm:t>
        <a:bodyPr/>
        <a:lstStyle/>
        <a:p>
          <a:endParaRPr lang="en-IN"/>
        </a:p>
      </dgm:t>
    </dgm:pt>
    <dgm:pt modelId="{9E75A4FE-3336-4CA7-8F72-312B8B1B3B6B}">
      <dgm:prSet phldrT="[Text]"/>
      <dgm:spPr/>
      <dgm:t>
        <a:bodyPr/>
        <a:lstStyle/>
        <a:p>
          <a:r>
            <a:rPr lang="en-US" b="0" i="0" dirty="0"/>
            <a:t>Online Security</a:t>
          </a:r>
          <a:endParaRPr lang="en-IN" dirty="0"/>
        </a:p>
      </dgm:t>
    </dgm:pt>
    <dgm:pt modelId="{4A127E95-4F5A-4AA2-9846-0CC3930B4A82}" type="parTrans" cxnId="{3D3DCC89-C421-4E02-AAB3-5995A5F80F7B}">
      <dgm:prSet/>
      <dgm:spPr/>
      <dgm:t>
        <a:bodyPr/>
        <a:lstStyle/>
        <a:p>
          <a:endParaRPr lang="en-IN"/>
        </a:p>
      </dgm:t>
    </dgm:pt>
    <dgm:pt modelId="{FC69D93E-F366-492C-80E2-26F4761B6EA7}" type="sibTrans" cxnId="{3D3DCC89-C421-4E02-AAB3-5995A5F80F7B}">
      <dgm:prSet/>
      <dgm:spPr/>
      <dgm:t>
        <a:bodyPr/>
        <a:lstStyle/>
        <a:p>
          <a:endParaRPr lang="en-IN"/>
        </a:p>
      </dgm:t>
    </dgm:pt>
    <dgm:pt modelId="{1F228264-2EA9-499A-9339-A3310686EC1F}">
      <dgm:prSet phldrT="[Text]"/>
      <dgm:spPr/>
      <dgm:t>
        <a:bodyPr/>
        <a:lstStyle/>
        <a:p>
          <a:r>
            <a:rPr lang="en-US" b="0" i="0" dirty="0"/>
            <a:t>Internet</a:t>
          </a:r>
          <a:endParaRPr lang="en-IN" dirty="0"/>
        </a:p>
      </dgm:t>
    </dgm:pt>
    <dgm:pt modelId="{D4EF5B1C-D667-400E-B855-8C2473EC0AAD}" type="parTrans" cxnId="{D028CF85-65FF-45EE-B3DD-EF66D9C407F3}">
      <dgm:prSet/>
      <dgm:spPr/>
      <dgm:t>
        <a:bodyPr/>
        <a:lstStyle/>
        <a:p>
          <a:endParaRPr lang="en-IN"/>
        </a:p>
      </dgm:t>
    </dgm:pt>
    <dgm:pt modelId="{E6E7B10A-F1AD-4392-A8DC-D425C7CAF5BB}" type="sibTrans" cxnId="{D028CF85-65FF-45EE-B3DD-EF66D9C407F3}">
      <dgm:prSet/>
      <dgm:spPr/>
      <dgm:t>
        <a:bodyPr/>
        <a:lstStyle/>
        <a:p>
          <a:endParaRPr lang="en-IN"/>
        </a:p>
      </dgm:t>
    </dgm:pt>
    <dgm:pt modelId="{C099D336-9F80-41C2-AFED-79E3D34AE097}">
      <dgm:prSet phldrT="[Text]"/>
      <dgm:spPr/>
      <dgm:t>
        <a:bodyPr/>
        <a:lstStyle/>
        <a:p>
          <a:r>
            <a:rPr lang="en-US" b="0" i="0" dirty="0"/>
            <a:t>Multiple Lines</a:t>
          </a:r>
          <a:endParaRPr lang="en-IN" dirty="0"/>
        </a:p>
      </dgm:t>
    </dgm:pt>
    <dgm:pt modelId="{01009C84-93C9-423B-9F9A-3B2425845920}" type="parTrans" cxnId="{C66BBC21-9AB6-4780-9E1D-253D64ACFA56}">
      <dgm:prSet/>
      <dgm:spPr/>
      <dgm:t>
        <a:bodyPr/>
        <a:lstStyle/>
        <a:p>
          <a:endParaRPr lang="en-IN"/>
        </a:p>
      </dgm:t>
    </dgm:pt>
    <dgm:pt modelId="{519E159E-6073-4D4E-BA45-003F1AF7EEFA}" type="sibTrans" cxnId="{C66BBC21-9AB6-4780-9E1D-253D64ACFA56}">
      <dgm:prSet/>
      <dgm:spPr/>
      <dgm:t>
        <a:bodyPr/>
        <a:lstStyle/>
        <a:p>
          <a:endParaRPr lang="en-IN"/>
        </a:p>
      </dgm:t>
    </dgm:pt>
    <dgm:pt modelId="{44FE6E78-CAFD-456B-9055-FCBFF6BD3C03}">
      <dgm:prSet phldrT="[Text]"/>
      <dgm:spPr/>
      <dgm:t>
        <a:bodyPr/>
        <a:lstStyle/>
        <a:p>
          <a:r>
            <a:rPr lang="en-US" dirty="0"/>
            <a:t>Customer ID</a:t>
          </a:r>
          <a:endParaRPr lang="en-IN" dirty="0"/>
        </a:p>
      </dgm:t>
    </dgm:pt>
    <dgm:pt modelId="{F9D22ADA-B38C-4098-8BDA-C48693BADD64}" type="parTrans" cxnId="{A65786A9-3C1A-460E-A386-780FB5EE75F3}">
      <dgm:prSet/>
      <dgm:spPr/>
      <dgm:t>
        <a:bodyPr/>
        <a:lstStyle/>
        <a:p>
          <a:endParaRPr lang="en-IN"/>
        </a:p>
      </dgm:t>
    </dgm:pt>
    <dgm:pt modelId="{F2D8059E-4A8A-422D-A254-5E27BFB43E83}" type="sibTrans" cxnId="{A65786A9-3C1A-460E-A386-780FB5EE75F3}">
      <dgm:prSet/>
      <dgm:spPr/>
      <dgm:t>
        <a:bodyPr/>
        <a:lstStyle/>
        <a:p>
          <a:endParaRPr lang="en-IN"/>
        </a:p>
      </dgm:t>
    </dgm:pt>
    <dgm:pt modelId="{77D2B920-12C7-4211-9638-74BD8944A35D}">
      <dgm:prSet phldrT="[Text]"/>
      <dgm:spPr/>
      <dgm:t>
        <a:bodyPr/>
        <a:lstStyle/>
        <a:p>
          <a:r>
            <a:rPr lang="en-US" dirty="0"/>
            <a:t>Senior Citizens</a:t>
          </a:r>
          <a:endParaRPr lang="en-IN" dirty="0"/>
        </a:p>
      </dgm:t>
    </dgm:pt>
    <dgm:pt modelId="{9AB93136-053D-46EE-BA7E-0C4FA9732932}" type="parTrans" cxnId="{D077082E-C1BC-4467-B5E1-18FF6407DB30}">
      <dgm:prSet/>
      <dgm:spPr/>
      <dgm:t>
        <a:bodyPr/>
        <a:lstStyle/>
        <a:p>
          <a:endParaRPr lang="en-IN"/>
        </a:p>
      </dgm:t>
    </dgm:pt>
    <dgm:pt modelId="{CE0CBF00-5E16-4014-8BE5-64F1E5FC5AD6}" type="sibTrans" cxnId="{D077082E-C1BC-4467-B5E1-18FF6407DB30}">
      <dgm:prSet/>
      <dgm:spPr/>
      <dgm:t>
        <a:bodyPr/>
        <a:lstStyle/>
        <a:p>
          <a:endParaRPr lang="en-IN"/>
        </a:p>
      </dgm:t>
    </dgm:pt>
    <dgm:pt modelId="{EE5BE5B8-1141-4DD9-992E-400C6D0F715F}">
      <dgm:prSet phldrT="[Text]"/>
      <dgm:spPr/>
      <dgm:t>
        <a:bodyPr/>
        <a:lstStyle/>
        <a:p>
          <a:r>
            <a:rPr lang="en-US" b="0" i="0" dirty="0"/>
            <a:t>Streaming Movies</a:t>
          </a:r>
          <a:endParaRPr lang="en-IN" dirty="0"/>
        </a:p>
      </dgm:t>
    </dgm:pt>
    <dgm:pt modelId="{AC98B0F5-B656-4B0D-8B95-055FFFED697D}" type="parTrans" cxnId="{FEBEA185-5C13-4CB0-A7C1-3BF8208F9FC7}">
      <dgm:prSet/>
      <dgm:spPr/>
      <dgm:t>
        <a:bodyPr/>
        <a:lstStyle/>
        <a:p>
          <a:endParaRPr lang="en-IN"/>
        </a:p>
      </dgm:t>
    </dgm:pt>
    <dgm:pt modelId="{51B324F6-6DB8-4C4F-A6C6-52EA5D85A99F}" type="sibTrans" cxnId="{FEBEA185-5C13-4CB0-A7C1-3BF8208F9FC7}">
      <dgm:prSet/>
      <dgm:spPr/>
      <dgm:t>
        <a:bodyPr/>
        <a:lstStyle/>
        <a:p>
          <a:endParaRPr lang="en-IN"/>
        </a:p>
      </dgm:t>
    </dgm:pt>
    <dgm:pt modelId="{DF3BB2E6-5704-4262-9495-C18778E57709}" type="pres">
      <dgm:prSet presAssocID="{8C771F1B-312B-4986-AD8A-581325D7505F}" presName="Name0" presStyleCnt="0">
        <dgm:presLayoutVars>
          <dgm:dir/>
          <dgm:animLvl val="lvl"/>
          <dgm:resizeHandles val="exact"/>
        </dgm:presLayoutVars>
      </dgm:prSet>
      <dgm:spPr/>
    </dgm:pt>
    <dgm:pt modelId="{1FDA05E3-F7BD-4672-9C32-2946701D746C}" type="pres">
      <dgm:prSet presAssocID="{64CBAD65-3747-4434-80D0-4C69F0AFBE16}" presName="composite" presStyleCnt="0"/>
      <dgm:spPr/>
    </dgm:pt>
    <dgm:pt modelId="{19EEAC94-C9C1-4746-B7FD-AC64F2355573}" type="pres">
      <dgm:prSet presAssocID="{64CBAD65-3747-4434-80D0-4C69F0AFBE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F06488D-43B2-4992-AE37-A21755EA9344}" type="pres">
      <dgm:prSet presAssocID="{64CBAD65-3747-4434-80D0-4C69F0AFBE16}" presName="desTx" presStyleLbl="alignAccFollowNode1" presStyleIdx="0" presStyleCnt="3">
        <dgm:presLayoutVars>
          <dgm:bulletEnabled val="1"/>
        </dgm:presLayoutVars>
      </dgm:prSet>
      <dgm:spPr/>
    </dgm:pt>
    <dgm:pt modelId="{26E03256-5F45-4FD1-A004-378857EFD14E}" type="pres">
      <dgm:prSet presAssocID="{C74DC12F-7CCF-4D78-80BB-7A3F1DF3ED23}" presName="space" presStyleCnt="0"/>
      <dgm:spPr/>
    </dgm:pt>
    <dgm:pt modelId="{C6CC8497-271C-4114-B395-92478BDF3E3F}" type="pres">
      <dgm:prSet presAssocID="{1844939F-B0FF-4071-918B-3278DA8F6E2A}" presName="composite" presStyleCnt="0"/>
      <dgm:spPr/>
    </dgm:pt>
    <dgm:pt modelId="{3C756F4A-658D-413B-87BB-CC2D7E87B731}" type="pres">
      <dgm:prSet presAssocID="{1844939F-B0FF-4071-918B-3278DA8F6E2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C6B5A3-6DE7-4573-A2FB-A5E024EC5D80}" type="pres">
      <dgm:prSet presAssocID="{1844939F-B0FF-4071-918B-3278DA8F6E2A}" presName="desTx" presStyleLbl="alignAccFollowNode1" presStyleIdx="1" presStyleCnt="3">
        <dgm:presLayoutVars>
          <dgm:bulletEnabled val="1"/>
        </dgm:presLayoutVars>
      </dgm:prSet>
      <dgm:spPr/>
    </dgm:pt>
    <dgm:pt modelId="{8AB247B5-CEB7-403C-80B6-EC377066698C}" type="pres">
      <dgm:prSet presAssocID="{C2483E15-8233-4665-9A80-432D7C1899E2}" presName="space" presStyleCnt="0"/>
      <dgm:spPr/>
    </dgm:pt>
    <dgm:pt modelId="{F57FDB59-AE10-4806-A601-0748176E80ED}" type="pres">
      <dgm:prSet presAssocID="{083E9CD3-23DA-47CB-BB13-1C1290F7EBD3}" presName="composite" presStyleCnt="0"/>
      <dgm:spPr/>
    </dgm:pt>
    <dgm:pt modelId="{E82FE0FA-F29F-4762-8A47-F6AC19955910}" type="pres">
      <dgm:prSet presAssocID="{083E9CD3-23DA-47CB-BB13-1C1290F7EB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AB4D792-B089-49A2-874D-C4059D281834}" type="pres">
      <dgm:prSet presAssocID="{083E9CD3-23DA-47CB-BB13-1C1290F7EB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1001F06-3074-4A5C-82F8-DC02AE1FB03F}" type="presOf" srcId="{1844939F-B0FF-4071-918B-3278DA8F6E2A}" destId="{3C756F4A-658D-413B-87BB-CC2D7E87B731}" srcOrd="0" destOrd="0" presId="urn:microsoft.com/office/officeart/2005/8/layout/hList1"/>
    <dgm:cxn modelId="{F6D2F107-6445-4CD7-AA3D-B3B5AACDBD88}" srcId="{64CBAD65-3747-4434-80D0-4C69F0AFBE16}" destId="{605A84F5-2335-4A3E-9031-C48587E41349}" srcOrd="2" destOrd="0" parTransId="{8873CF8C-5B87-4A9D-BE7E-1C8448B27AAB}" sibTransId="{469E18BC-7F6B-446C-92B9-8A73F45CA75D}"/>
    <dgm:cxn modelId="{9DB9DD0F-DFD7-4A4B-B2CD-060958906971}" srcId="{64CBAD65-3747-4434-80D0-4C69F0AFBE16}" destId="{6BA68109-DF7A-4703-A034-D59F1067A870}" srcOrd="4" destOrd="0" parTransId="{53EE535E-B037-4F83-9BE1-3292E03788B3}" sibTransId="{CE4209D4-6FD5-4F57-BF17-4E0C85B4A097}"/>
    <dgm:cxn modelId="{C66BBC21-9AB6-4780-9E1D-253D64ACFA56}" srcId="{083E9CD3-23DA-47CB-BB13-1C1290F7EBD3}" destId="{C099D336-9F80-41C2-AFED-79E3D34AE097}" srcOrd="1" destOrd="0" parTransId="{01009C84-93C9-423B-9F9A-3B2425845920}" sibTransId="{519E159E-6073-4D4E-BA45-003F1AF7EEFA}"/>
    <dgm:cxn modelId="{E52FB626-A178-491D-B9CA-4DC0D8E583C1}" type="presOf" srcId="{8C771F1B-312B-4986-AD8A-581325D7505F}" destId="{DF3BB2E6-5704-4262-9495-C18778E57709}" srcOrd="0" destOrd="0" presId="urn:microsoft.com/office/officeart/2005/8/layout/hList1"/>
    <dgm:cxn modelId="{D077082E-C1BC-4467-B5E1-18FF6407DB30}" srcId="{1844939F-B0FF-4071-918B-3278DA8F6E2A}" destId="{77D2B920-12C7-4211-9638-74BD8944A35D}" srcOrd="4" destOrd="0" parTransId="{9AB93136-053D-46EE-BA7E-0C4FA9732932}" sibTransId="{CE0CBF00-5E16-4014-8BE5-64F1E5FC5AD6}"/>
    <dgm:cxn modelId="{DBECDE38-DCA9-4026-8A04-F9E92E1D7486}" type="presOf" srcId="{EE5BE5B8-1141-4DD9-992E-400C6D0F715F}" destId="{7AB4D792-B089-49A2-874D-C4059D281834}" srcOrd="0" destOrd="8" presId="urn:microsoft.com/office/officeart/2005/8/layout/hList1"/>
    <dgm:cxn modelId="{BD887B41-F693-41D0-BBCF-F7FB960596D3}" type="presOf" srcId="{77D2B920-12C7-4211-9638-74BD8944A35D}" destId="{DFC6B5A3-6DE7-4573-A2FB-A5E024EC5D80}" srcOrd="0" destOrd="4" presId="urn:microsoft.com/office/officeart/2005/8/layout/hList1"/>
    <dgm:cxn modelId="{8FFB4449-9F00-4645-8028-7D21357F7C6A}" type="presOf" srcId="{1F228264-2EA9-499A-9339-A3310686EC1F}" destId="{7AB4D792-B089-49A2-874D-C4059D281834}" srcOrd="0" destOrd="2" presId="urn:microsoft.com/office/officeart/2005/8/layout/hList1"/>
    <dgm:cxn modelId="{66822B4C-B79F-4E42-A201-A75EEF97B852}" srcId="{64CBAD65-3747-4434-80D0-4C69F0AFBE16}" destId="{13422666-FDFD-4099-A36C-860D8DCCE026}" srcOrd="3" destOrd="0" parTransId="{95DE2450-7163-40B8-9B1E-3C8202815A02}" sibTransId="{8E7A73F3-CEF5-49A4-9108-AF3E2B452B6F}"/>
    <dgm:cxn modelId="{051D424C-5AF9-44FC-8AA4-58E95FD2ABFD}" type="presOf" srcId="{64CBAD65-3747-4434-80D0-4C69F0AFBE16}" destId="{19EEAC94-C9C1-4746-B7FD-AC64F2355573}" srcOrd="0" destOrd="0" presId="urn:microsoft.com/office/officeart/2005/8/layout/hList1"/>
    <dgm:cxn modelId="{010C244D-DEE3-4BCA-9DD1-4EAAAC8706F2}" srcId="{1844939F-B0FF-4071-918B-3278DA8F6E2A}" destId="{E94D9F04-2DAC-4F4E-9E94-8E647C8045E0}" srcOrd="2" destOrd="0" parTransId="{2C52CBC9-5344-40F4-9E65-451B1622378C}" sibTransId="{0EBE2807-E078-4867-8455-AD65AEED839E}"/>
    <dgm:cxn modelId="{98C72F6F-8FED-4AAC-A851-3656E752BD84}" type="presOf" srcId="{605A84F5-2335-4A3E-9031-C48587E41349}" destId="{1F06488D-43B2-4992-AE37-A21755EA9344}" srcOrd="0" destOrd="2" presId="urn:microsoft.com/office/officeart/2005/8/layout/hList1"/>
    <dgm:cxn modelId="{817C3C51-806C-4DE3-A7C8-B8428F0FB0D7}" type="presOf" srcId="{D7B7D9E3-4CDA-4E92-9A1E-D31C00390344}" destId="{DFC6B5A3-6DE7-4573-A2FB-A5E024EC5D80}" srcOrd="0" destOrd="3" presId="urn:microsoft.com/office/officeart/2005/8/layout/hList1"/>
    <dgm:cxn modelId="{D4342372-F9C5-4482-BFCE-CD31C306CBC4}" type="presOf" srcId="{6BA68109-DF7A-4703-A034-D59F1067A870}" destId="{1F06488D-43B2-4992-AE37-A21755EA9344}" srcOrd="0" destOrd="4" presId="urn:microsoft.com/office/officeart/2005/8/layout/hList1"/>
    <dgm:cxn modelId="{96383172-B592-4F4E-A4B3-8ECD0D6264E6}" srcId="{64CBAD65-3747-4434-80D0-4C69F0AFBE16}" destId="{EDECCCC5-8908-48CC-9DB6-B7127B459407}" srcOrd="5" destOrd="0" parTransId="{62913ED8-4CB7-4AFC-8DAF-C51215D3E074}" sibTransId="{37FC96E2-016E-428C-A64C-E713CF11D7EC}"/>
    <dgm:cxn modelId="{F9177077-63FC-40F6-AF67-B92CB2ECB374}" srcId="{64CBAD65-3747-4434-80D0-4C69F0AFBE16}" destId="{085286C5-5473-4CBB-94A0-B303E82F193E}" srcOrd="1" destOrd="0" parTransId="{B8233F9B-9513-4BA7-A065-583A05933220}" sibTransId="{29D73069-AB76-44CD-A068-3AC0954DF8A8}"/>
    <dgm:cxn modelId="{808E9A5A-C63D-4773-923E-F5112A0C2147}" type="presOf" srcId="{13422666-FDFD-4099-A36C-860D8DCCE026}" destId="{1F06488D-43B2-4992-AE37-A21755EA9344}" srcOrd="0" destOrd="3" presId="urn:microsoft.com/office/officeart/2005/8/layout/hList1"/>
    <dgm:cxn modelId="{FEBEA185-5C13-4CB0-A7C1-3BF8208F9FC7}" srcId="{083E9CD3-23DA-47CB-BB13-1C1290F7EBD3}" destId="{EE5BE5B8-1141-4DD9-992E-400C6D0F715F}" srcOrd="8" destOrd="0" parTransId="{AC98B0F5-B656-4B0D-8B95-055FFFED697D}" sibTransId="{51B324F6-6DB8-4C4F-A6C6-52EA5D85A99F}"/>
    <dgm:cxn modelId="{D028CF85-65FF-45EE-B3DD-EF66D9C407F3}" srcId="{083E9CD3-23DA-47CB-BB13-1C1290F7EBD3}" destId="{1F228264-2EA9-499A-9339-A3310686EC1F}" srcOrd="2" destOrd="0" parTransId="{D4EF5B1C-D667-400E-B855-8C2473EC0AAD}" sibTransId="{E6E7B10A-F1AD-4392-A8DC-D425C7CAF5BB}"/>
    <dgm:cxn modelId="{3D3DCC89-C421-4E02-AAB3-5995A5F80F7B}" srcId="{083E9CD3-23DA-47CB-BB13-1C1290F7EBD3}" destId="{9E75A4FE-3336-4CA7-8F72-312B8B1B3B6B}" srcOrd="3" destOrd="0" parTransId="{4A127E95-4F5A-4AA2-9846-0CC3930B4A82}" sibTransId="{FC69D93E-F366-492C-80E2-26F4761B6EA7}"/>
    <dgm:cxn modelId="{1716A38B-6CD5-42F8-9548-2D59C9DF901E}" srcId="{1844939F-B0FF-4071-918B-3278DA8F6E2A}" destId="{D7B7D9E3-4CDA-4E92-9A1E-D31C00390344}" srcOrd="3" destOrd="0" parTransId="{9D7CA26F-BE9C-44EA-AEB7-B8AD8CDFC38F}" sibTransId="{56AD2EEB-4AFE-48F4-B5B7-214CAB619F9F}"/>
    <dgm:cxn modelId="{A69A388E-7B8C-4D80-9DFE-A5457FB930AA}" type="presOf" srcId="{D83C49F5-D442-48F1-B19C-0F8F8F2DD397}" destId="{7AB4D792-B089-49A2-874D-C4059D281834}" srcOrd="0" destOrd="7" presId="urn:microsoft.com/office/officeart/2005/8/layout/hList1"/>
    <dgm:cxn modelId="{DEBAC790-2EEB-4794-918E-DA5846D61042}" srcId="{8C771F1B-312B-4986-AD8A-581325D7505F}" destId="{083E9CD3-23DA-47CB-BB13-1C1290F7EBD3}" srcOrd="2" destOrd="0" parTransId="{9D2B00B1-4111-417D-A94F-7F5A5B8FE6E4}" sibTransId="{A032539E-EAE6-471C-9705-78649F0A66EF}"/>
    <dgm:cxn modelId="{FE3E6D9C-B75E-441D-9847-4957C390E2FA}" type="presOf" srcId="{E94D9F04-2DAC-4F4E-9E94-8E647C8045E0}" destId="{DFC6B5A3-6DE7-4573-A2FB-A5E024EC5D80}" srcOrd="0" destOrd="2" presId="urn:microsoft.com/office/officeart/2005/8/layout/hList1"/>
    <dgm:cxn modelId="{24CA0B9F-501C-4F7F-895A-8E9823A9DEAC}" type="presOf" srcId="{D8E75091-8538-4F07-8DD6-8038343568CE}" destId="{1F06488D-43B2-4992-AE37-A21755EA9344}" srcOrd="0" destOrd="6" presId="urn:microsoft.com/office/officeart/2005/8/layout/hList1"/>
    <dgm:cxn modelId="{88D55DA1-87B9-41F8-8579-2F660F5A07BB}" type="presOf" srcId="{44FE6E78-CAFD-456B-9055-FCBFF6BD3C03}" destId="{1F06488D-43B2-4992-AE37-A21755EA9344}" srcOrd="0" destOrd="0" presId="urn:microsoft.com/office/officeart/2005/8/layout/hList1"/>
    <dgm:cxn modelId="{A65786A9-3C1A-460E-A386-780FB5EE75F3}" srcId="{64CBAD65-3747-4434-80D0-4C69F0AFBE16}" destId="{44FE6E78-CAFD-456B-9055-FCBFF6BD3C03}" srcOrd="0" destOrd="0" parTransId="{F9D22ADA-B38C-4098-8BDA-C48693BADD64}" sibTransId="{F2D8059E-4A8A-422D-A254-5E27BFB43E83}"/>
    <dgm:cxn modelId="{C6BADDAB-5119-4FAF-806E-C395329EDADA}" srcId="{64CBAD65-3747-4434-80D0-4C69F0AFBE16}" destId="{D8E75091-8538-4F07-8DD6-8038343568CE}" srcOrd="6" destOrd="0" parTransId="{4BFBEBAC-EBCA-455A-A144-3635336161C9}" sibTransId="{CACCC024-5E83-4EF9-BA81-597028788BBB}"/>
    <dgm:cxn modelId="{CC38C7AC-EC68-4560-A29C-AC0C1DC41B55}" srcId="{083E9CD3-23DA-47CB-BB13-1C1290F7EBD3}" destId="{FDE9E9E1-6E77-41E1-BF63-DB0F70DEDECB}" srcOrd="5" destOrd="0" parTransId="{7656CF05-45E2-4B56-B9EC-71D5C616B5F1}" sibTransId="{018484F6-5C31-48B3-9709-4BDC2F92FC63}"/>
    <dgm:cxn modelId="{639F0EAF-5438-4665-87D1-EAC811E7B73A}" srcId="{1844939F-B0FF-4071-918B-3278DA8F6E2A}" destId="{17A59759-8523-4ECA-9701-5661909D5564}" srcOrd="0" destOrd="0" parTransId="{1620FEA7-7606-443F-A510-AA0AFDEACA54}" sibTransId="{0D8D900A-E57B-42BC-BFEA-A7C5590A154C}"/>
    <dgm:cxn modelId="{AA238AB1-AAB9-4C96-9786-DC6C50579A31}" srcId="{083E9CD3-23DA-47CB-BB13-1C1290F7EBD3}" destId="{D83C49F5-D442-48F1-B19C-0F8F8F2DD397}" srcOrd="7" destOrd="0" parTransId="{9FF28EFB-8F64-4ED1-8D18-A7281D27B709}" sibTransId="{3C090B57-4DF3-4625-9201-E7F9B0DAB234}"/>
    <dgm:cxn modelId="{42D58EBA-0B51-4B72-83D0-EB110ABFACDD}" srcId="{083E9CD3-23DA-47CB-BB13-1C1290F7EBD3}" destId="{C7CFD79D-A580-42B3-B4CE-D7F57982A168}" srcOrd="0" destOrd="0" parTransId="{4CD8C1F6-971B-4C9A-A0D6-0DC8CA2A49A6}" sibTransId="{D2217434-6081-48D4-8724-085A50C9AEBD}"/>
    <dgm:cxn modelId="{E8CE78C0-5595-4303-AD9A-794FC971D619}" type="presOf" srcId="{FDE9E9E1-6E77-41E1-BF63-DB0F70DEDECB}" destId="{7AB4D792-B089-49A2-874D-C4059D281834}" srcOrd="0" destOrd="5" presId="urn:microsoft.com/office/officeart/2005/8/layout/hList1"/>
    <dgm:cxn modelId="{FBE75CC1-93ED-4497-9A44-CF377BD23110}" type="presOf" srcId="{C7CFD79D-A580-42B3-B4CE-D7F57982A168}" destId="{7AB4D792-B089-49A2-874D-C4059D281834}" srcOrd="0" destOrd="0" presId="urn:microsoft.com/office/officeart/2005/8/layout/hList1"/>
    <dgm:cxn modelId="{7EA876C1-C3DB-44E7-B97E-6D45BBDBDFF8}" type="presOf" srcId="{9E75A4FE-3336-4CA7-8F72-312B8B1B3B6B}" destId="{7AB4D792-B089-49A2-874D-C4059D281834}" srcOrd="0" destOrd="3" presId="urn:microsoft.com/office/officeart/2005/8/layout/hList1"/>
    <dgm:cxn modelId="{FEF2C1C7-E693-4BEB-A1D0-E818AAFD73CC}" type="presOf" srcId="{085286C5-5473-4CBB-94A0-B303E82F193E}" destId="{1F06488D-43B2-4992-AE37-A21755EA9344}" srcOrd="0" destOrd="1" presId="urn:microsoft.com/office/officeart/2005/8/layout/hList1"/>
    <dgm:cxn modelId="{FD1C32CA-8967-4AD9-8BF9-0F8ECB4D0790}" type="presOf" srcId="{083E9CD3-23DA-47CB-BB13-1C1290F7EBD3}" destId="{E82FE0FA-F29F-4762-8A47-F6AC19955910}" srcOrd="0" destOrd="0" presId="urn:microsoft.com/office/officeart/2005/8/layout/hList1"/>
    <dgm:cxn modelId="{7947C9CB-51A5-4F09-8C7D-1D4B0409E064}" type="presOf" srcId="{EDECCCC5-8908-48CC-9DB6-B7127B459407}" destId="{1F06488D-43B2-4992-AE37-A21755EA9344}" srcOrd="0" destOrd="5" presId="urn:microsoft.com/office/officeart/2005/8/layout/hList1"/>
    <dgm:cxn modelId="{8C05D4D2-5265-4813-B244-48F1751B70EA}" type="presOf" srcId="{F0903409-0742-4E36-9923-36BEB82B20F5}" destId="{DFC6B5A3-6DE7-4573-A2FB-A5E024EC5D80}" srcOrd="0" destOrd="1" presId="urn:microsoft.com/office/officeart/2005/8/layout/hList1"/>
    <dgm:cxn modelId="{3D5737D3-C4DD-4943-844D-32FEFDB87B70}" type="presOf" srcId="{C099D336-9F80-41C2-AFED-79E3D34AE097}" destId="{7AB4D792-B089-49A2-874D-C4059D281834}" srcOrd="0" destOrd="1" presId="urn:microsoft.com/office/officeart/2005/8/layout/hList1"/>
    <dgm:cxn modelId="{584363D4-6258-499A-B12B-F8D327DDEF8B}" type="presOf" srcId="{7C2E3876-536D-4F3F-ADCF-B5FE892E8473}" destId="{7AB4D792-B089-49A2-874D-C4059D281834}" srcOrd="0" destOrd="4" presId="urn:microsoft.com/office/officeart/2005/8/layout/hList1"/>
    <dgm:cxn modelId="{2C3F96D5-3A2B-4056-AF8F-D046DCE744D9}" type="presOf" srcId="{17A59759-8523-4ECA-9701-5661909D5564}" destId="{DFC6B5A3-6DE7-4573-A2FB-A5E024EC5D80}" srcOrd="0" destOrd="0" presId="urn:microsoft.com/office/officeart/2005/8/layout/hList1"/>
    <dgm:cxn modelId="{03C0FDD7-4CE5-4DD5-AC9E-824098858D95}" srcId="{083E9CD3-23DA-47CB-BB13-1C1290F7EBD3}" destId="{7061AE90-5A36-41FE-9EE5-AE712CE5D91E}" srcOrd="6" destOrd="0" parTransId="{856472EA-6551-40DE-8473-B86189FB24F9}" sibTransId="{BFD06A67-748B-4390-A7E7-5A9B58FF843D}"/>
    <dgm:cxn modelId="{A47ECFE3-57A2-44F0-BA3B-7C761AAD79DF}" srcId="{8C771F1B-312B-4986-AD8A-581325D7505F}" destId="{64CBAD65-3747-4434-80D0-4C69F0AFBE16}" srcOrd="0" destOrd="0" parTransId="{1D884A7F-658C-4370-AAFE-DABB40BB1CCE}" sibTransId="{C74DC12F-7CCF-4D78-80BB-7A3F1DF3ED23}"/>
    <dgm:cxn modelId="{AE9772E4-CA36-4229-A764-942BA875BE8E}" srcId="{1844939F-B0FF-4071-918B-3278DA8F6E2A}" destId="{F0903409-0742-4E36-9923-36BEB82B20F5}" srcOrd="1" destOrd="0" parTransId="{D722698A-44EA-4B50-B805-CA1030D628C8}" sibTransId="{7C4FCCEA-10B2-4000-A640-4C969004A330}"/>
    <dgm:cxn modelId="{41537DE9-4384-4E79-98F3-F46F68BC1840}" srcId="{083E9CD3-23DA-47CB-BB13-1C1290F7EBD3}" destId="{7C2E3876-536D-4F3F-ADCF-B5FE892E8473}" srcOrd="4" destOrd="0" parTransId="{33D6BFCC-F421-4F8E-A91A-1F086ECA1C4B}" sibTransId="{E63AC5B5-C34C-4E1C-848B-3EA16FE6ACFB}"/>
    <dgm:cxn modelId="{2E9AAFEB-AEAF-40AE-B733-ECBB41CCFC68}" type="presOf" srcId="{7061AE90-5A36-41FE-9EE5-AE712CE5D91E}" destId="{7AB4D792-B089-49A2-874D-C4059D281834}" srcOrd="0" destOrd="6" presId="urn:microsoft.com/office/officeart/2005/8/layout/hList1"/>
    <dgm:cxn modelId="{E0817FFC-B408-4CC8-8A31-88E045D1EF98}" srcId="{8C771F1B-312B-4986-AD8A-581325D7505F}" destId="{1844939F-B0FF-4071-918B-3278DA8F6E2A}" srcOrd="1" destOrd="0" parTransId="{202FAEA1-9EE0-45AC-95F2-E40DA02858B8}" sibTransId="{C2483E15-8233-4665-9A80-432D7C1899E2}"/>
    <dgm:cxn modelId="{A5BF6A3B-68C5-4614-82EF-C3E0EC9E8C8B}" type="presParOf" srcId="{DF3BB2E6-5704-4262-9495-C18778E57709}" destId="{1FDA05E3-F7BD-4672-9C32-2946701D746C}" srcOrd="0" destOrd="0" presId="urn:microsoft.com/office/officeart/2005/8/layout/hList1"/>
    <dgm:cxn modelId="{EBFF5DCB-973E-402F-A383-ADDB781FBF5D}" type="presParOf" srcId="{1FDA05E3-F7BD-4672-9C32-2946701D746C}" destId="{19EEAC94-C9C1-4746-B7FD-AC64F2355573}" srcOrd="0" destOrd="0" presId="urn:microsoft.com/office/officeart/2005/8/layout/hList1"/>
    <dgm:cxn modelId="{06B40DA0-8447-481F-8256-FA8786DB85BC}" type="presParOf" srcId="{1FDA05E3-F7BD-4672-9C32-2946701D746C}" destId="{1F06488D-43B2-4992-AE37-A21755EA9344}" srcOrd="1" destOrd="0" presId="urn:microsoft.com/office/officeart/2005/8/layout/hList1"/>
    <dgm:cxn modelId="{97C1E86C-5736-4192-B312-B415FFB5B467}" type="presParOf" srcId="{DF3BB2E6-5704-4262-9495-C18778E57709}" destId="{26E03256-5F45-4FD1-A004-378857EFD14E}" srcOrd="1" destOrd="0" presId="urn:microsoft.com/office/officeart/2005/8/layout/hList1"/>
    <dgm:cxn modelId="{05C90C66-DE9F-47B7-B7DC-5B8A76BDF32F}" type="presParOf" srcId="{DF3BB2E6-5704-4262-9495-C18778E57709}" destId="{C6CC8497-271C-4114-B395-92478BDF3E3F}" srcOrd="2" destOrd="0" presId="urn:microsoft.com/office/officeart/2005/8/layout/hList1"/>
    <dgm:cxn modelId="{75A34C64-5FDB-4D4C-97C6-D3DF024FA530}" type="presParOf" srcId="{C6CC8497-271C-4114-B395-92478BDF3E3F}" destId="{3C756F4A-658D-413B-87BB-CC2D7E87B731}" srcOrd="0" destOrd="0" presId="urn:microsoft.com/office/officeart/2005/8/layout/hList1"/>
    <dgm:cxn modelId="{6887068F-B804-4CDF-8798-4D33C03CD4E2}" type="presParOf" srcId="{C6CC8497-271C-4114-B395-92478BDF3E3F}" destId="{DFC6B5A3-6DE7-4573-A2FB-A5E024EC5D80}" srcOrd="1" destOrd="0" presId="urn:microsoft.com/office/officeart/2005/8/layout/hList1"/>
    <dgm:cxn modelId="{42B7F32F-5690-46E2-9C9C-C7FABB5ABEBA}" type="presParOf" srcId="{DF3BB2E6-5704-4262-9495-C18778E57709}" destId="{8AB247B5-CEB7-403C-80B6-EC377066698C}" srcOrd="3" destOrd="0" presId="urn:microsoft.com/office/officeart/2005/8/layout/hList1"/>
    <dgm:cxn modelId="{22E76FAC-4547-4DA0-B278-3867F6D5FCD2}" type="presParOf" srcId="{DF3BB2E6-5704-4262-9495-C18778E57709}" destId="{F57FDB59-AE10-4806-A601-0748176E80ED}" srcOrd="4" destOrd="0" presId="urn:microsoft.com/office/officeart/2005/8/layout/hList1"/>
    <dgm:cxn modelId="{7F601C0D-B74C-4FFA-8123-943B0E1123A4}" type="presParOf" srcId="{F57FDB59-AE10-4806-A601-0748176E80ED}" destId="{E82FE0FA-F29F-4762-8A47-F6AC19955910}" srcOrd="0" destOrd="0" presId="urn:microsoft.com/office/officeart/2005/8/layout/hList1"/>
    <dgm:cxn modelId="{708565BE-FE81-4229-B6BF-EE75D446E4AE}" type="presParOf" srcId="{F57FDB59-AE10-4806-A601-0748176E80ED}" destId="{7AB4D792-B089-49A2-874D-C4059D2818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8B6A1-388F-446F-B4E0-1B3856EF356E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33134C1-8138-441B-A324-B6D850C412CC}">
      <dgm:prSet phldrT="[Text]"/>
      <dgm:spPr/>
      <dgm:t>
        <a:bodyPr/>
        <a:lstStyle/>
        <a:p>
          <a:r>
            <a:rPr lang="en-US" b="1" dirty="0"/>
            <a:t>Data Splitting</a:t>
          </a:r>
          <a:endParaRPr lang="en-IN" b="1" dirty="0"/>
        </a:p>
      </dgm:t>
    </dgm:pt>
    <dgm:pt modelId="{1ACA5451-0A39-4748-8F28-B3332251568E}" type="parTrans" cxnId="{7200DA23-B54B-46A3-B4F3-ABC5E05B3EA5}">
      <dgm:prSet/>
      <dgm:spPr/>
      <dgm:t>
        <a:bodyPr/>
        <a:lstStyle/>
        <a:p>
          <a:endParaRPr lang="en-IN"/>
        </a:p>
      </dgm:t>
    </dgm:pt>
    <dgm:pt modelId="{336F358D-2D74-40E6-9401-F38C053BA4BA}" type="sibTrans" cxnId="{7200DA23-B54B-46A3-B4F3-ABC5E05B3EA5}">
      <dgm:prSet/>
      <dgm:spPr/>
      <dgm:t>
        <a:bodyPr/>
        <a:lstStyle/>
        <a:p>
          <a:endParaRPr lang="en-IN"/>
        </a:p>
      </dgm:t>
    </dgm:pt>
    <dgm:pt modelId="{28BC2808-3CE1-4562-B3F6-45E9E447823A}">
      <dgm:prSet phldrT="[Text]"/>
      <dgm:spPr/>
      <dgm:t>
        <a:bodyPr/>
        <a:lstStyle/>
        <a:p>
          <a:r>
            <a:rPr lang="en-US" b="1" dirty="0"/>
            <a:t>Preprocessing</a:t>
          </a:r>
          <a:endParaRPr lang="en-IN" b="1" dirty="0"/>
        </a:p>
      </dgm:t>
    </dgm:pt>
    <dgm:pt modelId="{990B8D85-3496-43CC-9188-C7A91FFF0027}" type="parTrans" cxnId="{2EF19ACB-C22F-4DAD-AB75-09013E1B3543}">
      <dgm:prSet/>
      <dgm:spPr/>
      <dgm:t>
        <a:bodyPr/>
        <a:lstStyle/>
        <a:p>
          <a:endParaRPr lang="en-IN"/>
        </a:p>
      </dgm:t>
    </dgm:pt>
    <dgm:pt modelId="{FED76A27-A9F9-4AF0-A686-87C947E2B5C2}" type="sibTrans" cxnId="{2EF19ACB-C22F-4DAD-AB75-09013E1B3543}">
      <dgm:prSet/>
      <dgm:spPr/>
      <dgm:t>
        <a:bodyPr/>
        <a:lstStyle/>
        <a:p>
          <a:endParaRPr lang="en-IN"/>
        </a:p>
      </dgm:t>
    </dgm:pt>
    <dgm:pt modelId="{E55DCEEE-6CC2-4444-B148-B6C6A8E323B6}">
      <dgm:prSet phldrT="[Text]"/>
      <dgm:spPr/>
      <dgm:t>
        <a:bodyPr/>
        <a:lstStyle/>
        <a:p>
          <a:r>
            <a:rPr lang="en-US" dirty="0"/>
            <a:t>Convert categorical into numerical</a:t>
          </a:r>
          <a:endParaRPr lang="en-IN" dirty="0"/>
        </a:p>
      </dgm:t>
    </dgm:pt>
    <dgm:pt modelId="{8F2DDE9D-7DC9-4CE5-93AB-FF920E1170DF}" type="parTrans" cxnId="{0529E86E-12E1-4F21-9D33-79FBE1F0AA01}">
      <dgm:prSet/>
      <dgm:spPr/>
      <dgm:t>
        <a:bodyPr/>
        <a:lstStyle/>
        <a:p>
          <a:endParaRPr lang="en-IN"/>
        </a:p>
      </dgm:t>
    </dgm:pt>
    <dgm:pt modelId="{AD32B40A-5770-4A05-B937-3B65B5EE19A3}" type="sibTrans" cxnId="{0529E86E-12E1-4F21-9D33-79FBE1F0AA01}">
      <dgm:prSet/>
      <dgm:spPr/>
      <dgm:t>
        <a:bodyPr/>
        <a:lstStyle/>
        <a:p>
          <a:endParaRPr lang="en-IN"/>
        </a:p>
      </dgm:t>
    </dgm:pt>
    <dgm:pt modelId="{CD848F09-E663-4BE7-A1BE-0D40F5AD3156}">
      <dgm:prSet phldrT="[Text]"/>
      <dgm:spPr/>
      <dgm:t>
        <a:bodyPr/>
        <a:lstStyle/>
        <a:p>
          <a:r>
            <a:rPr lang="en-US" b="1" dirty="0"/>
            <a:t>Model Training</a:t>
          </a:r>
          <a:endParaRPr lang="en-IN" b="1" dirty="0"/>
        </a:p>
      </dgm:t>
    </dgm:pt>
    <dgm:pt modelId="{9805C1AD-B2E2-41EB-95AB-3A0E8C42FC07}" type="parTrans" cxnId="{D58A7C3D-0024-4962-9582-FB9B16E89F84}">
      <dgm:prSet/>
      <dgm:spPr/>
      <dgm:t>
        <a:bodyPr/>
        <a:lstStyle/>
        <a:p>
          <a:endParaRPr lang="en-IN"/>
        </a:p>
      </dgm:t>
    </dgm:pt>
    <dgm:pt modelId="{58507DF7-5D11-4E88-AE09-69015EA7D9D9}" type="sibTrans" cxnId="{D58A7C3D-0024-4962-9582-FB9B16E89F84}">
      <dgm:prSet/>
      <dgm:spPr/>
      <dgm:t>
        <a:bodyPr/>
        <a:lstStyle/>
        <a:p>
          <a:endParaRPr lang="en-IN"/>
        </a:p>
      </dgm:t>
    </dgm:pt>
    <dgm:pt modelId="{F43E3560-21A0-4613-8E11-0A46E7C3E38B}">
      <dgm:prSet phldrT="[Text]"/>
      <dgm:spPr/>
      <dgm:t>
        <a:bodyPr/>
        <a:lstStyle/>
        <a:p>
          <a:r>
            <a:rPr lang="en-US" b="0" i="0" dirty="0"/>
            <a:t>Employing various algorithms for model training</a:t>
          </a:r>
          <a:endParaRPr lang="en-IN" dirty="0"/>
        </a:p>
      </dgm:t>
    </dgm:pt>
    <dgm:pt modelId="{0C70CDEF-3FBE-4CD7-B631-1B27C143977E}" type="parTrans" cxnId="{113DF0B2-85C0-44E5-8ABA-22DAEA9C49F7}">
      <dgm:prSet/>
      <dgm:spPr/>
      <dgm:t>
        <a:bodyPr/>
        <a:lstStyle/>
        <a:p>
          <a:endParaRPr lang="en-IN"/>
        </a:p>
      </dgm:t>
    </dgm:pt>
    <dgm:pt modelId="{7E408605-2203-4D1F-AB20-8BC12901964E}" type="sibTrans" cxnId="{113DF0B2-85C0-44E5-8ABA-22DAEA9C49F7}">
      <dgm:prSet/>
      <dgm:spPr/>
      <dgm:t>
        <a:bodyPr/>
        <a:lstStyle/>
        <a:p>
          <a:endParaRPr lang="en-IN"/>
        </a:p>
      </dgm:t>
    </dgm:pt>
    <dgm:pt modelId="{03B3C888-EC27-4666-862D-BFE6CC0A5064}">
      <dgm:prSet phldrT="[Text]"/>
      <dgm:spPr/>
      <dgm:t>
        <a:bodyPr/>
        <a:lstStyle/>
        <a:p>
          <a:r>
            <a:rPr lang="en-US" dirty="0"/>
            <a:t>Testing Data (25%)</a:t>
          </a:r>
          <a:endParaRPr lang="en-IN" dirty="0"/>
        </a:p>
      </dgm:t>
    </dgm:pt>
    <dgm:pt modelId="{7C059762-4656-4642-A724-FA6D73CA49FF}" type="parTrans" cxnId="{8521C9C9-DA84-438F-8F9D-5BC3DE5BD8E6}">
      <dgm:prSet/>
      <dgm:spPr/>
      <dgm:t>
        <a:bodyPr/>
        <a:lstStyle/>
        <a:p>
          <a:endParaRPr lang="en-IN"/>
        </a:p>
      </dgm:t>
    </dgm:pt>
    <dgm:pt modelId="{6FB7DBF9-F3BC-4E70-82C5-0DFB2ABC9085}" type="sibTrans" cxnId="{8521C9C9-DA84-438F-8F9D-5BC3DE5BD8E6}">
      <dgm:prSet/>
      <dgm:spPr/>
      <dgm:t>
        <a:bodyPr/>
        <a:lstStyle/>
        <a:p>
          <a:endParaRPr lang="en-IN"/>
        </a:p>
      </dgm:t>
    </dgm:pt>
    <dgm:pt modelId="{9149EA51-78B8-4D2A-A7B8-A69D7A41D60A}">
      <dgm:prSet phldrT="[Text]"/>
      <dgm:spPr/>
      <dgm:t>
        <a:bodyPr/>
        <a:lstStyle/>
        <a:p>
          <a:r>
            <a:rPr lang="en-US" dirty="0"/>
            <a:t>Scaling numerical values</a:t>
          </a:r>
          <a:endParaRPr lang="en-IN" dirty="0"/>
        </a:p>
      </dgm:t>
    </dgm:pt>
    <dgm:pt modelId="{588920F2-E09A-46D4-BD45-9D6526B6A11D}" type="parTrans" cxnId="{CE7A368D-DCCB-4B63-B4B0-30658820FBEA}">
      <dgm:prSet/>
      <dgm:spPr/>
      <dgm:t>
        <a:bodyPr/>
        <a:lstStyle/>
        <a:p>
          <a:endParaRPr lang="en-IN"/>
        </a:p>
      </dgm:t>
    </dgm:pt>
    <dgm:pt modelId="{9B06EEE7-E63F-4883-AF61-E2250C96A8D9}" type="sibTrans" cxnId="{CE7A368D-DCCB-4B63-B4B0-30658820FBEA}">
      <dgm:prSet/>
      <dgm:spPr/>
      <dgm:t>
        <a:bodyPr/>
        <a:lstStyle/>
        <a:p>
          <a:endParaRPr lang="en-IN"/>
        </a:p>
      </dgm:t>
    </dgm:pt>
    <dgm:pt modelId="{0F2D0EB6-795D-4C0F-BCFA-77388D5F7E29}">
      <dgm:prSet/>
      <dgm:spPr/>
      <dgm:t>
        <a:bodyPr/>
        <a:lstStyle/>
        <a:p>
          <a:r>
            <a:rPr lang="en-US" b="1" dirty="0"/>
            <a:t>Evaluation</a:t>
          </a:r>
          <a:endParaRPr lang="en-IN" b="1" dirty="0"/>
        </a:p>
      </dgm:t>
    </dgm:pt>
    <dgm:pt modelId="{EDDCF818-DFF0-45A5-86F4-4225870BC362}" type="parTrans" cxnId="{878D4276-0516-4BCD-BCA8-34471A6EDEB9}">
      <dgm:prSet/>
      <dgm:spPr/>
      <dgm:t>
        <a:bodyPr/>
        <a:lstStyle/>
        <a:p>
          <a:endParaRPr lang="en-IN"/>
        </a:p>
      </dgm:t>
    </dgm:pt>
    <dgm:pt modelId="{B3F340E4-D959-4232-838B-DBD6555D2325}" type="sibTrans" cxnId="{878D4276-0516-4BCD-BCA8-34471A6EDEB9}">
      <dgm:prSet/>
      <dgm:spPr/>
      <dgm:t>
        <a:bodyPr/>
        <a:lstStyle/>
        <a:p>
          <a:endParaRPr lang="en-IN"/>
        </a:p>
      </dgm:t>
    </dgm:pt>
    <dgm:pt modelId="{C2718930-602F-455B-88B0-4EE85DBF6286}">
      <dgm:prSet phldrT="[Text]"/>
      <dgm:spPr/>
      <dgm:t>
        <a:bodyPr/>
        <a:lstStyle/>
        <a:p>
          <a:endParaRPr lang="en-IN" dirty="0"/>
        </a:p>
      </dgm:t>
    </dgm:pt>
    <dgm:pt modelId="{367A60CF-D27A-4B1F-A9B0-08BA28A17AEA}" type="sibTrans" cxnId="{88EAB494-7DD8-4A5F-B479-66CBA5123198}">
      <dgm:prSet/>
      <dgm:spPr/>
      <dgm:t>
        <a:bodyPr/>
        <a:lstStyle/>
        <a:p>
          <a:endParaRPr lang="en-IN"/>
        </a:p>
      </dgm:t>
    </dgm:pt>
    <dgm:pt modelId="{3C7DB25C-3CDB-4924-A3A9-F185C56C552B}" type="parTrans" cxnId="{88EAB494-7DD8-4A5F-B479-66CBA5123198}">
      <dgm:prSet/>
      <dgm:spPr/>
      <dgm:t>
        <a:bodyPr/>
        <a:lstStyle/>
        <a:p>
          <a:endParaRPr lang="en-IN"/>
        </a:p>
      </dgm:t>
    </dgm:pt>
    <dgm:pt modelId="{C3F5669B-699A-4A65-8C19-DB5804B7D44B}">
      <dgm:prSet/>
      <dgm:spPr/>
      <dgm:t>
        <a:bodyPr/>
        <a:lstStyle/>
        <a:p>
          <a:r>
            <a:rPr lang="en-IN" b="0" i="0" dirty="0"/>
            <a:t>Evaluating trained models utilizing diverse metrics</a:t>
          </a:r>
          <a:endParaRPr lang="en-IN" dirty="0"/>
        </a:p>
      </dgm:t>
    </dgm:pt>
    <dgm:pt modelId="{CF0C983C-F5CB-4C12-AA9C-B16FDC597087}" type="parTrans" cxnId="{38C93378-0EA3-46CA-9D67-45D1D25A4A78}">
      <dgm:prSet/>
      <dgm:spPr/>
      <dgm:t>
        <a:bodyPr/>
        <a:lstStyle/>
        <a:p>
          <a:endParaRPr lang="en-IN"/>
        </a:p>
      </dgm:t>
    </dgm:pt>
    <dgm:pt modelId="{C422F5F0-B34A-4750-B2A7-D867A4141D92}" type="sibTrans" cxnId="{38C93378-0EA3-46CA-9D67-45D1D25A4A78}">
      <dgm:prSet/>
      <dgm:spPr/>
      <dgm:t>
        <a:bodyPr/>
        <a:lstStyle/>
        <a:p>
          <a:endParaRPr lang="en-IN"/>
        </a:p>
      </dgm:t>
    </dgm:pt>
    <dgm:pt modelId="{FC80F856-7633-4C91-ACA1-CE55554B9AF2}">
      <dgm:prSet phldrT="[Text]"/>
      <dgm:spPr/>
      <dgm:t>
        <a:bodyPr/>
        <a:lstStyle/>
        <a:p>
          <a:r>
            <a:rPr lang="en-US" dirty="0"/>
            <a:t>Identify Target Variable</a:t>
          </a:r>
          <a:endParaRPr lang="en-IN" dirty="0"/>
        </a:p>
      </dgm:t>
    </dgm:pt>
    <dgm:pt modelId="{A9A66EF5-491A-43ED-B691-11F3B0C5ABC8}" type="parTrans" cxnId="{AAE63152-446E-4F6D-945C-E3E2E9B1DA08}">
      <dgm:prSet/>
      <dgm:spPr/>
      <dgm:t>
        <a:bodyPr/>
        <a:lstStyle/>
        <a:p>
          <a:endParaRPr lang="en-IN"/>
        </a:p>
      </dgm:t>
    </dgm:pt>
    <dgm:pt modelId="{40C184E8-EA61-444C-ACE2-2316CB26F5D2}" type="sibTrans" cxnId="{AAE63152-446E-4F6D-945C-E3E2E9B1DA08}">
      <dgm:prSet/>
      <dgm:spPr/>
      <dgm:t>
        <a:bodyPr/>
        <a:lstStyle/>
        <a:p>
          <a:endParaRPr lang="en-IN"/>
        </a:p>
      </dgm:t>
    </dgm:pt>
    <dgm:pt modelId="{B86DABC5-52D1-45E7-A033-C6D852B0D8B4}">
      <dgm:prSet phldrT="[Text]"/>
      <dgm:spPr/>
      <dgm:t>
        <a:bodyPr/>
        <a:lstStyle/>
        <a:p>
          <a:r>
            <a:rPr lang="en-US" dirty="0"/>
            <a:t>Training Data (75%)</a:t>
          </a:r>
          <a:endParaRPr lang="en-IN" dirty="0"/>
        </a:p>
      </dgm:t>
    </dgm:pt>
    <dgm:pt modelId="{14F1C37F-FB46-4C0B-AC30-6DAEB1387F32}" type="parTrans" cxnId="{3F3DF853-2450-43FB-A4B4-C44ED530C29F}">
      <dgm:prSet/>
      <dgm:spPr/>
      <dgm:t>
        <a:bodyPr/>
        <a:lstStyle/>
        <a:p>
          <a:endParaRPr lang="en-IN"/>
        </a:p>
      </dgm:t>
    </dgm:pt>
    <dgm:pt modelId="{33D02D3C-3AB2-4DE2-BB3B-2507747764E5}" type="sibTrans" cxnId="{3F3DF853-2450-43FB-A4B4-C44ED530C29F}">
      <dgm:prSet/>
      <dgm:spPr/>
      <dgm:t>
        <a:bodyPr/>
        <a:lstStyle/>
        <a:p>
          <a:endParaRPr lang="en-IN"/>
        </a:p>
      </dgm:t>
    </dgm:pt>
    <dgm:pt modelId="{D5996784-22CD-4001-9E17-2CBAFF61AB5B}" type="pres">
      <dgm:prSet presAssocID="{8A58B6A1-388F-446F-B4E0-1B3856EF356E}" presName="linearFlow" presStyleCnt="0">
        <dgm:presLayoutVars>
          <dgm:dir/>
          <dgm:animLvl val="lvl"/>
          <dgm:resizeHandles val="exact"/>
        </dgm:presLayoutVars>
      </dgm:prSet>
      <dgm:spPr/>
    </dgm:pt>
    <dgm:pt modelId="{343B084F-4C57-4FEE-A2E4-0AFE2B7168F1}" type="pres">
      <dgm:prSet presAssocID="{133134C1-8138-441B-A324-B6D850C412CC}" presName="composite" presStyleCnt="0"/>
      <dgm:spPr/>
    </dgm:pt>
    <dgm:pt modelId="{AE3B3CED-7465-494C-95A9-87BF076C0508}" type="pres">
      <dgm:prSet presAssocID="{133134C1-8138-441B-A324-B6D850C412C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A48936-5996-4127-BA39-4D5DB8C89278}" type="pres">
      <dgm:prSet presAssocID="{133134C1-8138-441B-A324-B6D850C412CC}" presName="parSh" presStyleLbl="node1" presStyleIdx="0" presStyleCnt="4"/>
      <dgm:spPr/>
    </dgm:pt>
    <dgm:pt modelId="{7CCBD9FF-ECC3-43BD-B9CA-03F533EC01B6}" type="pres">
      <dgm:prSet presAssocID="{133134C1-8138-441B-A324-B6D850C412CC}" presName="desTx" presStyleLbl="fgAcc1" presStyleIdx="0" presStyleCnt="4">
        <dgm:presLayoutVars>
          <dgm:bulletEnabled val="1"/>
        </dgm:presLayoutVars>
      </dgm:prSet>
      <dgm:spPr/>
    </dgm:pt>
    <dgm:pt modelId="{372F12E3-44CD-40B6-98A8-AEFFC9820ED1}" type="pres">
      <dgm:prSet presAssocID="{336F358D-2D74-40E6-9401-F38C053BA4BA}" presName="sibTrans" presStyleLbl="sibTrans2D1" presStyleIdx="0" presStyleCnt="3"/>
      <dgm:spPr/>
    </dgm:pt>
    <dgm:pt modelId="{81474889-2E8C-401D-BBED-D2A5582307CB}" type="pres">
      <dgm:prSet presAssocID="{336F358D-2D74-40E6-9401-F38C053BA4BA}" presName="connTx" presStyleLbl="sibTrans2D1" presStyleIdx="0" presStyleCnt="3"/>
      <dgm:spPr/>
    </dgm:pt>
    <dgm:pt modelId="{10809459-A347-4D98-9CCD-83D0A21D37E8}" type="pres">
      <dgm:prSet presAssocID="{28BC2808-3CE1-4562-B3F6-45E9E447823A}" presName="composite" presStyleCnt="0"/>
      <dgm:spPr/>
    </dgm:pt>
    <dgm:pt modelId="{4364E91E-5247-4F95-B15D-8F84FB41F29A}" type="pres">
      <dgm:prSet presAssocID="{28BC2808-3CE1-4562-B3F6-45E9E447823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2F5FE11-E84A-4A64-9420-3E7D40AE9A44}" type="pres">
      <dgm:prSet presAssocID="{28BC2808-3CE1-4562-B3F6-45E9E447823A}" presName="parSh" presStyleLbl="node1" presStyleIdx="1" presStyleCnt="4"/>
      <dgm:spPr/>
    </dgm:pt>
    <dgm:pt modelId="{24DD5369-F4DE-4A5C-B6EA-934B99D8AE4B}" type="pres">
      <dgm:prSet presAssocID="{28BC2808-3CE1-4562-B3F6-45E9E447823A}" presName="desTx" presStyleLbl="fgAcc1" presStyleIdx="1" presStyleCnt="4">
        <dgm:presLayoutVars>
          <dgm:bulletEnabled val="1"/>
        </dgm:presLayoutVars>
      </dgm:prSet>
      <dgm:spPr/>
    </dgm:pt>
    <dgm:pt modelId="{DF809B0C-FF84-43EC-88B5-86060353C37C}" type="pres">
      <dgm:prSet presAssocID="{FED76A27-A9F9-4AF0-A686-87C947E2B5C2}" presName="sibTrans" presStyleLbl="sibTrans2D1" presStyleIdx="1" presStyleCnt="3"/>
      <dgm:spPr/>
    </dgm:pt>
    <dgm:pt modelId="{10416340-306A-4B89-8847-C1651A7AD725}" type="pres">
      <dgm:prSet presAssocID="{FED76A27-A9F9-4AF0-A686-87C947E2B5C2}" presName="connTx" presStyleLbl="sibTrans2D1" presStyleIdx="1" presStyleCnt="3"/>
      <dgm:spPr/>
    </dgm:pt>
    <dgm:pt modelId="{F6B7C477-DAE3-414E-A0DF-1AD20AC9A905}" type="pres">
      <dgm:prSet presAssocID="{CD848F09-E663-4BE7-A1BE-0D40F5AD3156}" presName="composite" presStyleCnt="0"/>
      <dgm:spPr/>
    </dgm:pt>
    <dgm:pt modelId="{481544A4-59F3-49F9-8FA1-80CF432F8928}" type="pres">
      <dgm:prSet presAssocID="{CD848F09-E663-4BE7-A1BE-0D40F5AD315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882D750-82EF-431E-B23F-9793A74A804F}" type="pres">
      <dgm:prSet presAssocID="{CD848F09-E663-4BE7-A1BE-0D40F5AD3156}" presName="parSh" presStyleLbl="node1" presStyleIdx="2" presStyleCnt="4"/>
      <dgm:spPr/>
    </dgm:pt>
    <dgm:pt modelId="{5D172EA3-225F-4BE3-B4A2-1372338B17D2}" type="pres">
      <dgm:prSet presAssocID="{CD848F09-E663-4BE7-A1BE-0D40F5AD3156}" presName="desTx" presStyleLbl="fgAcc1" presStyleIdx="2" presStyleCnt="4" custLinFactNeighborX="723">
        <dgm:presLayoutVars>
          <dgm:bulletEnabled val="1"/>
        </dgm:presLayoutVars>
      </dgm:prSet>
      <dgm:spPr/>
    </dgm:pt>
    <dgm:pt modelId="{9132335E-DD82-4D33-9CC2-0406A8B24FCA}" type="pres">
      <dgm:prSet presAssocID="{58507DF7-5D11-4E88-AE09-69015EA7D9D9}" presName="sibTrans" presStyleLbl="sibTrans2D1" presStyleIdx="2" presStyleCnt="3"/>
      <dgm:spPr/>
    </dgm:pt>
    <dgm:pt modelId="{D76E95BF-01EF-4896-BDFA-81C7E082955D}" type="pres">
      <dgm:prSet presAssocID="{58507DF7-5D11-4E88-AE09-69015EA7D9D9}" presName="connTx" presStyleLbl="sibTrans2D1" presStyleIdx="2" presStyleCnt="3"/>
      <dgm:spPr/>
    </dgm:pt>
    <dgm:pt modelId="{C40DEDFB-E192-4D07-8D05-399ABFA7AB93}" type="pres">
      <dgm:prSet presAssocID="{0F2D0EB6-795D-4C0F-BCFA-77388D5F7E29}" presName="composite" presStyleCnt="0"/>
      <dgm:spPr/>
    </dgm:pt>
    <dgm:pt modelId="{FC9A6148-5FFD-4864-A639-215322BB8C03}" type="pres">
      <dgm:prSet presAssocID="{0F2D0EB6-795D-4C0F-BCFA-77388D5F7E2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5DFACB-A32B-4E2B-BFEE-E237CD112EC2}" type="pres">
      <dgm:prSet presAssocID="{0F2D0EB6-795D-4C0F-BCFA-77388D5F7E29}" presName="parSh" presStyleLbl="node1" presStyleIdx="3" presStyleCnt="4"/>
      <dgm:spPr/>
    </dgm:pt>
    <dgm:pt modelId="{E3E64B83-DFC6-4C29-A09B-9706B9AB50B4}" type="pres">
      <dgm:prSet presAssocID="{0F2D0EB6-795D-4C0F-BCFA-77388D5F7E29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6592408-38DC-4AE3-884F-3866F7FE634C}" type="presOf" srcId="{C2718930-602F-455B-88B0-4EE85DBF6286}" destId="{5D172EA3-225F-4BE3-B4A2-1372338B17D2}" srcOrd="0" destOrd="1" presId="urn:microsoft.com/office/officeart/2005/8/layout/process3"/>
    <dgm:cxn modelId="{433F5D0F-3420-4409-8E36-356EFBFE332C}" type="presOf" srcId="{28BC2808-3CE1-4562-B3F6-45E9E447823A}" destId="{4364E91E-5247-4F95-B15D-8F84FB41F29A}" srcOrd="0" destOrd="0" presId="urn:microsoft.com/office/officeart/2005/8/layout/process3"/>
    <dgm:cxn modelId="{5F8A3F1A-6BAE-45AF-8F84-E5355821449D}" type="presOf" srcId="{FC80F856-7633-4C91-ACA1-CE55554B9AF2}" destId="{7CCBD9FF-ECC3-43BD-B9CA-03F533EC01B6}" srcOrd="0" destOrd="0" presId="urn:microsoft.com/office/officeart/2005/8/layout/process3"/>
    <dgm:cxn modelId="{958DC31A-0957-40A8-BBCC-C88F8EEC0535}" type="presOf" srcId="{B86DABC5-52D1-45E7-A033-C6D852B0D8B4}" destId="{7CCBD9FF-ECC3-43BD-B9CA-03F533EC01B6}" srcOrd="0" destOrd="1" presId="urn:microsoft.com/office/officeart/2005/8/layout/process3"/>
    <dgm:cxn modelId="{51422D21-CDAA-4602-81DE-AAFF839750DF}" type="presOf" srcId="{FED76A27-A9F9-4AF0-A686-87C947E2B5C2}" destId="{DF809B0C-FF84-43EC-88B5-86060353C37C}" srcOrd="0" destOrd="0" presId="urn:microsoft.com/office/officeart/2005/8/layout/process3"/>
    <dgm:cxn modelId="{AC193121-7063-4CA7-A710-A169E6696CE1}" type="presOf" srcId="{0F2D0EB6-795D-4C0F-BCFA-77388D5F7E29}" destId="{FB5DFACB-A32B-4E2B-BFEE-E237CD112EC2}" srcOrd="1" destOrd="0" presId="urn:microsoft.com/office/officeart/2005/8/layout/process3"/>
    <dgm:cxn modelId="{905AA821-265B-4A13-82AF-C788FCD3BAB4}" type="presOf" srcId="{F43E3560-21A0-4613-8E11-0A46E7C3E38B}" destId="{5D172EA3-225F-4BE3-B4A2-1372338B17D2}" srcOrd="0" destOrd="0" presId="urn:microsoft.com/office/officeart/2005/8/layout/process3"/>
    <dgm:cxn modelId="{7200DA23-B54B-46A3-B4F3-ABC5E05B3EA5}" srcId="{8A58B6A1-388F-446F-B4E0-1B3856EF356E}" destId="{133134C1-8138-441B-A324-B6D850C412CC}" srcOrd="0" destOrd="0" parTransId="{1ACA5451-0A39-4748-8F28-B3332251568E}" sibTransId="{336F358D-2D74-40E6-9401-F38C053BA4BA}"/>
    <dgm:cxn modelId="{D8691A24-22BE-4D87-A457-F7C3A7B65769}" type="presOf" srcId="{58507DF7-5D11-4E88-AE09-69015EA7D9D9}" destId="{D76E95BF-01EF-4896-BDFA-81C7E082955D}" srcOrd="1" destOrd="0" presId="urn:microsoft.com/office/officeart/2005/8/layout/process3"/>
    <dgm:cxn modelId="{9A1EE925-66A6-4D55-AA03-68724A68E5DC}" type="presOf" srcId="{336F358D-2D74-40E6-9401-F38C053BA4BA}" destId="{81474889-2E8C-401D-BBED-D2A5582307CB}" srcOrd="1" destOrd="0" presId="urn:microsoft.com/office/officeart/2005/8/layout/process3"/>
    <dgm:cxn modelId="{F7731A26-51A9-41C4-A19C-C9E3EB7FD719}" type="presOf" srcId="{CD848F09-E663-4BE7-A1BE-0D40F5AD3156}" destId="{C882D750-82EF-431E-B23F-9793A74A804F}" srcOrd="1" destOrd="0" presId="urn:microsoft.com/office/officeart/2005/8/layout/process3"/>
    <dgm:cxn modelId="{3B35CE2B-762F-4321-A850-EC427B9B3F80}" type="presOf" srcId="{133134C1-8138-441B-A324-B6D850C412CC}" destId="{8EA48936-5996-4127-BA39-4D5DB8C89278}" srcOrd="1" destOrd="0" presId="urn:microsoft.com/office/officeart/2005/8/layout/process3"/>
    <dgm:cxn modelId="{D58A7C3D-0024-4962-9582-FB9B16E89F84}" srcId="{8A58B6A1-388F-446F-B4E0-1B3856EF356E}" destId="{CD848F09-E663-4BE7-A1BE-0D40F5AD3156}" srcOrd="2" destOrd="0" parTransId="{9805C1AD-B2E2-41EB-95AB-3A0E8C42FC07}" sibTransId="{58507DF7-5D11-4E88-AE09-69015EA7D9D9}"/>
    <dgm:cxn modelId="{264F0841-6FD2-4132-8AA1-35A1A83B933A}" type="presOf" srcId="{9149EA51-78B8-4D2A-A7B8-A69D7A41D60A}" destId="{24DD5369-F4DE-4A5C-B6EA-934B99D8AE4B}" srcOrd="0" destOrd="1" presId="urn:microsoft.com/office/officeart/2005/8/layout/process3"/>
    <dgm:cxn modelId="{0529E86E-12E1-4F21-9D33-79FBE1F0AA01}" srcId="{28BC2808-3CE1-4562-B3F6-45E9E447823A}" destId="{E55DCEEE-6CC2-4444-B148-B6C6A8E323B6}" srcOrd="0" destOrd="0" parTransId="{8F2DDE9D-7DC9-4CE5-93AB-FF920E1170DF}" sibTransId="{AD32B40A-5770-4A05-B937-3B65B5EE19A3}"/>
    <dgm:cxn modelId="{99877270-DB14-4104-88A5-1F70D70795BB}" type="presOf" srcId="{E55DCEEE-6CC2-4444-B148-B6C6A8E323B6}" destId="{24DD5369-F4DE-4A5C-B6EA-934B99D8AE4B}" srcOrd="0" destOrd="0" presId="urn:microsoft.com/office/officeart/2005/8/layout/process3"/>
    <dgm:cxn modelId="{AAE63152-446E-4F6D-945C-E3E2E9B1DA08}" srcId="{133134C1-8138-441B-A324-B6D850C412CC}" destId="{FC80F856-7633-4C91-ACA1-CE55554B9AF2}" srcOrd="0" destOrd="0" parTransId="{A9A66EF5-491A-43ED-B691-11F3B0C5ABC8}" sibTransId="{40C184E8-EA61-444C-ACE2-2316CB26F5D2}"/>
    <dgm:cxn modelId="{3F3DF853-2450-43FB-A4B4-C44ED530C29F}" srcId="{133134C1-8138-441B-A324-B6D850C412CC}" destId="{B86DABC5-52D1-45E7-A033-C6D852B0D8B4}" srcOrd="1" destOrd="0" parTransId="{14F1C37F-FB46-4C0B-AC30-6DAEB1387F32}" sibTransId="{33D02D3C-3AB2-4DE2-BB3B-2507747764E5}"/>
    <dgm:cxn modelId="{D6F4B075-14F6-4178-87F0-42B014AD7905}" type="presOf" srcId="{C3F5669B-699A-4A65-8C19-DB5804B7D44B}" destId="{E3E64B83-DFC6-4C29-A09B-9706B9AB50B4}" srcOrd="0" destOrd="0" presId="urn:microsoft.com/office/officeart/2005/8/layout/process3"/>
    <dgm:cxn modelId="{878D4276-0516-4BCD-BCA8-34471A6EDEB9}" srcId="{8A58B6A1-388F-446F-B4E0-1B3856EF356E}" destId="{0F2D0EB6-795D-4C0F-BCFA-77388D5F7E29}" srcOrd="3" destOrd="0" parTransId="{EDDCF818-DFF0-45A5-86F4-4225870BC362}" sibTransId="{B3F340E4-D959-4232-838B-DBD6555D2325}"/>
    <dgm:cxn modelId="{38C93378-0EA3-46CA-9D67-45D1D25A4A78}" srcId="{0F2D0EB6-795D-4C0F-BCFA-77388D5F7E29}" destId="{C3F5669B-699A-4A65-8C19-DB5804B7D44B}" srcOrd="0" destOrd="0" parTransId="{CF0C983C-F5CB-4C12-AA9C-B16FDC597087}" sibTransId="{C422F5F0-B34A-4750-B2A7-D867A4141D92}"/>
    <dgm:cxn modelId="{FAADDA7F-4D74-4D62-81E7-12F323E6D42B}" type="presOf" srcId="{58507DF7-5D11-4E88-AE09-69015EA7D9D9}" destId="{9132335E-DD82-4D33-9CC2-0406A8B24FCA}" srcOrd="0" destOrd="0" presId="urn:microsoft.com/office/officeart/2005/8/layout/process3"/>
    <dgm:cxn modelId="{8C4DA280-EC84-495F-88BC-698B05948978}" type="presOf" srcId="{336F358D-2D74-40E6-9401-F38C053BA4BA}" destId="{372F12E3-44CD-40B6-98A8-AEFFC9820ED1}" srcOrd="0" destOrd="0" presId="urn:microsoft.com/office/officeart/2005/8/layout/process3"/>
    <dgm:cxn modelId="{CE7A368D-DCCB-4B63-B4B0-30658820FBEA}" srcId="{28BC2808-3CE1-4562-B3F6-45E9E447823A}" destId="{9149EA51-78B8-4D2A-A7B8-A69D7A41D60A}" srcOrd="1" destOrd="0" parTransId="{588920F2-E09A-46D4-BD45-9D6526B6A11D}" sibTransId="{9B06EEE7-E63F-4883-AF61-E2250C96A8D9}"/>
    <dgm:cxn modelId="{88EAB494-7DD8-4A5F-B479-66CBA5123198}" srcId="{CD848F09-E663-4BE7-A1BE-0D40F5AD3156}" destId="{C2718930-602F-455B-88B0-4EE85DBF6286}" srcOrd="1" destOrd="0" parTransId="{3C7DB25C-3CDB-4924-A3A9-F185C56C552B}" sibTransId="{367A60CF-D27A-4B1F-A9B0-08BA28A17AEA}"/>
    <dgm:cxn modelId="{4F32D7A0-6227-4A60-8469-F75327A4A445}" type="presOf" srcId="{133134C1-8138-441B-A324-B6D850C412CC}" destId="{AE3B3CED-7465-494C-95A9-87BF076C0508}" srcOrd="0" destOrd="0" presId="urn:microsoft.com/office/officeart/2005/8/layout/process3"/>
    <dgm:cxn modelId="{0C8ED8AB-F880-4DD0-8FA5-BF3229288F4F}" type="presOf" srcId="{28BC2808-3CE1-4562-B3F6-45E9E447823A}" destId="{32F5FE11-E84A-4A64-9420-3E7D40AE9A44}" srcOrd="1" destOrd="0" presId="urn:microsoft.com/office/officeart/2005/8/layout/process3"/>
    <dgm:cxn modelId="{08820FB2-61AF-4C56-A02F-D0204000EC2F}" type="presOf" srcId="{03B3C888-EC27-4666-862D-BFE6CC0A5064}" destId="{7CCBD9FF-ECC3-43BD-B9CA-03F533EC01B6}" srcOrd="0" destOrd="2" presId="urn:microsoft.com/office/officeart/2005/8/layout/process3"/>
    <dgm:cxn modelId="{113DF0B2-85C0-44E5-8ABA-22DAEA9C49F7}" srcId="{CD848F09-E663-4BE7-A1BE-0D40F5AD3156}" destId="{F43E3560-21A0-4613-8E11-0A46E7C3E38B}" srcOrd="0" destOrd="0" parTransId="{0C70CDEF-3FBE-4CD7-B631-1B27C143977E}" sibTransId="{7E408605-2203-4D1F-AB20-8BC12901964E}"/>
    <dgm:cxn modelId="{649103B6-D07B-4648-9695-7F12194406EA}" type="presOf" srcId="{8A58B6A1-388F-446F-B4E0-1B3856EF356E}" destId="{D5996784-22CD-4001-9E17-2CBAFF61AB5B}" srcOrd="0" destOrd="0" presId="urn:microsoft.com/office/officeart/2005/8/layout/process3"/>
    <dgm:cxn modelId="{8521C9C9-DA84-438F-8F9D-5BC3DE5BD8E6}" srcId="{133134C1-8138-441B-A324-B6D850C412CC}" destId="{03B3C888-EC27-4666-862D-BFE6CC0A5064}" srcOrd="2" destOrd="0" parTransId="{7C059762-4656-4642-A724-FA6D73CA49FF}" sibTransId="{6FB7DBF9-F3BC-4E70-82C5-0DFB2ABC9085}"/>
    <dgm:cxn modelId="{2EF19ACB-C22F-4DAD-AB75-09013E1B3543}" srcId="{8A58B6A1-388F-446F-B4E0-1B3856EF356E}" destId="{28BC2808-3CE1-4562-B3F6-45E9E447823A}" srcOrd="1" destOrd="0" parTransId="{990B8D85-3496-43CC-9188-C7A91FFF0027}" sibTransId="{FED76A27-A9F9-4AF0-A686-87C947E2B5C2}"/>
    <dgm:cxn modelId="{5343C3CD-B741-417E-95A1-23838FAADF17}" type="presOf" srcId="{0F2D0EB6-795D-4C0F-BCFA-77388D5F7E29}" destId="{FC9A6148-5FFD-4864-A639-215322BB8C03}" srcOrd="0" destOrd="0" presId="urn:microsoft.com/office/officeart/2005/8/layout/process3"/>
    <dgm:cxn modelId="{E2C63ED2-6D22-4946-9C74-ECA6068B0D2C}" type="presOf" srcId="{FED76A27-A9F9-4AF0-A686-87C947E2B5C2}" destId="{10416340-306A-4B89-8847-C1651A7AD725}" srcOrd="1" destOrd="0" presId="urn:microsoft.com/office/officeart/2005/8/layout/process3"/>
    <dgm:cxn modelId="{38EDA4EE-B1C2-4545-9375-0F4B578C5F1B}" type="presOf" srcId="{CD848F09-E663-4BE7-A1BE-0D40F5AD3156}" destId="{481544A4-59F3-49F9-8FA1-80CF432F8928}" srcOrd="0" destOrd="0" presId="urn:microsoft.com/office/officeart/2005/8/layout/process3"/>
    <dgm:cxn modelId="{ADB76B1A-6D39-40A8-82AE-757AA73B39FE}" type="presParOf" srcId="{D5996784-22CD-4001-9E17-2CBAFF61AB5B}" destId="{343B084F-4C57-4FEE-A2E4-0AFE2B7168F1}" srcOrd="0" destOrd="0" presId="urn:microsoft.com/office/officeart/2005/8/layout/process3"/>
    <dgm:cxn modelId="{9C8FE289-924F-438B-A29D-E75BEB8BEE34}" type="presParOf" srcId="{343B084F-4C57-4FEE-A2E4-0AFE2B7168F1}" destId="{AE3B3CED-7465-494C-95A9-87BF076C0508}" srcOrd="0" destOrd="0" presId="urn:microsoft.com/office/officeart/2005/8/layout/process3"/>
    <dgm:cxn modelId="{5EA063AC-1DDC-4159-A1FC-257DC44A3DEC}" type="presParOf" srcId="{343B084F-4C57-4FEE-A2E4-0AFE2B7168F1}" destId="{8EA48936-5996-4127-BA39-4D5DB8C89278}" srcOrd="1" destOrd="0" presId="urn:microsoft.com/office/officeart/2005/8/layout/process3"/>
    <dgm:cxn modelId="{526270CA-37AC-4747-943A-652781AFFB8A}" type="presParOf" srcId="{343B084F-4C57-4FEE-A2E4-0AFE2B7168F1}" destId="{7CCBD9FF-ECC3-43BD-B9CA-03F533EC01B6}" srcOrd="2" destOrd="0" presId="urn:microsoft.com/office/officeart/2005/8/layout/process3"/>
    <dgm:cxn modelId="{9035717A-FF6F-4FEE-B88C-AF54554DB77C}" type="presParOf" srcId="{D5996784-22CD-4001-9E17-2CBAFF61AB5B}" destId="{372F12E3-44CD-40B6-98A8-AEFFC9820ED1}" srcOrd="1" destOrd="0" presId="urn:microsoft.com/office/officeart/2005/8/layout/process3"/>
    <dgm:cxn modelId="{3A71D364-F63D-4F33-8013-C0D6F192B440}" type="presParOf" srcId="{372F12E3-44CD-40B6-98A8-AEFFC9820ED1}" destId="{81474889-2E8C-401D-BBED-D2A5582307CB}" srcOrd="0" destOrd="0" presId="urn:microsoft.com/office/officeart/2005/8/layout/process3"/>
    <dgm:cxn modelId="{FE6D9203-5FFA-4FBE-AF12-86EC4939B36A}" type="presParOf" srcId="{D5996784-22CD-4001-9E17-2CBAFF61AB5B}" destId="{10809459-A347-4D98-9CCD-83D0A21D37E8}" srcOrd="2" destOrd="0" presId="urn:microsoft.com/office/officeart/2005/8/layout/process3"/>
    <dgm:cxn modelId="{EBCB5FB6-EDD9-414A-A8DD-581CFF113D63}" type="presParOf" srcId="{10809459-A347-4D98-9CCD-83D0A21D37E8}" destId="{4364E91E-5247-4F95-B15D-8F84FB41F29A}" srcOrd="0" destOrd="0" presId="urn:microsoft.com/office/officeart/2005/8/layout/process3"/>
    <dgm:cxn modelId="{92BF0E55-B487-4813-8FEC-AC80F1DC4965}" type="presParOf" srcId="{10809459-A347-4D98-9CCD-83D0A21D37E8}" destId="{32F5FE11-E84A-4A64-9420-3E7D40AE9A44}" srcOrd="1" destOrd="0" presId="urn:microsoft.com/office/officeart/2005/8/layout/process3"/>
    <dgm:cxn modelId="{165B00C0-86F7-41E8-A821-C4C717EF05D0}" type="presParOf" srcId="{10809459-A347-4D98-9CCD-83D0A21D37E8}" destId="{24DD5369-F4DE-4A5C-B6EA-934B99D8AE4B}" srcOrd="2" destOrd="0" presId="urn:microsoft.com/office/officeart/2005/8/layout/process3"/>
    <dgm:cxn modelId="{5A79BC80-99A6-4259-9ABC-49561D91D080}" type="presParOf" srcId="{D5996784-22CD-4001-9E17-2CBAFF61AB5B}" destId="{DF809B0C-FF84-43EC-88B5-86060353C37C}" srcOrd="3" destOrd="0" presId="urn:microsoft.com/office/officeart/2005/8/layout/process3"/>
    <dgm:cxn modelId="{EE0B155F-4C44-4B97-BE7B-6AE18003EF61}" type="presParOf" srcId="{DF809B0C-FF84-43EC-88B5-86060353C37C}" destId="{10416340-306A-4B89-8847-C1651A7AD725}" srcOrd="0" destOrd="0" presId="urn:microsoft.com/office/officeart/2005/8/layout/process3"/>
    <dgm:cxn modelId="{B3B612F9-4DE5-41FE-B902-0491A4BD3E3D}" type="presParOf" srcId="{D5996784-22CD-4001-9E17-2CBAFF61AB5B}" destId="{F6B7C477-DAE3-414E-A0DF-1AD20AC9A905}" srcOrd="4" destOrd="0" presId="urn:microsoft.com/office/officeart/2005/8/layout/process3"/>
    <dgm:cxn modelId="{329DB79D-ED94-46E6-A7C0-DC9B95FC22AD}" type="presParOf" srcId="{F6B7C477-DAE3-414E-A0DF-1AD20AC9A905}" destId="{481544A4-59F3-49F9-8FA1-80CF432F8928}" srcOrd="0" destOrd="0" presId="urn:microsoft.com/office/officeart/2005/8/layout/process3"/>
    <dgm:cxn modelId="{95FAE124-1649-4A2E-B492-B28C446668F9}" type="presParOf" srcId="{F6B7C477-DAE3-414E-A0DF-1AD20AC9A905}" destId="{C882D750-82EF-431E-B23F-9793A74A804F}" srcOrd="1" destOrd="0" presId="urn:microsoft.com/office/officeart/2005/8/layout/process3"/>
    <dgm:cxn modelId="{BDCF6DEE-3CDD-438E-A7A6-DD7B7F0C82A0}" type="presParOf" srcId="{F6B7C477-DAE3-414E-A0DF-1AD20AC9A905}" destId="{5D172EA3-225F-4BE3-B4A2-1372338B17D2}" srcOrd="2" destOrd="0" presId="urn:microsoft.com/office/officeart/2005/8/layout/process3"/>
    <dgm:cxn modelId="{E596A99F-81D2-4847-BDE2-B5935A4720A5}" type="presParOf" srcId="{D5996784-22CD-4001-9E17-2CBAFF61AB5B}" destId="{9132335E-DD82-4D33-9CC2-0406A8B24FCA}" srcOrd="5" destOrd="0" presId="urn:microsoft.com/office/officeart/2005/8/layout/process3"/>
    <dgm:cxn modelId="{C8BFBA69-BB40-4F3B-83C8-1FDE81E1C4AB}" type="presParOf" srcId="{9132335E-DD82-4D33-9CC2-0406A8B24FCA}" destId="{D76E95BF-01EF-4896-BDFA-81C7E082955D}" srcOrd="0" destOrd="0" presId="urn:microsoft.com/office/officeart/2005/8/layout/process3"/>
    <dgm:cxn modelId="{D530098D-36E1-4BAE-B97F-FC6DE5DE2932}" type="presParOf" srcId="{D5996784-22CD-4001-9E17-2CBAFF61AB5B}" destId="{C40DEDFB-E192-4D07-8D05-399ABFA7AB93}" srcOrd="6" destOrd="0" presId="urn:microsoft.com/office/officeart/2005/8/layout/process3"/>
    <dgm:cxn modelId="{90AD30BC-EBCF-4610-A499-9F9F2F8FC79C}" type="presParOf" srcId="{C40DEDFB-E192-4D07-8D05-399ABFA7AB93}" destId="{FC9A6148-5FFD-4864-A639-215322BB8C03}" srcOrd="0" destOrd="0" presId="urn:microsoft.com/office/officeart/2005/8/layout/process3"/>
    <dgm:cxn modelId="{5DFB2585-E9C3-4603-93F4-A06D4D58A6F9}" type="presParOf" srcId="{C40DEDFB-E192-4D07-8D05-399ABFA7AB93}" destId="{FB5DFACB-A32B-4E2B-BFEE-E237CD112EC2}" srcOrd="1" destOrd="0" presId="urn:microsoft.com/office/officeart/2005/8/layout/process3"/>
    <dgm:cxn modelId="{DDCBFF04-283C-42F4-BF12-600286F8E895}" type="presParOf" srcId="{C40DEDFB-E192-4D07-8D05-399ABFA7AB93}" destId="{E3E64B83-DFC6-4C29-A09B-9706B9AB50B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22B7C-B335-4F38-93E3-A74860AD695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FBA4615-372F-4A66-9C93-53E0E0F4014E}">
      <dgm:prSet phldrT="[Text]"/>
      <dgm:spPr/>
      <dgm:t>
        <a:bodyPr/>
        <a:lstStyle/>
        <a:p>
          <a:r>
            <a:rPr lang="en-US" dirty="0"/>
            <a:t>Data Set</a:t>
          </a:r>
        </a:p>
        <a:p>
          <a:r>
            <a:rPr lang="en-US" dirty="0"/>
            <a:t>(7043*21)</a:t>
          </a:r>
          <a:endParaRPr lang="en-IN" dirty="0"/>
        </a:p>
      </dgm:t>
    </dgm:pt>
    <dgm:pt modelId="{7BA72B78-6152-4C14-B588-9E5C40D7CC3F}" type="parTrans" cxnId="{7F0713B2-3245-492B-AA1D-55FAECC3A484}">
      <dgm:prSet/>
      <dgm:spPr/>
      <dgm:t>
        <a:bodyPr/>
        <a:lstStyle/>
        <a:p>
          <a:endParaRPr lang="en-IN"/>
        </a:p>
      </dgm:t>
    </dgm:pt>
    <dgm:pt modelId="{60754EC4-33E4-4BEF-9CF5-BFCA7CA5AC5C}" type="sibTrans" cxnId="{7F0713B2-3245-492B-AA1D-55FAECC3A484}">
      <dgm:prSet/>
      <dgm:spPr/>
      <dgm:t>
        <a:bodyPr/>
        <a:lstStyle/>
        <a:p>
          <a:endParaRPr lang="en-IN"/>
        </a:p>
      </dgm:t>
    </dgm:pt>
    <dgm:pt modelId="{EF7A2050-447B-4E37-B892-9912EC08CE70}" type="asst">
      <dgm:prSet phldrT="[Text]"/>
      <dgm:spPr/>
      <dgm:t>
        <a:bodyPr/>
        <a:lstStyle/>
        <a:p>
          <a:r>
            <a:rPr lang="en-US" dirty="0"/>
            <a:t>Training Data</a:t>
          </a:r>
        </a:p>
        <a:p>
          <a:r>
            <a:rPr lang="en-US" dirty="0"/>
            <a:t>(5282*19)</a:t>
          </a:r>
          <a:endParaRPr lang="en-IN" dirty="0"/>
        </a:p>
      </dgm:t>
    </dgm:pt>
    <dgm:pt modelId="{651BEEFB-ACE4-4117-9B37-5F4307133E68}" type="parTrans" cxnId="{23BB4947-D532-409F-BD0E-98AED23FA023}">
      <dgm:prSet/>
      <dgm:spPr/>
      <dgm:t>
        <a:bodyPr/>
        <a:lstStyle/>
        <a:p>
          <a:endParaRPr lang="en-IN"/>
        </a:p>
      </dgm:t>
    </dgm:pt>
    <dgm:pt modelId="{A13B1DB8-815D-4D8D-ACCC-7BC5CC1B55D1}" type="sibTrans" cxnId="{23BB4947-D532-409F-BD0E-98AED23FA023}">
      <dgm:prSet/>
      <dgm:spPr/>
      <dgm:t>
        <a:bodyPr/>
        <a:lstStyle/>
        <a:p>
          <a:endParaRPr lang="en-IN"/>
        </a:p>
      </dgm:t>
    </dgm:pt>
    <dgm:pt modelId="{B8F2388D-5E72-4EC7-AAB1-C6423B771CA8}" type="asst">
      <dgm:prSet/>
      <dgm:spPr/>
      <dgm:t>
        <a:bodyPr/>
        <a:lstStyle/>
        <a:p>
          <a:r>
            <a:rPr lang="en-US" dirty="0"/>
            <a:t>Testing Data</a:t>
          </a:r>
        </a:p>
        <a:p>
          <a:r>
            <a:rPr lang="en-US" dirty="0"/>
            <a:t>(1761*19)</a:t>
          </a:r>
          <a:endParaRPr lang="en-IN" dirty="0"/>
        </a:p>
      </dgm:t>
    </dgm:pt>
    <dgm:pt modelId="{DD2B2914-254A-4F49-9154-55B9A3719992}" type="parTrans" cxnId="{BB90C17F-8E92-4993-A785-C183077C6DEA}">
      <dgm:prSet/>
      <dgm:spPr/>
      <dgm:t>
        <a:bodyPr/>
        <a:lstStyle/>
        <a:p>
          <a:endParaRPr lang="en-IN"/>
        </a:p>
      </dgm:t>
    </dgm:pt>
    <dgm:pt modelId="{CF1086E6-3E27-4A3B-8966-1C939812C73E}" type="sibTrans" cxnId="{BB90C17F-8E92-4993-A785-C183077C6DEA}">
      <dgm:prSet/>
      <dgm:spPr/>
      <dgm:t>
        <a:bodyPr/>
        <a:lstStyle/>
        <a:p>
          <a:endParaRPr lang="en-IN"/>
        </a:p>
      </dgm:t>
    </dgm:pt>
    <dgm:pt modelId="{5C9A34D3-7172-424E-9A49-7C95795571EC}" type="asst">
      <dgm:prSet/>
      <dgm:spPr/>
      <dgm:t>
        <a:bodyPr/>
        <a:lstStyle/>
        <a:p>
          <a:r>
            <a:rPr lang="en-US" dirty="0"/>
            <a:t>Categorical Training Data</a:t>
          </a:r>
          <a:endParaRPr lang="en-IN" dirty="0"/>
        </a:p>
      </dgm:t>
    </dgm:pt>
    <dgm:pt modelId="{366394A5-27FE-44E6-9508-A5365DEEE3F5}" type="parTrans" cxnId="{494005CA-CB75-4C4F-A311-7CE0A40A7791}">
      <dgm:prSet/>
      <dgm:spPr/>
      <dgm:t>
        <a:bodyPr/>
        <a:lstStyle/>
        <a:p>
          <a:endParaRPr lang="en-IN"/>
        </a:p>
      </dgm:t>
    </dgm:pt>
    <dgm:pt modelId="{475A4855-6C50-40BF-A80C-0D1BD1BB438A}" type="sibTrans" cxnId="{494005CA-CB75-4C4F-A311-7CE0A40A7791}">
      <dgm:prSet/>
      <dgm:spPr/>
      <dgm:t>
        <a:bodyPr/>
        <a:lstStyle/>
        <a:p>
          <a:endParaRPr lang="en-IN"/>
        </a:p>
      </dgm:t>
    </dgm:pt>
    <dgm:pt modelId="{16D20F65-CB6A-42AE-973F-9F2B747F2F7C}" type="asst">
      <dgm:prSet/>
      <dgm:spPr/>
      <dgm:t>
        <a:bodyPr/>
        <a:lstStyle/>
        <a:p>
          <a:r>
            <a:rPr lang="en-US" dirty="0"/>
            <a:t>Numerical Training Data</a:t>
          </a:r>
          <a:endParaRPr lang="en-IN" dirty="0"/>
        </a:p>
      </dgm:t>
    </dgm:pt>
    <dgm:pt modelId="{07D54CAF-9631-4656-82D1-6002E88F17F6}" type="parTrans" cxnId="{018FA5A7-0723-47E1-A75A-09066E217EA9}">
      <dgm:prSet/>
      <dgm:spPr/>
      <dgm:t>
        <a:bodyPr/>
        <a:lstStyle/>
        <a:p>
          <a:endParaRPr lang="en-IN"/>
        </a:p>
      </dgm:t>
    </dgm:pt>
    <dgm:pt modelId="{8A093EF4-8B2C-40F9-9DCD-2E3BC19A68FD}" type="sibTrans" cxnId="{018FA5A7-0723-47E1-A75A-09066E217EA9}">
      <dgm:prSet/>
      <dgm:spPr/>
      <dgm:t>
        <a:bodyPr/>
        <a:lstStyle/>
        <a:p>
          <a:endParaRPr lang="en-IN"/>
        </a:p>
      </dgm:t>
    </dgm:pt>
    <dgm:pt modelId="{51F61536-5AE3-4D4A-B126-73FC76FDB40F}" type="asst">
      <dgm:prSet/>
      <dgm:spPr/>
      <dgm:t>
        <a:bodyPr/>
        <a:lstStyle/>
        <a:p>
          <a:r>
            <a:rPr lang="en-US" dirty="0"/>
            <a:t>Categorical Testing Data</a:t>
          </a:r>
          <a:endParaRPr lang="en-IN" dirty="0"/>
        </a:p>
      </dgm:t>
    </dgm:pt>
    <dgm:pt modelId="{927C7457-4B90-42EE-B378-2085B0292981}" type="parTrans" cxnId="{3F7D63FD-267A-4954-A26A-E24DF9E9CCDE}">
      <dgm:prSet/>
      <dgm:spPr/>
      <dgm:t>
        <a:bodyPr/>
        <a:lstStyle/>
        <a:p>
          <a:endParaRPr lang="en-IN"/>
        </a:p>
      </dgm:t>
    </dgm:pt>
    <dgm:pt modelId="{446933E4-0DE3-4AB0-8615-89B63FA9C02A}" type="sibTrans" cxnId="{3F7D63FD-267A-4954-A26A-E24DF9E9CCDE}">
      <dgm:prSet/>
      <dgm:spPr/>
      <dgm:t>
        <a:bodyPr/>
        <a:lstStyle/>
        <a:p>
          <a:endParaRPr lang="en-IN"/>
        </a:p>
      </dgm:t>
    </dgm:pt>
    <dgm:pt modelId="{E88DF82B-4F1B-4745-B253-3B35A3EC4F71}" type="asst">
      <dgm:prSet/>
      <dgm:spPr/>
      <dgm:t>
        <a:bodyPr/>
        <a:lstStyle/>
        <a:p>
          <a:r>
            <a:rPr lang="en-US" dirty="0"/>
            <a:t>Numerical Testing data</a:t>
          </a:r>
          <a:endParaRPr lang="en-IN" dirty="0"/>
        </a:p>
      </dgm:t>
    </dgm:pt>
    <dgm:pt modelId="{869CD1ED-73CF-4553-A505-100D3BF5D275}" type="parTrans" cxnId="{7B1DAA5C-39B8-4801-BD1D-95D98ED6A5B1}">
      <dgm:prSet/>
      <dgm:spPr/>
      <dgm:t>
        <a:bodyPr/>
        <a:lstStyle/>
        <a:p>
          <a:endParaRPr lang="en-IN"/>
        </a:p>
      </dgm:t>
    </dgm:pt>
    <dgm:pt modelId="{74C1B8EB-E2C5-419D-B055-700DBD62EDEB}" type="sibTrans" cxnId="{7B1DAA5C-39B8-4801-BD1D-95D98ED6A5B1}">
      <dgm:prSet/>
      <dgm:spPr/>
      <dgm:t>
        <a:bodyPr/>
        <a:lstStyle/>
        <a:p>
          <a:endParaRPr lang="en-IN"/>
        </a:p>
      </dgm:t>
    </dgm:pt>
    <dgm:pt modelId="{3BF6BE41-D475-4A75-A333-6D9248854C8F}">
      <dgm:prSet/>
      <dgm:spPr/>
      <dgm:t>
        <a:bodyPr/>
        <a:lstStyle/>
        <a:p>
          <a:r>
            <a:rPr lang="en-US" dirty="0"/>
            <a:t>Encoding</a:t>
          </a:r>
          <a:endParaRPr lang="en-IN" dirty="0"/>
        </a:p>
      </dgm:t>
    </dgm:pt>
    <dgm:pt modelId="{36981969-0A38-478A-B145-B391B658D633}" type="parTrans" cxnId="{F0658C35-2822-4FD7-8B1C-642E70131C3D}">
      <dgm:prSet/>
      <dgm:spPr/>
      <dgm:t>
        <a:bodyPr/>
        <a:lstStyle/>
        <a:p>
          <a:endParaRPr lang="en-IN"/>
        </a:p>
      </dgm:t>
    </dgm:pt>
    <dgm:pt modelId="{AA55F0AF-C706-4CED-8D5B-799749D87972}" type="sibTrans" cxnId="{F0658C35-2822-4FD7-8B1C-642E70131C3D}">
      <dgm:prSet/>
      <dgm:spPr/>
      <dgm:t>
        <a:bodyPr/>
        <a:lstStyle/>
        <a:p>
          <a:endParaRPr lang="en-IN"/>
        </a:p>
      </dgm:t>
    </dgm:pt>
    <dgm:pt modelId="{27B97D63-C968-4D09-8F52-C83431F4ABD2}">
      <dgm:prSet/>
      <dgm:spPr/>
      <dgm:t>
        <a:bodyPr/>
        <a:lstStyle/>
        <a:p>
          <a:r>
            <a:rPr lang="en-US" dirty="0"/>
            <a:t>Scaling</a:t>
          </a:r>
          <a:endParaRPr lang="en-IN" dirty="0"/>
        </a:p>
      </dgm:t>
    </dgm:pt>
    <dgm:pt modelId="{5368A0AA-787F-44A1-94CD-CF838B3A63AF}" type="parTrans" cxnId="{C37BBCA7-CB5D-4568-A7D2-E9B51526BD6D}">
      <dgm:prSet/>
      <dgm:spPr/>
      <dgm:t>
        <a:bodyPr/>
        <a:lstStyle/>
        <a:p>
          <a:endParaRPr lang="en-IN"/>
        </a:p>
      </dgm:t>
    </dgm:pt>
    <dgm:pt modelId="{BD7583F8-2ED5-4DB1-B858-58EEF817E745}" type="sibTrans" cxnId="{C37BBCA7-CB5D-4568-A7D2-E9B51526BD6D}">
      <dgm:prSet/>
      <dgm:spPr/>
      <dgm:t>
        <a:bodyPr/>
        <a:lstStyle/>
        <a:p>
          <a:endParaRPr lang="en-IN"/>
        </a:p>
      </dgm:t>
    </dgm:pt>
    <dgm:pt modelId="{9630D9BE-0781-4813-BF15-8D08EFFBEE3B}">
      <dgm:prSet/>
      <dgm:spPr/>
      <dgm:t>
        <a:bodyPr/>
        <a:lstStyle/>
        <a:p>
          <a:r>
            <a:rPr lang="en-US" dirty="0"/>
            <a:t>Encoding</a:t>
          </a:r>
          <a:endParaRPr lang="en-IN" dirty="0"/>
        </a:p>
      </dgm:t>
    </dgm:pt>
    <dgm:pt modelId="{E308C31A-28F2-449A-977B-BC3B4C59753F}" type="parTrans" cxnId="{681A0818-2602-4E1C-87CD-9C0132A8245D}">
      <dgm:prSet/>
      <dgm:spPr/>
      <dgm:t>
        <a:bodyPr/>
        <a:lstStyle/>
        <a:p>
          <a:endParaRPr lang="en-IN"/>
        </a:p>
      </dgm:t>
    </dgm:pt>
    <dgm:pt modelId="{232DDD3C-74BA-4A55-B0CE-0625161A4B88}" type="sibTrans" cxnId="{681A0818-2602-4E1C-87CD-9C0132A8245D}">
      <dgm:prSet/>
      <dgm:spPr/>
      <dgm:t>
        <a:bodyPr/>
        <a:lstStyle/>
        <a:p>
          <a:endParaRPr lang="en-IN"/>
        </a:p>
      </dgm:t>
    </dgm:pt>
    <dgm:pt modelId="{EC65BB9A-9E43-40DB-A1A6-7F9E196E878F}">
      <dgm:prSet/>
      <dgm:spPr/>
      <dgm:t>
        <a:bodyPr/>
        <a:lstStyle/>
        <a:p>
          <a:r>
            <a:rPr lang="en-US" dirty="0"/>
            <a:t>Scaling</a:t>
          </a:r>
          <a:endParaRPr lang="en-IN" dirty="0"/>
        </a:p>
      </dgm:t>
    </dgm:pt>
    <dgm:pt modelId="{D63294A6-A3AE-44FE-8945-591D1FC9F172}" type="parTrans" cxnId="{251ED93C-D1CA-4AEE-9AA4-008E2735E3C3}">
      <dgm:prSet/>
      <dgm:spPr/>
      <dgm:t>
        <a:bodyPr/>
        <a:lstStyle/>
        <a:p>
          <a:endParaRPr lang="en-IN"/>
        </a:p>
      </dgm:t>
    </dgm:pt>
    <dgm:pt modelId="{469CCFC5-5723-4747-9B3E-CB02427DCD8F}" type="sibTrans" cxnId="{251ED93C-D1CA-4AEE-9AA4-008E2735E3C3}">
      <dgm:prSet/>
      <dgm:spPr/>
      <dgm:t>
        <a:bodyPr/>
        <a:lstStyle/>
        <a:p>
          <a:endParaRPr lang="en-IN"/>
        </a:p>
      </dgm:t>
    </dgm:pt>
    <dgm:pt modelId="{8650BCE1-1E1A-4ACB-AACF-1463351610F9}">
      <dgm:prSet/>
      <dgm:spPr/>
      <dgm:t>
        <a:bodyPr/>
        <a:lstStyle/>
        <a:p>
          <a:r>
            <a:rPr lang="en-US" dirty="0"/>
            <a:t>Final Training Data</a:t>
          </a:r>
          <a:endParaRPr lang="en-IN" dirty="0"/>
        </a:p>
      </dgm:t>
    </dgm:pt>
    <dgm:pt modelId="{32B61E65-42D3-45C0-A071-72759E36F7EA}" type="parTrans" cxnId="{0AA6ADE5-D666-4DBC-83DF-037263286438}">
      <dgm:prSet/>
      <dgm:spPr/>
      <dgm:t>
        <a:bodyPr/>
        <a:lstStyle/>
        <a:p>
          <a:endParaRPr lang="en-IN"/>
        </a:p>
      </dgm:t>
    </dgm:pt>
    <dgm:pt modelId="{810DA89F-E6A4-43C9-BA5F-875640A2FDEE}" type="sibTrans" cxnId="{0AA6ADE5-D666-4DBC-83DF-037263286438}">
      <dgm:prSet/>
      <dgm:spPr/>
      <dgm:t>
        <a:bodyPr/>
        <a:lstStyle/>
        <a:p>
          <a:endParaRPr lang="en-IN"/>
        </a:p>
      </dgm:t>
    </dgm:pt>
    <dgm:pt modelId="{AB723848-B07B-4244-BEC6-BD256E3CCBBC}">
      <dgm:prSet/>
      <dgm:spPr/>
      <dgm:t>
        <a:bodyPr/>
        <a:lstStyle/>
        <a:p>
          <a:endParaRPr lang="en-IN"/>
        </a:p>
      </dgm:t>
    </dgm:pt>
    <dgm:pt modelId="{9424A4B2-A3DD-476F-8965-E27A5AC8EF9B}" type="parTrans" cxnId="{83BD08E1-9961-4B8E-AD37-7313C7094252}">
      <dgm:prSet/>
      <dgm:spPr/>
      <dgm:t>
        <a:bodyPr/>
        <a:lstStyle/>
        <a:p>
          <a:endParaRPr lang="en-IN"/>
        </a:p>
      </dgm:t>
    </dgm:pt>
    <dgm:pt modelId="{344215A5-BD8A-4373-88BD-CACE25A94CC8}" type="sibTrans" cxnId="{83BD08E1-9961-4B8E-AD37-7313C7094252}">
      <dgm:prSet/>
      <dgm:spPr/>
      <dgm:t>
        <a:bodyPr/>
        <a:lstStyle/>
        <a:p>
          <a:endParaRPr lang="en-IN"/>
        </a:p>
      </dgm:t>
    </dgm:pt>
    <dgm:pt modelId="{B3015AED-9D6E-4945-A437-E92ED3A599FD}">
      <dgm:prSet/>
      <dgm:spPr/>
      <dgm:t>
        <a:bodyPr/>
        <a:lstStyle/>
        <a:p>
          <a:endParaRPr lang="en-IN"/>
        </a:p>
      </dgm:t>
    </dgm:pt>
    <dgm:pt modelId="{68EB2845-1FCD-4C22-9616-5335EF80CAEE}" type="parTrans" cxnId="{DF344171-A4B6-4B49-B4CD-6F29C3990E3D}">
      <dgm:prSet/>
      <dgm:spPr/>
      <dgm:t>
        <a:bodyPr/>
        <a:lstStyle/>
        <a:p>
          <a:endParaRPr lang="en-IN"/>
        </a:p>
      </dgm:t>
    </dgm:pt>
    <dgm:pt modelId="{69446F75-8444-46C6-93C2-B8BCFD87028E}" type="sibTrans" cxnId="{DF344171-A4B6-4B49-B4CD-6F29C3990E3D}">
      <dgm:prSet/>
      <dgm:spPr/>
      <dgm:t>
        <a:bodyPr/>
        <a:lstStyle/>
        <a:p>
          <a:endParaRPr lang="en-IN"/>
        </a:p>
      </dgm:t>
    </dgm:pt>
    <dgm:pt modelId="{C8F29746-CA79-49A9-B719-6452B0D3C4BB}">
      <dgm:prSet/>
      <dgm:spPr/>
      <dgm:t>
        <a:bodyPr/>
        <a:lstStyle/>
        <a:p>
          <a:r>
            <a:rPr lang="en-US" dirty="0"/>
            <a:t>Final Testing Data</a:t>
          </a:r>
          <a:endParaRPr lang="en-IN" dirty="0"/>
        </a:p>
      </dgm:t>
    </dgm:pt>
    <dgm:pt modelId="{A20DA68A-E772-4051-9CF8-01B571EDE1ED}" type="parTrans" cxnId="{1F791722-F8E3-4F9F-873C-FFF61FFE8DE3}">
      <dgm:prSet/>
      <dgm:spPr/>
      <dgm:t>
        <a:bodyPr/>
        <a:lstStyle/>
        <a:p>
          <a:endParaRPr lang="en-IN"/>
        </a:p>
      </dgm:t>
    </dgm:pt>
    <dgm:pt modelId="{4F7D1D2A-2EAD-4F6F-A26A-B51E6AB8C05A}" type="sibTrans" cxnId="{1F791722-F8E3-4F9F-873C-FFF61FFE8DE3}">
      <dgm:prSet/>
      <dgm:spPr/>
      <dgm:t>
        <a:bodyPr/>
        <a:lstStyle/>
        <a:p>
          <a:endParaRPr lang="en-IN"/>
        </a:p>
      </dgm:t>
    </dgm:pt>
    <dgm:pt modelId="{5521F27B-98F7-4AA1-9232-7A0722722BE4}" type="pres">
      <dgm:prSet presAssocID="{BCE22B7C-B335-4F38-93E3-A74860AD69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7AF285-DF1C-4EAD-A33F-B6384D1746B4}" type="pres">
      <dgm:prSet presAssocID="{BCE22B7C-B335-4F38-93E3-A74860AD695F}" presName="hierFlow" presStyleCnt="0"/>
      <dgm:spPr/>
    </dgm:pt>
    <dgm:pt modelId="{3092AE58-37C2-48D3-91CF-459B66D89565}" type="pres">
      <dgm:prSet presAssocID="{BCE22B7C-B335-4F38-93E3-A74860AD69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4B4E044-2403-4022-813C-92DAB0B5BAAA}" type="pres">
      <dgm:prSet presAssocID="{AFBA4615-372F-4A66-9C93-53E0E0F4014E}" presName="Name14" presStyleCnt="0"/>
      <dgm:spPr/>
    </dgm:pt>
    <dgm:pt modelId="{58C9E813-E76A-48D9-B588-60CF95E251E2}" type="pres">
      <dgm:prSet presAssocID="{AFBA4615-372F-4A66-9C93-53E0E0F4014E}" presName="level1Shape" presStyleLbl="node0" presStyleIdx="0" presStyleCnt="1" custLinFactNeighborX="0" custLinFactNeighborY="16961">
        <dgm:presLayoutVars>
          <dgm:chPref val="3"/>
        </dgm:presLayoutVars>
      </dgm:prSet>
      <dgm:spPr/>
    </dgm:pt>
    <dgm:pt modelId="{68825B4E-3A95-488B-A9D3-21861D0DFB84}" type="pres">
      <dgm:prSet presAssocID="{AFBA4615-372F-4A66-9C93-53E0E0F4014E}" presName="hierChild2" presStyleCnt="0"/>
      <dgm:spPr/>
    </dgm:pt>
    <dgm:pt modelId="{49452607-FC97-47D7-9BE6-5A8EE91C9709}" type="pres">
      <dgm:prSet presAssocID="{651BEEFB-ACE4-4117-9B37-5F4307133E68}" presName="Name19" presStyleLbl="parChTrans1D2" presStyleIdx="0" presStyleCnt="2"/>
      <dgm:spPr/>
    </dgm:pt>
    <dgm:pt modelId="{40254642-976F-494D-86B9-62871E496A91}" type="pres">
      <dgm:prSet presAssocID="{EF7A2050-447B-4E37-B892-9912EC08CE70}" presName="Name21" presStyleCnt="0"/>
      <dgm:spPr/>
    </dgm:pt>
    <dgm:pt modelId="{2AADF09D-A087-40FC-A0BE-CF49DEA374E7}" type="pres">
      <dgm:prSet presAssocID="{EF7A2050-447B-4E37-B892-9912EC08CE70}" presName="level2Shape" presStyleLbl="asst1" presStyleIdx="0" presStyleCnt="6"/>
      <dgm:spPr/>
    </dgm:pt>
    <dgm:pt modelId="{5AC5AC63-ECBA-4510-B203-BF7204C9F559}" type="pres">
      <dgm:prSet presAssocID="{EF7A2050-447B-4E37-B892-9912EC08CE70}" presName="hierChild3" presStyleCnt="0"/>
      <dgm:spPr/>
    </dgm:pt>
    <dgm:pt modelId="{F2AC6578-BA89-4863-885B-5E30D8CC5CFC}" type="pres">
      <dgm:prSet presAssocID="{366394A5-27FE-44E6-9508-A5365DEEE3F5}" presName="Name19" presStyleLbl="parChTrans1D3" presStyleIdx="0" presStyleCnt="4"/>
      <dgm:spPr/>
    </dgm:pt>
    <dgm:pt modelId="{AD207F0A-8172-4ACE-AFA1-E7E7D69D0DFC}" type="pres">
      <dgm:prSet presAssocID="{5C9A34D3-7172-424E-9A49-7C95795571EC}" presName="Name21" presStyleCnt="0"/>
      <dgm:spPr/>
    </dgm:pt>
    <dgm:pt modelId="{031ECD80-5490-42F0-9C66-DC95BF9C2404}" type="pres">
      <dgm:prSet presAssocID="{5C9A34D3-7172-424E-9A49-7C95795571EC}" presName="level2Shape" presStyleLbl="asst1" presStyleIdx="1" presStyleCnt="6"/>
      <dgm:spPr/>
    </dgm:pt>
    <dgm:pt modelId="{D17E6327-B2DF-40CB-B130-0625D6037A10}" type="pres">
      <dgm:prSet presAssocID="{5C9A34D3-7172-424E-9A49-7C95795571EC}" presName="hierChild3" presStyleCnt="0"/>
      <dgm:spPr/>
    </dgm:pt>
    <dgm:pt modelId="{B39393FE-0CC8-4695-9BB8-76FD609BEABA}" type="pres">
      <dgm:prSet presAssocID="{36981969-0A38-478A-B145-B391B658D633}" presName="Name19" presStyleLbl="parChTrans1D4" presStyleIdx="0" presStyleCnt="8"/>
      <dgm:spPr/>
    </dgm:pt>
    <dgm:pt modelId="{CC61E0CA-FD70-4E47-9135-F93F06F4029C}" type="pres">
      <dgm:prSet presAssocID="{3BF6BE41-D475-4A75-A333-6D9248854C8F}" presName="Name21" presStyleCnt="0"/>
      <dgm:spPr/>
    </dgm:pt>
    <dgm:pt modelId="{21BF02E2-3827-48B0-AE66-56F04592F34D}" type="pres">
      <dgm:prSet presAssocID="{3BF6BE41-D475-4A75-A333-6D9248854C8F}" presName="level2Shape" presStyleLbl="node4" presStyleIdx="0" presStyleCnt="8"/>
      <dgm:spPr/>
    </dgm:pt>
    <dgm:pt modelId="{44C3A7B3-12E9-436C-93B9-14BF96F9F57E}" type="pres">
      <dgm:prSet presAssocID="{3BF6BE41-D475-4A75-A333-6D9248854C8F}" presName="hierChild3" presStyleCnt="0"/>
      <dgm:spPr/>
    </dgm:pt>
    <dgm:pt modelId="{BB9BEE90-3392-44E5-B4B5-C562AC28C089}" type="pres">
      <dgm:prSet presAssocID="{9424A4B2-A3DD-476F-8965-E27A5AC8EF9B}" presName="Name19" presStyleLbl="parChTrans1D4" presStyleIdx="1" presStyleCnt="8"/>
      <dgm:spPr/>
    </dgm:pt>
    <dgm:pt modelId="{CCF3826A-C4BE-431A-941F-823E6D77295D}" type="pres">
      <dgm:prSet presAssocID="{AB723848-B07B-4244-BEC6-BD256E3CCBBC}" presName="Name21" presStyleCnt="0"/>
      <dgm:spPr/>
    </dgm:pt>
    <dgm:pt modelId="{F6903F12-94DD-4C4A-9409-7F7033290C35}" type="pres">
      <dgm:prSet presAssocID="{AB723848-B07B-4244-BEC6-BD256E3CCBBC}" presName="level2Shape" presStyleLbl="node4" presStyleIdx="1" presStyleCnt="8" custLinFactNeighborX="60567" custLinFactNeighborY="1109"/>
      <dgm:spPr/>
    </dgm:pt>
    <dgm:pt modelId="{909DC52D-B132-4BA7-84D9-D1FFDA4353C8}" type="pres">
      <dgm:prSet presAssocID="{AB723848-B07B-4244-BEC6-BD256E3CCBBC}" presName="hierChild3" presStyleCnt="0"/>
      <dgm:spPr/>
    </dgm:pt>
    <dgm:pt modelId="{FE7A98F6-7659-4542-94A8-944F7D1C52B7}" type="pres">
      <dgm:prSet presAssocID="{07D54CAF-9631-4656-82D1-6002E88F17F6}" presName="Name19" presStyleLbl="parChTrans1D3" presStyleIdx="1" presStyleCnt="4"/>
      <dgm:spPr/>
    </dgm:pt>
    <dgm:pt modelId="{08B4C74C-81CC-4282-A392-B79C03965746}" type="pres">
      <dgm:prSet presAssocID="{16D20F65-CB6A-42AE-973F-9F2B747F2F7C}" presName="Name21" presStyleCnt="0"/>
      <dgm:spPr/>
    </dgm:pt>
    <dgm:pt modelId="{FA2FBF9C-8729-4315-9FD9-50EF613D2214}" type="pres">
      <dgm:prSet presAssocID="{16D20F65-CB6A-42AE-973F-9F2B747F2F7C}" presName="level2Shape" presStyleLbl="asst1" presStyleIdx="2" presStyleCnt="6"/>
      <dgm:spPr/>
    </dgm:pt>
    <dgm:pt modelId="{3B00CF8A-5613-442F-A619-61D5DFBC10BD}" type="pres">
      <dgm:prSet presAssocID="{16D20F65-CB6A-42AE-973F-9F2B747F2F7C}" presName="hierChild3" presStyleCnt="0"/>
      <dgm:spPr/>
    </dgm:pt>
    <dgm:pt modelId="{5EB330E8-C5B0-45D4-8EBB-68430FE3E486}" type="pres">
      <dgm:prSet presAssocID="{5368A0AA-787F-44A1-94CD-CF838B3A63AF}" presName="Name19" presStyleLbl="parChTrans1D4" presStyleIdx="2" presStyleCnt="8"/>
      <dgm:spPr/>
    </dgm:pt>
    <dgm:pt modelId="{5D8D432B-2BB5-4D24-8558-27BC38430243}" type="pres">
      <dgm:prSet presAssocID="{27B97D63-C968-4D09-8F52-C83431F4ABD2}" presName="Name21" presStyleCnt="0"/>
      <dgm:spPr/>
    </dgm:pt>
    <dgm:pt modelId="{88D7516E-E615-4EF0-AB55-517C060682D6}" type="pres">
      <dgm:prSet presAssocID="{27B97D63-C968-4D09-8F52-C83431F4ABD2}" presName="level2Shape" presStyleLbl="node4" presStyleIdx="2" presStyleCnt="8"/>
      <dgm:spPr/>
    </dgm:pt>
    <dgm:pt modelId="{63EF66EA-4560-4369-A6DC-A64F2881461A}" type="pres">
      <dgm:prSet presAssocID="{27B97D63-C968-4D09-8F52-C83431F4ABD2}" presName="hierChild3" presStyleCnt="0"/>
      <dgm:spPr/>
    </dgm:pt>
    <dgm:pt modelId="{9450F049-87E4-4C73-A82B-AB500A58B647}" type="pres">
      <dgm:prSet presAssocID="{32B61E65-42D3-45C0-A071-72759E36F7EA}" presName="Name19" presStyleLbl="parChTrans1D4" presStyleIdx="3" presStyleCnt="8"/>
      <dgm:spPr/>
    </dgm:pt>
    <dgm:pt modelId="{C92DA8F5-A27E-4BC4-9FDA-0A5301A243DF}" type="pres">
      <dgm:prSet presAssocID="{8650BCE1-1E1A-4ACB-AACF-1463351610F9}" presName="Name21" presStyleCnt="0"/>
      <dgm:spPr/>
    </dgm:pt>
    <dgm:pt modelId="{100CCDB8-0C62-447F-BDCD-8B631355C704}" type="pres">
      <dgm:prSet presAssocID="{8650BCE1-1E1A-4ACB-AACF-1463351610F9}" presName="level2Shape" presStyleLbl="node4" presStyleIdx="3" presStyleCnt="8" custLinFactNeighborX="-69414" custLinFactNeighborY="980"/>
      <dgm:spPr/>
    </dgm:pt>
    <dgm:pt modelId="{91F92E62-D65C-4AD3-B197-0413C98EABE1}" type="pres">
      <dgm:prSet presAssocID="{8650BCE1-1E1A-4ACB-AACF-1463351610F9}" presName="hierChild3" presStyleCnt="0"/>
      <dgm:spPr/>
    </dgm:pt>
    <dgm:pt modelId="{26ED7E8F-AD30-482C-B43A-F88069A729B7}" type="pres">
      <dgm:prSet presAssocID="{DD2B2914-254A-4F49-9154-55B9A3719992}" presName="Name19" presStyleLbl="parChTrans1D2" presStyleIdx="1" presStyleCnt="2"/>
      <dgm:spPr/>
    </dgm:pt>
    <dgm:pt modelId="{741BBC66-8039-449E-AF1B-6882E76721D2}" type="pres">
      <dgm:prSet presAssocID="{B8F2388D-5E72-4EC7-AAB1-C6423B771CA8}" presName="Name21" presStyleCnt="0"/>
      <dgm:spPr/>
    </dgm:pt>
    <dgm:pt modelId="{90F073CB-84E0-48A0-AAFF-470EC5B2639F}" type="pres">
      <dgm:prSet presAssocID="{B8F2388D-5E72-4EC7-AAB1-C6423B771CA8}" presName="level2Shape" presStyleLbl="asst1" presStyleIdx="3" presStyleCnt="6"/>
      <dgm:spPr/>
    </dgm:pt>
    <dgm:pt modelId="{6A3C2B7C-26F3-49CB-9A2B-E2DEA7A47AC0}" type="pres">
      <dgm:prSet presAssocID="{B8F2388D-5E72-4EC7-AAB1-C6423B771CA8}" presName="hierChild3" presStyleCnt="0"/>
      <dgm:spPr/>
    </dgm:pt>
    <dgm:pt modelId="{39357CAB-B3BD-4AF1-8707-50A5A4E9A90D}" type="pres">
      <dgm:prSet presAssocID="{927C7457-4B90-42EE-B378-2085B0292981}" presName="Name19" presStyleLbl="parChTrans1D3" presStyleIdx="2" presStyleCnt="4"/>
      <dgm:spPr/>
    </dgm:pt>
    <dgm:pt modelId="{B76CA999-156A-4CBC-88DC-8B25739F09D3}" type="pres">
      <dgm:prSet presAssocID="{51F61536-5AE3-4D4A-B126-73FC76FDB40F}" presName="Name21" presStyleCnt="0"/>
      <dgm:spPr/>
    </dgm:pt>
    <dgm:pt modelId="{FB05F1B1-833F-41B3-9FE1-9E7EB09BE213}" type="pres">
      <dgm:prSet presAssocID="{51F61536-5AE3-4D4A-B126-73FC76FDB40F}" presName="level2Shape" presStyleLbl="asst1" presStyleIdx="4" presStyleCnt="6"/>
      <dgm:spPr/>
    </dgm:pt>
    <dgm:pt modelId="{045D5238-1207-4AB8-8B97-F3E0D88948CD}" type="pres">
      <dgm:prSet presAssocID="{51F61536-5AE3-4D4A-B126-73FC76FDB40F}" presName="hierChild3" presStyleCnt="0"/>
      <dgm:spPr/>
    </dgm:pt>
    <dgm:pt modelId="{57254082-CC9C-46F2-8334-85FA8A73354B}" type="pres">
      <dgm:prSet presAssocID="{E308C31A-28F2-449A-977B-BC3B4C59753F}" presName="Name19" presStyleLbl="parChTrans1D4" presStyleIdx="4" presStyleCnt="8"/>
      <dgm:spPr/>
    </dgm:pt>
    <dgm:pt modelId="{975865DB-A4E1-456F-8A5B-FF6EF31594C2}" type="pres">
      <dgm:prSet presAssocID="{9630D9BE-0781-4813-BF15-8D08EFFBEE3B}" presName="Name21" presStyleCnt="0"/>
      <dgm:spPr/>
    </dgm:pt>
    <dgm:pt modelId="{30A77B2D-C6AB-4CBA-A50D-E7D2148EE73E}" type="pres">
      <dgm:prSet presAssocID="{9630D9BE-0781-4813-BF15-8D08EFFBEE3B}" presName="level2Shape" presStyleLbl="node4" presStyleIdx="4" presStyleCnt="8"/>
      <dgm:spPr/>
    </dgm:pt>
    <dgm:pt modelId="{533DBB1D-B5F1-44F4-B123-79C26D500849}" type="pres">
      <dgm:prSet presAssocID="{9630D9BE-0781-4813-BF15-8D08EFFBEE3B}" presName="hierChild3" presStyleCnt="0"/>
      <dgm:spPr/>
    </dgm:pt>
    <dgm:pt modelId="{A51E04B4-EEEE-4E1B-BDFC-AA1810D6ED99}" type="pres">
      <dgm:prSet presAssocID="{68EB2845-1FCD-4C22-9616-5335EF80CAEE}" presName="Name19" presStyleLbl="parChTrans1D4" presStyleIdx="5" presStyleCnt="8"/>
      <dgm:spPr/>
    </dgm:pt>
    <dgm:pt modelId="{DC22A0C1-7B17-4F0B-9CE5-D057FDF5B615}" type="pres">
      <dgm:prSet presAssocID="{B3015AED-9D6E-4945-A437-E92ED3A599FD}" presName="Name21" presStyleCnt="0"/>
      <dgm:spPr/>
    </dgm:pt>
    <dgm:pt modelId="{924EC5BD-AD59-42AA-9ACA-6D8FC35CCAD0}" type="pres">
      <dgm:prSet presAssocID="{B3015AED-9D6E-4945-A437-E92ED3A599FD}" presName="level2Shape" presStyleLbl="node4" presStyleIdx="5" presStyleCnt="8" custLinFactNeighborX="67866"/>
      <dgm:spPr/>
    </dgm:pt>
    <dgm:pt modelId="{D1C1EB07-21A4-4FC5-ACE5-40E7962B3C3D}" type="pres">
      <dgm:prSet presAssocID="{B3015AED-9D6E-4945-A437-E92ED3A599FD}" presName="hierChild3" presStyleCnt="0"/>
      <dgm:spPr/>
    </dgm:pt>
    <dgm:pt modelId="{650A9F5E-1459-4757-8D2D-1CCB25101170}" type="pres">
      <dgm:prSet presAssocID="{869CD1ED-73CF-4553-A505-100D3BF5D275}" presName="Name19" presStyleLbl="parChTrans1D3" presStyleIdx="3" presStyleCnt="4"/>
      <dgm:spPr/>
    </dgm:pt>
    <dgm:pt modelId="{C2F48E00-7779-4FBB-90A0-2B9CFCAE271A}" type="pres">
      <dgm:prSet presAssocID="{E88DF82B-4F1B-4745-B253-3B35A3EC4F71}" presName="Name21" presStyleCnt="0"/>
      <dgm:spPr/>
    </dgm:pt>
    <dgm:pt modelId="{BB2E89E3-5C6C-49D1-B3A4-A775FA0D51A4}" type="pres">
      <dgm:prSet presAssocID="{E88DF82B-4F1B-4745-B253-3B35A3EC4F71}" presName="level2Shape" presStyleLbl="asst1" presStyleIdx="5" presStyleCnt="6"/>
      <dgm:spPr/>
    </dgm:pt>
    <dgm:pt modelId="{E5D1B907-3C8F-4997-A3CA-7EA50AE0BA57}" type="pres">
      <dgm:prSet presAssocID="{E88DF82B-4F1B-4745-B253-3B35A3EC4F71}" presName="hierChild3" presStyleCnt="0"/>
      <dgm:spPr/>
    </dgm:pt>
    <dgm:pt modelId="{9A43F316-66D8-462C-9B36-A59079203986}" type="pres">
      <dgm:prSet presAssocID="{D63294A6-A3AE-44FE-8945-591D1FC9F172}" presName="Name19" presStyleLbl="parChTrans1D4" presStyleIdx="6" presStyleCnt="8"/>
      <dgm:spPr/>
    </dgm:pt>
    <dgm:pt modelId="{A15EFF34-D6CA-4D00-8EA9-C8077920B76E}" type="pres">
      <dgm:prSet presAssocID="{EC65BB9A-9E43-40DB-A1A6-7F9E196E878F}" presName="Name21" presStyleCnt="0"/>
      <dgm:spPr/>
    </dgm:pt>
    <dgm:pt modelId="{2330EB14-AA65-42E5-AFD6-4939174A2812}" type="pres">
      <dgm:prSet presAssocID="{EC65BB9A-9E43-40DB-A1A6-7F9E196E878F}" presName="level2Shape" presStyleLbl="node4" presStyleIdx="6" presStyleCnt="8"/>
      <dgm:spPr/>
    </dgm:pt>
    <dgm:pt modelId="{EB1FFB99-F502-45AB-9E65-0C6A7D1C7394}" type="pres">
      <dgm:prSet presAssocID="{EC65BB9A-9E43-40DB-A1A6-7F9E196E878F}" presName="hierChild3" presStyleCnt="0"/>
      <dgm:spPr/>
    </dgm:pt>
    <dgm:pt modelId="{5306CD57-6986-401F-83AB-2FCD0844483F}" type="pres">
      <dgm:prSet presAssocID="{A20DA68A-E772-4051-9CF8-01B571EDE1ED}" presName="Name19" presStyleLbl="parChTrans1D4" presStyleIdx="7" presStyleCnt="8"/>
      <dgm:spPr/>
    </dgm:pt>
    <dgm:pt modelId="{A49AF67E-6EA2-4C8E-8CC2-E4B5AF997E32}" type="pres">
      <dgm:prSet presAssocID="{C8F29746-CA79-49A9-B719-6452B0D3C4BB}" presName="Name21" presStyleCnt="0"/>
      <dgm:spPr/>
    </dgm:pt>
    <dgm:pt modelId="{A4468B9F-19F1-4727-83AF-5E769A3317DB}" type="pres">
      <dgm:prSet presAssocID="{C8F29746-CA79-49A9-B719-6452B0D3C4BB}" presName="level2Shape" presStyleLbl="node4" presStyleIdx="7" presStyleCnt="8" custLinFactNeighborX="-62215"/>
      <dgm:spPr/>
    </dgm:pt>
    <dgm:pt modelId="{B32EE05C-ED54-4B5C-90CD-D92FFA593E56}" type="pres">
      <dgm:prSet presAssocID="{C8F29746-CA79-49A9-B719-6452B0D3C4BB}" presName="hierChild3" presStyleCnt="0"/>
      <dgm:spPr/>
    </dgm:pt>
    <dgm:pt modelId="{28D78FFB-B472-4A97-88B4-D286CC3630DD}" type="pres">
      <dgm:prSet presAssocID="{BCE22B7C-B335-4F38-93E3-A74860AD695F}" presName="bgShapesFlow" presStyleCnt="0"/>
      <dgm:spPr/>
    </dgm:pt>
  </dgm:ptLst>
  <dgm:cxnLst>
    <dgm:cxn modelId="{3509030C-9A21-409E-BBD4-EDC03C9CDDFE}" type="presOf" srcId="{27B97D63-C968-4D09-8F52-C83431F4ABD2}" destId="{88D7516E-E615-4EF0-AB55-517C060682D6}" srcOrd="0" destOrd="0" presId="urn:microsoft.com/office/officeart/2005/8/layout/hierarchy6"/>
    <dgm:cxn modelId="{73DBD30C-3F90-405D-88BD-10426138C16D}" type="presOf" srcId="{51F61536-5AE3-4D4A-B126-73FC76FDB40F}" destId="{FB05F1B1-833F-41B3-9FE1-9E7EB09BE213}" srcOrd="0" destOrd="0" presId="urn:microsoft.com/office/officeart/2005/8/layout/hierarchy6"/>
    <dgm:cxn modelId="{36214712-D7C5-41D4-AD12-F942A1F86D1C}" type="presOf" srcId="{DD2B2914-254A-4F49-9154-55B9A3719992}" destId="{26ED7E8F-AD30-482C-B43A-F88069A729B7}" srcOrd="0" destOrd="0" presId="urn:microsoft.com/office/officeart/2005/8/layout/hierarchy6"/>
    <dgm:cxn modelId="{681A0818-2602-4E1C-87CD-9C0132A8245D}" srcId="{51F61536-5AE3-4D4A-B126-73FC76FDB40F}" destId="{9630D9BE-0781-4813-BF15-8D08EFFBEE3B}" srcOrd="0" destOrd="0" parTransId="{E308C31A-28F2-449A-977B-BC3B4C59753F}" sibTransId="{232DDD3C-74BA-4A55-B0CE-0625161A4B88}"/>
    <dgm:cxn modelId="{EA1F061A-6141-452A-9982-82DF89425820}" type="presOf" srcId="{9630D9BE-0781-4813-BF15-8D08EFFBEE3B}" destId="{30A77B2D-C6AB-4CBA-A50D-E7D2148EE73E}" srcOrd="0" destOrd="0" presId="urn:microsoft.com/office/officeart/2005/8/layout/hierarchy6"/>
    <dgm:cxn modelId="{6398191B-76ED-4A1D-86B2-FA0061A3B772}" type="presOf" srcId="{16D20F65-CB6A-42AE-973F-9F2B747F2F7C}" destId="{FA2FBF9C-8729-4315-9FD9-50EF613D2214}" srcOrd="0" destOrd="0" presId="urn:microsoft.com/office/officeart/2005/8/layout/hierarchy6"/>
    <dgm:cxn modelId="{1F791722-F8E3-4F9F-873C-FFF61FFE8DE3}" srcId="{EC65BB9A-9E43-40DB-A1A6-7F9E196E878F}" destId="{C8F29746-CA79-49A9-B719-6452B0D3C4BB}" srcOrd="0" destOrd="0" parTransId="{A20DA68A-E772-4051-9CF8-01B571EDE1ED}" sibTransId="{4F7D1D2A-2EAD-4F6F-A26A-B51E6AB8C05A}"/>
    <dgm:cxn modelId="{F0658C35-2822-4FD7-8B1C-642E70131C3D}" srcId="{5C9A34D3-7172-424E-9A49-7C95795571EC}" destId="{3BF6BE41-D475-4A75-A333-6D9248854C8F}" srcOrd="0" destOrd="0" parTransId="{36981969-0A38-478A-B145-B391B658D633}" sibTransId="{AA55F0AF-C706-4CED-8D5B-799749D87972}"/>
    <dgm:cxn modelId="{909AD536-C085-472F-8647-F99457D6E94C}" type="presOf" srcId="{68EB2845-1FCD-4C22-9616-5335EF80CAEE}" destId="{A51E04B4-EEEE-4E1B-BDFC-AA1810D6ED99}" srcOrd="0" destOrd="0" presId="urn:microsoft.com/office/officeart/2005/8/layout/hierarchy6"/>
    <dgm:cxn modelId="{3BFF5E3A-F9F0-45F7-B5EF-7A45840BDC97}" type="presOf" srcId="{D63294A6-A3AE-44FE-8945-591D1FC9F172}" destId="{9A43F316-66D8-462C-9B36-A59079203986}" srcOrd="0" destOrd="0" presId="urn:microsoft.com/office/officeart/2005/8/layout/hierarchy6"/>
    <dgm:cxn modelId="{251ED93C-D1CA-4AEE-9AA4-008E2735E3C3}" srcId="{E88DF82B-4F1B-4745-B253-3B35A3EC4F71}" destId="{EC65BB9A-9E43-40DB-A1A6-7F9E196E878F}" srcOrd="0" destOrd="0" parTransId="{D63294A6-A3AE-44FE-8945-591D1FC9F172}" sibTransId="{469CCFC5-5723-4747-9B3E-CB02427DCD8F}"/>
    <dgm:cxn modelId="{7B1DAA5C-39B8-4801-BD1D-95D98ED6A5B1}" srcId="{B8F2388D-5E72-4EC7-AAB1-C6423B771CA8}" destId="{E88DF82B-4F1B-4745-B253-3B35A3EC4F71}" srcOrd="1" destOrd="0" parTransId="{869CD1ED-73CF-4553-A505-100D3BF5D275}" sibTransId="{74C1B8EB-E2C5-419D-B055-700DBD62EDEB}"/>
    <dgm:cxn modelId="{23BB4947-D532-409F-BD0E-98AED23FA023}" srcId="{AFBA4615-372F-4A66-9C93-53E0E0F4014E}" destId="{EF7A2050-447B-4E37-B892-9912EC08CE70}" srcOrd="0" destOrd="0" parTransId="{651BEEFB-ACE4-4117-9B37-5F4307133E68}" sibTransId="{A13B1DB8-815D-4D8D-ACCC-7BC5CC1B55D1}"/>
    <dgm:cxn modelId="{78A21068-3AE4-4430-9341-63A3EA41EA30}" type="presOf" srcId="{3BF6BE41-D475-4A75-A333-6D9248854C8F}" destId="{21BF02E2-3827-48B0-AE66-56F04592F34D}" srcOrd="0" destOrd="0" presId="urn:microsoft.com/office/officeart/2005/8/layout/hierarchy6"/>
    <dgm:cxn modelId="{194CF548-1E75-44EA-91FE-3068669D31AD}" type="presOf" srcId="{B8F2388D-5E72-4EC7-AAB1-C6423B771CA8}" destId="{90F073CB-84E0-48A0-AAFF-470EC5B2639F}" srcOrd="0" destOrd="0" presId="urn:microsoft.com/office/officeart/2005/8/layout/hierarchy6"/>
    <dgm:cxn modelId="{20F4D569-F70D-4750-BEEE-1F1BCF0F6B5F}" type="presOf" srcId="{5C9A34D3-7172-424E-9A49-7C95795571EC}" destId="{031ECD80-5490-42F0-9C66-DC95BF9C2404}" srcOrd="0" destOrd="0" presId="urn:microsoft.com/office/officeart/2005/8/layout/hierarchy6"/>
    <dgm:cxn modelId="{B1B7F46D-5964-4D79-B067-E00C2562AEED}" type="presOf" srcId="{07D54CAF-9631-4656-82D1-6002E88F17F6}" destId="{FE7A98F6-7659-4542-94A8-944F7D1C52B7}" srcOrd="0" destOrd="0" presId="urn:microsoft.com/office/officeart/2005/8/layout/hierarchy6"/>
    <dgm:cxn modelId="{DF344171-A4B6-4B49-B4CD-6F29C3990E3D}" srcId="{9630D9BE-0781-4813-BF15-8D08EFFBEE3B}" destId="{B3015AED-9D6E-4945-A437-E92ED3A599FD}" srcOrd="0" destOrd="0" parTransId="{68EB2845-1FCD-4C22-9616-5335EF80CAEE}" sibTransId="{69446F75-8444-46C6-93C2-B8BCFD87028E}"/>
    <dgm:cxn modelId="{0222B452-D748-4968-84DF-59B2719CB075}" type="presOf" srcId="{651BEEFB-ACE4-4117-9B37-5F4307133E68}" destId="{49452607-FC97-47D7-9BE6-5A8EE91C9709}" srcOrd="0" destOrd="0" presId="urn:microsoft.com/office/officeart/2005/8/layout/hierarchy6"/>
    <dgm:cxn modelId="{A8775D77-EFB8-4BF6-BD57-ED23671A9C83}" type="presOf" srcId="{C8F29746-CA79-49A9-B719-6452B0D3C4BB}" destId="{A4468B9F-19F1-4727-83AF-5E769A3317DB}" srcOrd="0" destOrd="0" presId="urn:microsoft.com/office/officeart/2005/8/layout/hierarchy6"/>
    <dgm:cxn modelId="{761F637C-9E40-499C-8524-95BD8D18EAEA}" type="presOf" srcId="{32B61E65-42D3-45C0-A071-72759E36F7EA}" destId="{9450F049-87E4-4C73-A82B-AB500A58B647}" srcOrd="0" destOrd="0" presId="urn:microsoft.com/office/officeart/2005/8/layout/hierarchy6"/>
    <dgm:cxn modelId="{BB90C17F-8E92-4993-A785-C183077C6DEA}" srcId="{AFBA4615-372F-4A66-9C93-53E0E0F4014E}" destId="{B8F2388D-5E72-4EC7-AAB1-C6423B771CA8}" srcOrd="1" destOrd="0" parTransId="{DD2B2914-254A-4F49-9154-55B9A3719992}" sibTransId="{CF1086E6-3E27-4A3B-8966-1C939812C73E}"/>
    <dgm:cxn modelId="{DC286A83-90E2-4CA4-A3CC-42A9CA2B7105}" type="presOf" srcId="{5368A0AA-787F-44A1-94CD-CF838B3A63AF}" destId="{5EB330E8-C5B0-45D4-8EBB-68430FE3E486}" srcOrd="0" destOrd="0" presId="urn:microsoft.com/office/officeart/2005/8/layout/hierarchy6"/>
    <dgm:cxn modelId="{8326738F-758B-4E18-9F23-D25A209C2298}" type="presOf" srcId="{8650BCE1-1E1A-4ACB-AACF-1463351610F9}" destId="{100CCDB8-0C62-447F-BDCD-8B631355C704}" srcOrd="0" destOrd="0" presId="urn:microsoft.com/office/officeart/2005/8/layout/hierarchy6"/>
    <dgm:cxn modelId="{E8704E98-5DFD-4FCF-8289-3229369625DC}" type="presOf" srcId="{E88DF82B-4F1B-4745-B253-3B35A3EC4F71}" destId="{BB2E89E3-5C6C-49D1-B3A4-A775FA0D51A4}" srcOrd="0" destOrd="0" presId="urn:microsoft.com/office/officeart/2005/8/layout/hierarchy6"/>
    <dgm:cxn modelId="{5C44BCA3-CFBB-4F1F-A4E7-97CD26EFF496}" type="presOf" srcId="{869CD1ED-73CF-4553-A505-100D3BF5D275}" destId="{650A9F5E-1459-4757-8D2D-1CCB25101170}" srcOrd="0" destOrd="0" presId="urn:microsoft.com/office/officeart/2005/8/layout/hierarchy6"/>
    <dgm:cxn modelId="{018FA5A7-0723-47E1-A75A-09066E217EA9}" srcId="{EF7A2050-447B-4E37-B892-9912EC08CE70}" destId="{16D20F65-CB6A-42AE-973F-9F2B747F2F7C}" srcOrd="1" destOrd="0" parTransId="{07D54CAF-9631-4656-82D1-6002E88F17F6}" sibTransId="{8A093EF4-8B2C-40F9-9DCD-2E3BC19A68FD}"/>
    <dgm:cxn modelId="{C37BBCA7-CB5D-4568-A7D2-E9B51526BD6D}" srcId="{16D20F65-CB6A-42AE-973F-9F2B747F2F7C}" destId="{27B97D63-C968-4D09-8F52-C83431F4ABD2}" srcOrd="0" destOrd="0" parTransId="{5368A0AA-787F-44A1-94CD-CF838B3A63AF}" sibTransId="{BD7583F8-2ED5-4DB1-B858-58EEF817E745}"/>
    <dgm:cxn modelId="{2A0F83A9-CB98-4CD5-A3C0-716CBA3B2058}" type="presOf" srcId="{366394A5-27FE-44E6-9508-A5365DEEE3F5}" destId="{F2AC6578-BA89-4863-885B-5E30D8CC5CFC}" srcOrd="0" destOrd="0" presId="urn:microsoft.com/office/officeart/2005/8/layout/hierarchy6"/>
    <dgm:cxn modelId="{7F0713B2-3245-492B-AA1D-55FAECC3A484}" srcId="{BCE22B7C-B335-4F38-93E3-A74860AD695F}" destId="{AFBA4615-372F-4A66-9C93-53E0E0F4014E}" srcOrd="0" destOrd="0" parTransId="{7BA72B78-6152-4C14-B588-9E5C40D7CC3F}" sibTransId="{60754EC4-33E4-4BEF-9CF5-BFCA7CA5AC5C}"/>
    <dgm:cxn modelId="{23CD56B4-D038-4102-8378-E15246DE5267}" type="presOf" srcId="{A20DA68A-E772-4051-9CF8-01B571EDE1ED}" destId="{5306CD57-6986-401F-83AB-2FCD0844483F}" srcOrd="0" destOrd="0" presId="urn:microsoft.com/office/officeart/2005/8/layout/hierarchy6"/>
    <dgm:cxn modelId="{6C4487B4-A16F-46E3-9B69-CAB656D75212}" type="presOf" srcId="{AB723848-B07B-4244-BEC6-BD256E3CCBBC}" destId="{F6903F12-94DD-4C4A-9409-7F7033290C35}" srcOrd="0" destOrd="0" presId="urn:microsoft.com/office/officeart/2005/8/layout/hierarchy6"/>
    <dgm:cxn modelId="{29A07CB9-1F2F-45D2-818B-75727D22092B}" type="presOf" srcId="{9424A4B2-A3DD-476F-8965-E27A5AC8EF9B}" destId="{BB9BEE90-3392-44E5-B4B5-C562AC28C089}" srcOrd="0" destOrd="0" presId="urn:microsoft.com/office/officeart/2005/8/layout/hierarchy6"/>
    <dgm:cxn modelId="{A65980BF-1E5D-42B0-BA8B-D90F7298B076}" type="presOf" srcId="{36981969-0A38-478A-B145-B391B658D633}" destId="{B39393FE-0CC8-4695-9BB8-76FD609BEABA}" srcOrd="0" destOrd="0" presId="urn:microsoft.com/office/officeart/2005/8/layout/hierarchy6"/>
    <dgm:cxn modelId="{2037D3C1-9F43-4F43-A9E7-B692D94B493E}" type="presOf" srcId="{BCE22B7C-B335-4F38-93E3-A74860AD695F}" destId="{5521F27B-98F7-4AA1-9232-7A0722722BE4}" srcOrd="0" destOrd="0" presId="urn:microsoft.com/office/officeart/2005/8/layout/hierarchy6"/>
    <dgm:cxn modelId="{494005CA-CB75-4C4F-A311-7CE0A40A7791}" srcId="{EF7A2050-447B-4E37-B892-9912EC08CE70}" destId="{5C9A34D3-7172-424E-9A49-7C95795571EC}" srcOrd="0" destOrd="0" parTransId="{366394A5-27FE-44E6-9508-A5365DEEE3F5}" sibTransId="{475A4855-6C50-40BF-A80C-0D1BD1BB438A}"/>
    <dgm:cxn modelId="{57CE53D3-7F5C-4425-B1FF-8447520A62A0}" type="presOf" srcId="{EC65BB9A-9E43-40DB-A1A6-7F9E196E878F}" destId="{2330EB14-AA65-42E5-AFD6-4939174A2812}" srcOrd="0" destOrd="0" presId="urn:microsoft.com/office/officeart/2005/8/layout/hierarchy6"/>
    <dgm:cxn modelId="{2D5F43D9-CFD6-428D-B7BC-0EF67488F018}" type="presOf" srcId="{B3015AED-9D6E-4945-A437-E92ED3A599FD}" destId="{924EC5BD-AD59-42AA-9ACA-6D8FC35CCAD0}" srcOrd="0" destOrd="0" presId="urn:microsoft.com/office/officeart/2005/8/layout/hierarchy6"/>
    <dgm:cxn modelId="{A808E6DD-6748-4306-B2AF-D24FE79E01EF}" type="presOf" srcId="{EF7A2050-447B-4E37-B892-9912EC08CE70}" destId="{2AADF09D-A087-40FC-A0BE-CF49DEA374E7}" srcOrd="0" destOrd="0" presId="urn:microsoft.com/office/officeart/2005/8/layout/hierarchy6"/>
    <dgm:cxn modelId="{83BD08E1-9961-4B8E-AD37-7313C7094252}" srcId="{3BF6BE41-D475-4A75-A333-6D9248854C8F}" destId="{AB723848-B07B-4244-BEC6-BD256E3CCBBC}" srcOrd="0" destOrd="0" parTransId="{9424A4B2-A3DD-476F-8965-E27A5AC8EF9B}" sibTransId="{344215A5-BD8A-4373-88BD-CACE25A94CC8}"/>
    <dgm:cxn modelId="{845D9EE5-BFD7-4830-9F5E-C93A94722416}" type="presOf" srcId="{AFBA4615-372F-4A66-9C93-53E0E0F4014E}" destId="{58C9E813-E76A-48D9-B588-60CF95E251E2}" srcOrd="0" destOrd="0" presId="urn:microsoft.com/office/officeart/2005/8/layout/hierarchy6"/>
    <dgm:cxn modelId="{0AA6ADE5-D666-4DBC-83DF-037263286438}" srcId="{27B97D63-C968-4D09-8F52-C83431F4ABD2}" destId="{8650BCE1-1E1A-4ACB-AACF-1463351610F9}" srcOrd="0" destOrd="0" parTransId="{32B61E65-42D3-45C0-A071-72759E36F7EA}" sibTransId="{810DA89F-E6A4-43C9-BA5F-875640A2FDEE}"/>
    <dgm:cxn modelId="{1B42B9E7-5789-4342-8174-94D362736A8D}" type="presOf" srcId="{927C7457-4B90-42EE-B378-2085B0292981}" destId="{39357CAB-B3BD-4AF1-8707-50A5A4E9A90D}" srcOrd="0" destOrd="0" presId="urn:microsoft.com/office/officeart/2005/8/layout/hierarchy6"/>
    <dgm:cxn modelId="{3F7D63FD-267A-4954-A26A-E24DF9E9CCDE}" srcId="{B8F2388D-5E72-4EC7-AAB1-C6423B771CA8}" destId="{51F61536-5AE3-4D4A-B126-73FC76FDB40F}" srcOrd="0" destOrd="0" parTransId="{927C7457-4B90-42EE-B378-2085B0292981}" sibTransId="{446933E4-0DE3-4AB0-8615-89B63FA9C02A}"/>
    <dgm:cxn modelId="{23810BFF-CD46-4A4A-8307-9FC635BBED72}" type="presOf" srcId="{E308C31A-28F2-449A-977B-BC3B4C59753F}" destId="{57254082-CC9C-46F2-8334-85FA8A73354B}" srcOrd="0" destOrd="0" presId="urn:microsoft.com/office/officeart/2005/8/layout/hierarchy6"/>
    <dgm:cxn modelId="{BBBB1C2B-FD0A-4248-805F-63073930827D}" type="presParOf" srcId="{5521F27B-98F7-4AA1-9232-7A0722722BE4}" destId="{337AF285-DF1C-4EAD-A33F-B6384D1746B4}" srcOrd="0" destOrd="0" presId="urn:microsoft.com/office/officeart/2005/8/layout/hierarchy6"/>
    <dgm:cxn modelId="{D5DB2EC2-864A-46FE-BFB0-7815432DC4D0}" type="presParOf" srcId="{337AF285-DF1C-4EAD-A33F-B6384D1746B4}" destId="{3092AE58-37C2-48D3-91CF-459B66D89565}" srcOrd="0" destOrd="0" presId="urn:microsoft.com/office/officeart/2005/8/layout/hierarchy6"/>
    <dgm:cxn modelId="{54E91E87-1D7F-47CA-829E-23EDF2AA8550}" type="presParOf" srcId="{3092AE58-37C2-48D3-91CF-459B66D89565}" destId="{B4B4E044-2403-4022-813C-92DAB0B5BAAA}" srcOrd="0" destOrd="0" presId="urn:microsoft.com/office/officeart/2005/8/layout/hierarchy6"/>
    <dgm:cxn modelId="{51620EDA-70A8-466A-9D89-0ACD53822EE1}" type="presParOf" srcId="{B4B4E044-2403-4022-813C-92DAB0B5BAAA}" destId="{58C9E813-E76A-48D9-B588-60CF95E251E2}" srcOrd="0" destOrd="0" presId="urn:microsoft.com/office/officeart/2005/8/layout/hierarchy6"/>
    <dgm:cxn modelId="{CE855F40-6C90-4DFE-BE89-FBDE8109FF9B}" type="presParOf" srcId="{B4B4E044-2403-4022-813C-92DAB0B5BAAA}" destId="{68825B4E-3A95-488B-A9D3-21861D0DFB84}" srcOrd="1" destOrd="0" presId="urn:microsoft.com/office/officeart/2005/8/layout/hierarchy6"/>
    <dgm:cxn modelId="{E8449D33-53A9-4C52-AE7E-194A5116B5D5}" type="presParOf" srcId="{68825B4E-3A95-488B-A9D3-21861D0DFB84}" destId="{49452607-FC97-47D7-9BE6-5A8EE91C9709}" srcOrd="0" destOrd="0" presId="urn:microsoft.com/office/officeart/2005/8/layout/hierarchy6"/>
    <dgm:cxn modelId="{B6512D02-9B0A-46D7-A48A-7DE4C5CF5D00}" type="presParOf" srcId="{68825B4E-3A95-488B-A9D3-21861D0DFB84}" destId="{40254642-976F-494D-86B9-62871E496A91}" srcOrd="1" destOrd="0" presId="urn:microsoft.com/office/officeart/2005/8/layout/hierarchy6"/>
    <dgm:cxn modelId="{278F5292-CB9C-4560-AD03-27B991EE9AB4}" type="presParOf" srcId="{40254642-976F-494D-86B9-62871E496A91}" destId="{2AADF09D-A087-40FC-A0BE-CF49DEA374E7}" srcOrd="0" destOrd="0" presId="urn:microsoft.com/office/officeart/2005/8/layout/hierarchy6"/>
    <dgm:cxn modelId="{16D56B09-3F56-4C24-AECA-C40075AA6993}" type="presParOf" srcId="{40254642-976F-494D-86B9-62871E496A91}" destId="{5AC5AC63-ECBA-4510-B203-BF7204C9F559}" srcOrd="1" destOrd="0" presId="urn:microsoft.com/office/officeart/2005/8/layout/hierarchy6"/>
    <dgm:cxn modelId="{7A099E73-B30F-474F-8351-E870FDB07C27}" type="presParOf" srcId="{5AC5AC63-ECBA-4510-B203-BF7204C9F559}" destId="{F2AC6578-BA89-4863-885B-5E30D8CC5CFC}" srcOrd="0" destOrd="0" presId="urn:microsoft.com/office/officeart/2005/8/layout/hierarchy6"/>
    <dgm:cxn modelId="{4C14AD8D-71EB-4881-9F66-CFC83140E3A7}" type="presParOf" srcId="{5AC5AC63-ECBA-4510-B203-BF7204C9F559}" destId="{AD207F0A-8172-4ACE-AFA1-E7E7D69D0DFC}" srcOrd="1" destOrd="0" presId="urn:microsoft.com/office/officeart/2005/8/layout/hierarchy6"/>
    <dgm:cxn modelId="{520C0BBA-2B33-4BC9-A969-CC817CC25BED}" type="presParOf" srcId="{AD207F0A-8172-4ACE-AFA1-E7E7D69D0DFC}" destId="{031ECD80-5490-42F0-9C66-DC95BF9C2404}" srcOrd="0" destOrd="0" presId="urn:microsoft.com/office/officeart/2005/8/layout/hierarchy6"/>
    <dgm:cxn modelId="{CB62E9F9-7DA0-4A9D-9212-680B1113FE2E}" type="presParOf" srcId="{AD207F0A-8172-4ACE-AFA1-E7E7D69D0DFC}" destId="{D17E6327-B2DF-40CB-B130-0625D6037A10}" srcOrd="1" destOrd="0" presId="urn:microsoft.com/office/officeart/2005/8/layout/hierarchy6"/>
    <dgm:cxn modelId="{8D377F0E-BA69-4262-AD7B-2D8A9911695D}" type="presParOf" srcId="{D17E6327-B2DF-40CB-B130-0625D6037A10}" destId="{B39393FE-0CC8-4695-9BB8-76FD609BEABA}" srcOrd="0" destOrd="0" presId="urn:microsoft.com/office/officeart/2005/8/layout/hierarchy6"/>
    <dgm:cxn modelId="{07DD1FD3-1CC0-4D1A-B291-30DDBED61CA8}" type="presParOf" srcId="{D17E6327-B2DF-40CB-B130-0625D6037A10}" destId="{CC61E0CA-FD70-4E47-9135-F93F06F4029C}" srcOrd="1" destOrd="0" presId="urn:microsoft.com/office/officeart/2005/8/layout/hierarchy6"/>
    <dgm:cxn modelId="{C99E7635-713C-402D-9BBA-3ED53971416A}" type="presParOf" srcId="{CC61E0CA-FD70-4E47-9135-F93F06F4029C}" destId="{21BF02E2-3827-48B0-AE66-56F04592F34D}" srcOrd="0" destOrd="0" presId="urn:microsoft.com/office/officeart/2005/8/layout/hierarchy6"/>
    <dgm:cxn modelId="{2D79D937-2B0A-4DF8-82F8-4677E573364C}" type="presParOf" srcId="{CC61E0CA-FD70-4E47-9135-F93F06F4029C}" destId="{44C3A7B3-12E9-436C-93B9-14BF96F9F57E}" srcOrd="1" destOrd="0" presId="urn:microsoft.com/office/officeart/2005/8/layout/hierarchy6"/>
    <dgm:cxn modelId="{6EF8540D-B62B-468B-9342-A164F043B37D}" type="presParOf" srcId="{44C3A7B3-12E9-436C-93B9-14BF96F9F57E}" destId="{BB9BEE90-3392-44E5-B4B5-C562AC28C089}" srcOrd="0" destOrd="0" presId="urn:microsoft.com/office/officeart/2005/8/layout/hierarchy6"/>
    <dgm:cxn modelId="{692A58E2-D1A5-40BC-B329-D39C4C98A463}" type="presParOf" srcId="{44C3A7B3-12E9-436C-93B9-14BF96F9F57E}" destId="{CCF3826A-C4BE-431A-941F-823E6D77295D}" srcOrd="1" destOrd="0" presId="urn:microsoft.com/office/officeart/2005/8/layout/hierarchy6"/>
    <dgm:cxn modelId="{4D8F74BB-07D0-4AF0-9AB0-853FD1DB44B0}" type="presParOf" srcId="{CCF3826A-C4BE-431A-941F-823E6D77295D}" destId="{F6903F12-94DD-4C4A-9409-7F7033290C35}" srcOrd="0" destOrd="0" presId="urn:microsoft.com/office/officeart/2005/8/layout/hierarchy6"/>
    <dgm:cxn modelId="{FFD0F5A5-E7D4-476E-8C75-BBE943BB93AA}" type="presParOf" srcId="{CCF3826A-C4BE-431A-941F-823E6D77295D}" destId="{909DC52D-B132-4BA7-84D9-D1FFDA4353C8}" srcOrd="1" destOrd="0" presId="urn:microsoft.com/office/officeart/2005/8/layout/hierarchy6"/>
    <dgm:cxn modelId="{0B6F5011-9321-4F5C-9E4A-97798D0151F7}" type="presParOf" srcId="{5AC5AC63-ECBA-4510-B203-BF7204C9F559}" destId="{FE7A98F6-7659-4542-94A8-944F7D1C52B7}" srcOrd="2" destOrd="0" presId="urn:microsoft.com/office/officeart/2005/8/layout/hierarchy6"/>
    <dgm:cxn modelId="{4F5166ED-4684-4BF0-8693-9EEAA3341700}" type="presParOf" srcId="{5AC5AC63-ECBA-4510-B203-BF7204C9F559}" destId="{08B4C74C-81CC-4282-A392-B79C03965746}" srcOrd="3" destOrd="0" presId="urn:microsoft.com/office/officeart/2005/8/layout/hierarchy6"/>
    <dgm:cxn modelId="{962DEF78-06FC-4FD9-B708-D88F856F75DD}" type="presParOf" srcId="{08B4C74C-81CC-4282-A392-B79C03965746}" destId="{FA2FBF9C-8729-4315-9FD9-50EF613D2214}" srcOrd="0" destOrd="0" presId="urn:microsoft.com/office/officeart/2005/8/layout/hierarchy6"/>
    <dgm:cxn modelId="{A6718EA5-C81B-47C5-A956-DC515E6713AA}" type="presParOf" srcId="{08B4C74C-81CC-4282-A392-B79C03965746}" destId="{3B00CF8A-5613-442F-A619-61D5DFBC10BD}" srcOrd="1" destOrd="0" presId="urn:microsoft.com/office/officeart/2005/8/layout/hierarchy6"/>
    <dgm:cxn modelId="{A643373D-7BB5-4C5F-88A6-6DD7CDCEF7BA}" type="presParOf" srcId="{3B00CF8A-5613-442F-A619-61D5DFBC10BD}" destId="{5EB330E8-C5B0-45D4-8EBB-68430FE3E486}" srcOrd="0" destOrd="0" presId="urn:microsoft.com/office/officeart/2005/8/layout/hierarchy6"/>
    <dgm:cxn modelId="{85E339B2-6096-4A46-BB01-A8A03B5656CF}" type="presParOf" srcId="{3B00CF8A-5613-442F-A619-61D5DFBC10BD}" destId="{5D8D432B-2BB5-4D24-8558-27BC38430243}" srcOrd="1" destOrd="0" presId="urn:microsoft.com/office/officeart/2005/8/layout/hierarchy6"/>
    <dgm:cxn modelId="{A34BCFFE-7A5B-452E-9A74-6B5DE4814181}" type="presParOf" srcId="{5D8D432B-2BB5-4D24-8558-27BC38430243}" destId="{88D7516E-E615-4EF0-AB55-517C060682D6}" srcOrd="0" destOrd="0" presId="urn:microsoft.com/office/officeart/2005/8/layout/hierarchy6"/>
    <dgm:cxn modelId="{2F854859-218B-4545-9E54-5B44DD8AAC27}" type="presParOf" srcId="{5D8D432B-2BB5-4D24-8558-27BC38430243}" destId="{63EF66EA-4560-4369-A6DC-A64F2881461A}" srcOrd="1" destOrd="0" presId="urn:microsoft.com/office/officeart/2005/8/layout/hierarchy6"/>
    <dgm:cxn modelId="{0CA1EA79-F23B-46FC-9E9D-A12ADA7C8F20}" type="presParOf" srcId="{63EF66EA-4560-4369-A6DC-A64F2881461A}" destId="{9450F049-87E4-4C73-A82B-AB500A58B647}" srcOrd="0" destOrd="0" presId="urn:microsoft.com/office/officeart/2005/8/layout/hierarchy6"/>
    <dgm:cxn modelId="{3E981AE7-F4FF-433A-992F-FC3BC553A7DF}" type="presParOf" srcId="{63EF66EA-4560-4369-A6DC-A64F2881461A}" destId="{C92DA8F5-A27E-4BC4-9FDA-0A5301A243DF}" srcOrd="1" destOrd="0" presId="urn:microsoft.com/office/officeart/2005/8/layout/hierarchy6"/>
    <dgm:cxn modelId="{15A775CE-2ABF-4837-A830-CF4050E96017}" type="presParOf" srcId="{C92DA8F5-A27E-4BC4-9FDA-0A5301A243DF}" destId="{100CCDB8-0C62-447F-BDCD-8B631355C704}" srcOrd="0" destOrd="0" presId="urn:microsoft.com/office/officeart/2005/8/layout/hierarchy6"/>
    <dgm:cxn modelId="{6A99B895-3CFD-4D00-BDC4-42C7B46AF0AD}" type="presParOf" srcId="{C92DA8F5-A27E-4BC4-9FDA-0A5301A243DF}" destId="{91F92E62-D65C-4AD3-B197-0413C98EABE1}" srcOrd="1" destOrd="0" presId="urn:microsoft.com/office/officeart/2005/8/layout/hierarchy6"/>
    <dgm:cxn modelId="{9B9ED8A9-1CB4-4F6E-ABF4-5124F4E0F088}" type="presParOf" srcId="{68825B4E-3A95-488B-A9D3-21861D0DFB84}" destId="{26ED7E8F-AD30-482C-B43A-F88069A729B7}" srcOrd="2" destOrd="0" presId="urn:microsoft.com/office/officeart/2005/8/layout/hierarchy6"/>
    <dgm:cxn modelId="{55E382D8-C7BD-4735-96A9-49A49FB51834}" type="presParOf" srcId="{68825B4E-3A95-488B-A9D3-21861D0DFB84}" destId="{741BBC66-8039-449E-AF1B-6882E76721D2}" srcOrd="3" destOrd="0" presId="urn:microsoft.com/office/officeart/2005/8/layout/hierarchy6"/>
    <dgm:cxn modelId="{77026269-D15E-4023-8FE5-E8FFD02C6695}" type="presParOf" srcId="{741BBC66-8039-449E-AF1B-6882E76721D2}" destId="{90F073CB-84E0-48A0-AAFF-470EC5B2639F}" srcOrd="0" destOrd="0" presId="urn:microsoft.com/office/officeart/2005/8/layout/hierarchy6"/>
    <dgm:cxn modelId="{88587ABB-A972-49BB-B72A-A65956FF6F2D}" type="presParOf" srcId="{741BBC66-8039-449E-AF1B-6882E76721D2}" destId="{6A3C2B7C-26F3-49CB-9A2B-E2DEA7A47AC0}" srcOrd="1" destOrd="0" presId="urn:microsoft.com/office/officeart/2005/8/layout/hierarchy6"/>
    <dgm:cxn modelId="{C4A1C876-7325-4E27-AE7C-2B210A967C06}" type="presParOf" srcId="{6A3C2B7C-26F3-49CB-9A2B-E2DEA7A47AC0}" destId="{39357CAB-B3BD-4AF1-8707-50A5A4E9A90D}" srcOrd="0" destOrd="0" presId="urn:microsoft.com/office/officeart/2005/8/layout/hierarchy6"/>
    <dgm:cxn modelId="{73A45767-AED8-40CC-8B1D-DE349EAA8D3A}" type="presParOf" srcId="{6A3C2B7C-26F3-49CB-9A2B-E2DEA7A47AC0}" destId="{B76CA999-156A-4CBC-88DC-8B25739F09D3}" srcOrd="1" destOrd="0" presId="urn:microsoft.com/office/officeart/2005/8/layout/hierarchy6"/>
    <dgm:cxn modelId="{03DFE7C1-B367-458E-B065-A6C596982CDD}" type="presParOf" srcId="{B76CA999-156A-4CBC-88DC-8B25739F09D3}" destId="{FB05F1B1-833F-41B3-9FE1-9E7EB09BE213}" srcOrd="0" destOrd="0" presId="urn:microsoft.com/office/officeart/2005/8/layout/hierarchy6"/>
    <dgm:cxn modelId="{9E75CC26-D2B1-4EB2-9E5D-F64855D25FCC}" type="presParOf" srcId="{B76CA999-156A-4CBC-88DC-8B25739F09D3}" destId="{045D5238-1207-4AB8-8B97-F3E0D88948CD}" srcOrd="1" destOrd="0" presId="urn:microsoft.com/office/officeart/2005/8/layout/hierarchy6"/>
    <dgm:cxn modelId="{03A99FE1-E0D1-49A7-9981-5FEC5E6787D5}" type="presParOf" srcId="{045D5238-1207-4AB8-8B97-F3E0D88948CD}" destId="{57254082-CC9C-46F2-8334-85FA8A73354B}" srcOrd="0" destOrd="0" presId="urn:microsoft.com/office/officeart/2005/8/layout/hierarchy6"/>
    <dgm:cxn modelId="{7748A5CD-15FD-4149-8BC7-685669FE042C}" type="presParOf" srcId="{045D5238-1207-4AB8-8B97-F3E0D88948CD}" destId="{975865DB-A4E1-456F-8A5B-FF6EF31594C2}" srcOrd="1" destOrd="0" presId="urn:microsoft.com/office/officeart/2005/8/layout/hierarchy6"/>
    <dgm:cxn modelId="{5065BDB6-B49B-4A74-8A3F-11AAB761CC7D}" type="presParOf" srcId="{975865DB-A4E1-456F-8A5B-FF6EF31594C2}" destId="{30A77B2D-C6AB-4CBA-A50D-E7D2148EE73E}" srcOrd="0" destOrd="0" presId="urn:microsoft.com/office/officeart/2005/8/layout/hierarchy6"/>
    <dgm:cxn modelId="{EAFA6890-A293-4BF8-91B4-78B41D9B770E}" type="presParOf" srcId="{975865DB-A4E1-456F-8A5B-FF6EF31594C2}" destId="{533DBB1D-B5F1-44F4-B123-79C26D500849}" srcOrd="1" destOrd="0" presId="urn:microsoft.com/office/officeart/2005/8/layout/hierarchy6"/>
    <dgm:cxn modelId="{C5DEACD4-31DC-43FE-8EBF-0C75E4905CFA}" type="presParOf" srcId="{533DBB1D-B5F1-44F4-B123-79C26D500849}" destId="{A51E04B4-EEEE-4E1B-BDFC-AA1810D6ED99}" srcOrd="0" destOrd="0" presId="urn:microsoft.com/office/officeart/2005/8/layout/hierarchy6"/>
    <dgm:cxn modelId="{410E4D1B-C4F5-45C4-8531-9B60E9192AA4}" type="presParOf" srcId="{533DBB1D-B5F1-44F4-B123-79C26D500849}" destId="{DC22A0C1-7B17-4F0B-9CE5-D057FDF5B615}" srcOrd="1" destOrd="0" presId="urn:microsoft.com/office/officeart/2005/8/layout/hierarchy6"/>
    <dgm:cxn modelId="{BA3FDD86-2DA9-44FF-827C-F7F69C9B7DC2}" type="presParOf" srcId="{DC22A0C1-7B17-4F0B-9CE5-D057FDF5B615}" destId="{924EC5BD-AD59-42AA-9ACA-6D8FC35CCAD0}" srcOrd="0" destOrd="0" presId="urn:microsoft.com/office/officeart/2005/8/layout/hierarchy6"/>
    <dgm:cxn modelId="{31D9CCB5-BAC0-47B3-9084-675221E96065}" type="presParOf" srcId="{DC22A0C1-7B17-4F0B-9CE5-D057FDF5B615}" destId="{D1C1EB07-21A4-4FC5-ACE5-40E7962B3C3D}" srcOrd="1" destOrd="0" presId="urn:microsoft.com/office/officeart/2005/8/layout/hierarchy6"/>
    <dgm:cxn modelId="{8BA758AE-FF91-4A63-A37B-9A352C1F4CBD}" type="presParOf" srcId="{6A3C2B7C-26F3-49CB-9A2B-E2DEA7A47AC0}" destId="{650A9F5E-1459-4757-8D2D-1CCB25101170}" srcOrd="2" destOrd="0" presId="urn:microsoft.com/office/officeart/2005/8/layout/hierarchy6"/>
    <dgm:cxn modelId="{998A9D9C-757B-4668-82F7-E91EF4FBCA06}" type="presParOf" srcId="{6A3C2B7C-26F3-49CB-9A2B-E2DEA7A47AC0}" destId="{C2F48E00-7779-4FBB-90A0-2B9CFCAE271A}" srcOrd="3" destOrd="0" presId="urn:microsoft.com/office/officeart/2005/8/layout/hierarchy6"/>
    <dgm:cxn modelId="{E4F89A39-FE1C-4491-B114-8ED545296BC8}" type="presParOf" srcId="{C2F48E00-7779-4FBB-90A0-2B9CFCAE271A}" destId="{BB2E89E3-5C6C-49D1-B3A4-A775FA0D51A4}" srcOrd="0" destOrd="0" presId="urn:microsoft.com/office/officeart/2005/8/layout/hierarchy6"/>
    <dgm:cxn modelId="{C49241F1-D95F-4D1A-89BB-9B897CA41EB1}" type="presParOf" srcId="{C2F48E00-7779-4FBB-90A0-2B9CFCAE271A}" destId="{E5D1B907-3C8F-4997-A3CA-7EA50AE0BA57}" srcOrd="1" destOrd="0" presId="urn:microsoft.com/office/officeart/2005/8/layout/hierarchy6"/>
    <dgm:cxn modelId="{F9D6891D-0BAB-4F92-8F14-94BAC317E69F}" type="presParOf" srcId="{E5D1B907-3C8F-4997-A3CA-7EA50AE0BA57}" destId="{9A43F316-66D8-462C-9B36-A59079203986}" srcOrd="0" destOrd="0" presId="urn:microsoft.com/office/officeart/2005/8/layout/hierarchy6"/>
    <dgm:cxn modelId="{DA130FB5-52D5-43EC-9442-27626F121802}" type="presParOf" srcId="{E5D1B907-3C8F-4997-A3CA-7EA50AE0BA57}" destId="{A15EFF34-D6CA-4D00-8EA9-C8077920B76E}" srcOrd="1" destOrd="0" presId="urn:microsoft.com/office/officeart/2005/8/layout/hierarchy6"/>
    <dgm:cxn modelId="{4C0F8F09-E41C-4C62-8234-2FA973BEF87E}" type="presParOf" srcId="{A15EFF34-D6CA-4D00-8EA9-C8077920B76E}" destId="{2330EB14-AA65-42E5-AFD6-4939174A2812}" srcOrd="0" destOrd="0" presId="urn:microsoft.com/office/officeart/2005/8/layout/hierarchy6"/>
    <dgm:cxn modelId="{66633534-B051-4753-B247-9D57C3A61BE8}" type="presParOf" srcId="{A15EFF34-D6CA-4D00-8EA9-C8077920B76E}" destId="{EB1FFB99-F502-45AB-9E65-0C6A7D1C7394}" srcOrd="1" destOrd="0" presId="urn:microsoft.com/office/officeart/2005/8/layout/hierarchy6"/>
    <dgm:cxn modelId="{3B2531A3-9739-47A3-804E-3F2BC94550A1}" type="presParOf" srcId="{EB1FFB99-F502-45AB-9E65-0C6A7D1C7394}" destId="{5306CD57-6986-401F-83AB-2FCD0844483F}" srcOrd="0" destOrd="0" presId="urn:microsoft.com/office/officeart/2005/8/layout/hierarchy6"/>
    <dgm:cxn modelId="{EFA89B82-D548-43CE-ADCC-89AF68C4984A}" type="presParOf" srcId="{EB1FFB99-F502-45AB-9E65-0C6A7D1C7394}" destId="{A49AF67E-6EA2-4C8E-8CC2-E4B5AF997E32}" srcOrd="1" destOrd="0" presId="urn:microsoft.com/office/officeart/2005/8/layout/hierarchy6"/>
    <dgm:cxn modelId="{C70CC666-8561-472D-9096-2EB07EFD21AB}" type="presParOf" srcId="{A49AF67E-6EA2-4C8E-8CC2-E4B5AF997E32}" destId="{A4468B9F-19F1-4727-83AF-5E769A3317DB}" srcOrd="0" destOrd="0" presId="urn:microsoft.com/office/officeart/2005/8/layout/hierarchy6"/>
    <dgm:cxn modelId="{97888DD6-C448-45BB-922A-A343E9EEBAA9}" type="presParOf" srcId="{A49AF67E-6EA2-4C8E-8CC2-E4B5AF997E32}" destId="{B32EE05C-ED54-4B5C-90CD-D92FFA593E56}" srcOrd="1" destOrd="0" presId="urn:microsoft.com/office/officeart/2005/8/layout/hierarchy6"/>
    <dgm:cxn modelId="{E92A3F8F-B5B1-4C82-AFBE-818690B507E3}" type="presParOf" srcId="{5521F27B-98F7-4AA1-9232-7A0722722BE4}" destId="{28D78FFB-B472-4A97-88B4-D286CC3630D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F18653-CFA0-4F2C-8909-EE082C3F248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A4B8999-EEE4-4438-A27E-7F2AFCA3ADDE}">
      <dgm:prSet phldrT="[Text]"/>
      <dgm:spPr/>
      <dgm:t>
        <a:bodyPr/>
        <a:lstStyle/>
        <a:p>
          <a:pPr>
            <a:buNone/>
          </a:pPr>
          <a:r>
            <a:rPr lang="en-US" b="1" dirty="0"/>
            <a:t>Types of Algorithm</a:t>
          </a:r>
          <a:endParaRPr lang="en-IN" b="1" dirty="0"/>
        </a:p>
      </dgm:t>
    </dgm:pt>
    <dgm:pt modelId="{2D1A2152-B513-4B75-9619-9F09CA114372}" type="parTrans" cxnId="{5260B46C-09BD-4490-822B-76D8D54202AC}">
      <dgm:prSet/>
      <dgm:spPr/>
      <dgm:t>
        <a:bodyPr/>
        <a:lstStyle/>
        <a:p>
          <a:endParaRPr lang="en-IN"/>
        </a:p>
      </dgm:t>
    </dgm:pt>
    <dgm:pt modelId="{3389FC0B-1804-4D79-9414-661B1479BDF7}" type="sibTrans" cxnId="{5260B46C-09BD-4490-822B-76D8D54202AC}">
      <dgm:prSet/>
      <dgm:spPr/>
      <dgm:t>
        <a:bodyPr/>
        <a:lstStyle/>
        <a:p>
          <a:endParaRPr lang="en-IN"/>
        </a:p>
      </dgm:t>
    </dgm:pt>
    <dgm:pt modelId="{7FB7CCEA-EE53-4936-AF9A-F1106564EC90}">
      <dgm:prSet phldrT="[Text]"/>
      <dgm:spPr/>
      <dgm:t>
        <a:bodyPr/>
        <a:lstStyle/>
        <a:p>
          <a:r>
            <a:rPr lang="en-US" dirty="0"/>
            <a:t>KNN</a:t>
          </a:r>
          <a:endParaRPr lang="en-IN" dirty="0"/>
        </a:p>
      </dgm:t>
    </dgm:pt>
    <dgm:pt modelId="{F48978C0-967C-4274-BF69-EE1397CFA22C}" type="parTrans" cxnId="{B5610D46-D8B1-40EE-8404-95C023614EB1}">
      <dgm:prSet/>
      <dgm:spPr/>
      <dgm:t>
        <a:bodyPr/>
        <a:lstStyle/>
        <a:p>
          <a:endParaRPr lang="en-IN"/>
        </a:p>
      </dgm:t>
    </dgm:pt>
    <dgm:pt modelId="{2892FF3B-B9E2-4179-BEFB-797491DB172C}" type="sibTrans" cxnId="{B5610D46-D8B1-40EE-8404-95C023614EB1}">
      <dgm:prSet/>
      <dgm:spPr/>
      <dgm:t>
        <a:bodyPr/>
        <a:lstStyle/>
        <a:p>
          <a:endParaRPr lang="en-IN"/>
        </a:p>
      </dgm:t>
    </dgm:pt>
    <dgm:pt modelId="{807A2561-E6EE-46D3-BED6-194EC7885A64}">
      <dgm:prSet phldrT="[Text]"/>
      <dgm:spPr/>
      <dgm:t>
        <a:bodyPr/>
        <a:lstStyle/>
        <a:p>
          <a:pPr>
            <a:buNone/>
          </a:pPr>
          <a:r>
            <a:rPr lang="en-US" b="1" dirty="0"/>
            <a:t>Evaluation Methods</a:t>
          </a:r>
          <a:endParaRPr lang="en-IN" b="1" dirty="0"/>
        </a:p>
      </dgm:t>
    </dgm:pt>
    <dgm:pt modelId="{850A0D9A-E007-42A3-8747-415B6052AD5F}" type="parTrans" cxnId="{DD104DE2-E856-4363-9E91-C08907D17FAB}">
      <dgm:prSet/>
      <dgm:spPr/>
      <dgm:t>
        <a:bodyPr/>
        <a:lstStyle/>
        <a:p>
          <a:endParaRPr lang="en-IN"/>
        </a:p>
      </dgm:t>
    </dgm:pt>
    <dgm:pt modelId="{5D86F5E6-3081-4DBF-AE4A-C0408784C3FC}" type="sibTrans" cxnId="{DD104DE2-E856-4363-9E91-C08907D17FAB}">
      <dgm:prSet/>
      <dgm:spPr/>
      <dgm:t>
        <a:bodyPr/>
        <a:lstStyle/>
        <a:p>
          <a:endParaRPr lang="en-IN"/>
        </a:p>
      </dgm:t>
    </dgm:pt>
    <dgm:pt modelId="{B8B27668-A15B-4EFF-B78E-F44EEEBF8BB2}">
      <dgm:prSet phldrT="[Text]"/>
      <dgm:spPr/>
      <dgm:t>
        <a:bodyPr/>
        <a:lstStyle/>
        <a:p>
          <a:r>
            <a:rPr lang="en-US" dirty="0"/>
            <a:t>Data with predicted Missing Values	</a:t>
          </a:r>
          <a:endParaRPr lang="en-IN" dirty="0"/>
        </a:p>
      </dgm:t>
    </dgm:pt>
    <dgm:pt modelId="{BFC85312-3577-41AD-A102-FC111F7308C0}" type="parTrans" cxnId="{B2187F08-72A5-4225-A13B-737CB2187837}">
      <dgm:prSet/>
      <dgm:spPr/>
      <dgm:t>
        <a:bodyPr/>
        <a:lstStyle/>
        <a:p>
          <a:endParaRPr lang="en-IN"/>
        </a:p>
      </dgm:t>
    </dgm:pt>
    <dgm:pt modelId="{C09C8498-32A7-4359-A0C9-9178D50F42B1}" type="sibTrans" cxnId="{B2187F08-72A5-4225-A13B-737CB2187837}">
      <dgm:prSet/>
      <dgm:spPr/>
      <dgm:t>
        <a:bodyPr/>
        <a:lstStyle/>
        <a:p>
          <a:endParaRPr lang="en-IN"/>
        </a:p>
      </dgm:t>
    </dgm:pt>
    <dgm:pt modelId="{DF2E5FCD-755F-4880-A526-35940D2975CF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5A00F990-E03D-4C61-9F0A-22184BD2BD89}" type="parTrans" cxnId="{936CEC0A-61E6-4B8F-A138-150FE1D07BC5}">
      <dgm:prSet/>
      <dgm:spPr/>
      <dgm:t>
        <a:bodyPr/>
        <a:lstStyle/>
        <a:p>
          <a:endParaRPr lang="en-IN"/>
        </a:p>
      </dgm:t>
    </dgm:pt>
    <dgm:pt modelId="{400D35CD-E732-4B40-8225-B0DDE9DBB3CD}" type="sibTrans" cxnId="{936CEC0A-61E6-4B8F-A138-150FE1D07BC5}">
      <dgm:prSet/>
      <dgm:spPr/>
      <dgm:t>
        <a:bodyPr/>
        <a:lstStyle/>
        <a:p>
          <a:endParaRPr lang="en-IN"/>
        </a:p>
      </dgm:t>
    </dgm:pt>
    <dgm:pt modelId="{54E81A89-B5F4-4C44-B1B8-8845D50DEA3D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61B4318-E876-4DC8-B33C-95D6B638CD95}" type="parTrans" cxnId="{2416BC04-E71D-49C3-B150-061C44CD6284}">
      <dgm:prSet/>
      <dgm:spPr/>
      <dgm:t>
        <a:bodyPr/>
        <a:lstStyle/>
        <a:p>
          <a:endParaRPr lang="en-IN"/>
        </a:p>
      </dgm:t>
    </dgm:pt>
    <dgm:pt modelId="{313688D6-E657-4208-94B9-C87BEB702314}" type="sibTrans" cxnId="{2416BC04-E71D-49C3-B150-061C44CD6284}">
      <dgm:prSet/>
      <dgm:spPr/>
      <dgm:t>
        <a:bodyPr/>
        <a:lstStyle/>
        <a:p>
          <a:endParaRPr lang="en-IN"/>
        </a:p>
      </dgm:t>
    </dgm:pt>
    <dgm:pt modelId="{E09A5A0C-2BBE-410F-9EC1-23115032764A}">
      <dgm:prSet/>
      <dgm:spPr/>
      <dgm:t>
        <a:bodyPr/>
        <a:lstStyle/>
        <a:p>
          <a:r>
            <a:rPr lang="en-US"/>
            <a:t>Decision Tree</a:t>
          </a:r>
          <a:endParaRPr lang="en-US" dirty="0"/>
        </a:p>
      </dgm:t>
    </dgm:pt>
    <dgm:pt modelId="{77AF8213-320F-4840-8B99-6387F487F295}" type="parTrans" cxnId="{780C785C-8661-4218-9A50-95BB06087BBE}">
      <dgm:prSet/>
      <dgm:spPr/>
      <dgm:t>
        <a:bodyPr/>
        <a:lstStyle/>
        <a:p>
          <a:endParaRPr lang="en-IN"/>
        </a:p>
      </dgm:t>
    </dgm:pt>
    <dgm:pt modelId="{C26A0446-E4B0-4BE8-8F92-ED76DFB1EECF}" type="sibTrans" cxnId="{780C785C-8661-4218-9A50-95BB06087BBE}">
      <dgm:prSet/>
      <dgm:spPr/>
      <dgm:t>
        <a:bodyPr/>
        <a:lstStyle/>
        <a:p>
          <a:endParaRPr lang="en-IN"/>
        </a:p>
      </dgm:t>
    </dgm:pt>
    <dgm:pt modelId="{E1747E4F-3391-4236-A3D8-F8CE5CF233A5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13992401-36B0-45EB-9DA3-9FD528885CBC}" type="parTrans" cxnId="{2D99FB43-AD48-4C58-9CC9-966B093CC006}">
      <dgm:prSet/>
      <dgm:spPr/>
      <dgm:t>
        <a:bodyPr/>
        <a:lstStyle/>
        <a:p>
          <a:endParaRPr lang="en-IN"/>
        </a:p>
      </dgm:t>
    </dgm:pt>
    <dgm:pt modelId="{F207675A-1ECA-4BA5-928B-9F9597F28275}" type="sibTrans" cxnId="{2D99FB43-AD48-4C58-9CC9-966B093CC006}">
      <dgm:prSet/>
      <dgm:spPr/>
      <dgm:t>
        <a:bodyPr/>
        <a:lstStyle/>
        <a:p>
          <a:endParaRPr lang="en-IN"/>
        </a:p>
      </dgm:t>
    </dgm:pt>
    <dgm:pt modelId="{03DDE71F-AFF1-481F-BDAA-153453AFFBCB}">
      <dgm:prSet/>
      <dgm:spPr/>
      <dgm:t>
        <a:bodyPr/>
        <a:lstStyle/>
        <a:p>
          <a:r>
            <a:rPr lang="en-US" dirty="0"/>
            <a:t>Data without missing values</a:t>
          </a:r>
        </a:p>
      </dgm:t>
    </dgm:pt>
    <dgm:pt modelId="{823A9250-B779-4F00-A2FE-83D49B79D938}" type="parTrans" cxnId="{B31CA333-1D99-499E-B959-5210C2B04A80}">
      <dgm:prSet/>
      <dgm:spPr/>
      <dgm:t>
        <a:bodyPr/>
        <a:lstStyle/>
        <a:p>
          <a:endParaRPr lang="en-IN"/>
        </a:p>
      </dgm:t>
    </dgm:pt>
    <dgm:pt modelId="{B457011B-8D2F-41C7-971F-A12C102C45B7}" type="sibTrans" cxnId="{B31CA333-1D99-499E-B959-5210C2B04A80}">
      <dgm:prSet/>
      <dgm:spPr/>
      <dgm:t>
        <a:bodyPr/>
        <a:lstStyle/>
        <a:p>
          <a:endParaRPr lang="en-IN"/>
        </a:p>
      </dgm:t>
    </dgm:pt>
    <dgm:pt modelId="{1C42D73F-1E3B-48DC-9AC3-1C49336128EA}">
      <dgm:prSet/>
      <dgm:spPr/>
      <dgm:t>
        <a:bodyPr/>
        <a:lstStyle/>
        <a:p>
          <a:r>
            <a:rPr lang="en-US" dirty="0"/>
            <a:t>Hyperparameters Tuning</a:t>
          </a:r>
        </a:p>
      </dgm:t>
    </dgm:pt>
    <dgm:pt modelId="{077AC174-6DAB-4C89-A885-BA54A4254647}" type="parTrans" cxnId="{5F029293-5152-4A58-8693-C6DB814D64CF}">
      <dgm:prSet/>
      <dgm:spPr/>
      <dgm:t>
        <a:bodyPr/>
        <a:lstStyle/>
        <a:p>
          <a:endParaRPr lang="en-IN"/>
        </a:p>
      </dgm:t>
    </dgm:pt>
    <dgm:pt modelId="{00B362DC-1583-4C40-B5E5-4C82243BBAD5}" type="sibTrans" cxnId="{5F029293-5152-4A58-8693-C6DB814D64CF}">
      <dgm:prSet/>
      <dgm:spPr/>
      <dgm:t>
        <a:bodyPr/>
        <a:lstStyle/>
        <a:p>
          <a:endParaRPr lang="en-IN"/>
        </a:p>
      </dgm:t>
    </dgm:pt>
    <dgm:pt modelId="{FB60907F-8D0A-44A9-8391-D46F72655A64}" type="pres">
      <dgm:prSet presAssocID="{73F18653-CFA0-4F2C-8909-EE082C3F248D}" presName="linear" presStyleCnt="0">
        <dgm:presLayoutVars>
          <dgm:dir/>
          <dgm:animLvl val="lvl"/>
          <dgm:resizeHandles val="exact"/>
        </dgm:presLayoutVars>
      </dgm:prSet>
      <dgm:spPr/>
    </dgm:pt>
    <dgm:pt modelId="{7AA82164-9CB2-4696-BC34-3D27142991CB}" type="pres">
      <dgm:prSet presAssocID="{CA4B8999-EEE4-4438-A27E-7F2AFCA3ADDE}" presName="parentLin" presStyleCnt="0"/>
      <dgm:spPr/>
    </dgm:pt>
    <dgm:pt modelId="{6ED2066C-0AA8-4501-92D4-F73C42957075}" type="pres">
      <dgm:prSet presAssocID="{CA4B8999-EEE4-4438-A27E-7F2AFCA3ADDE}" presName="parentLeftMargin" presStyleLbl="node1" presStyleIdx="0" presStyleCnt="2"/>
      <dgm:spPr/>
    </dgm:pt>
    <dgm:pt modelId="{85947DAB-DC86-40B1-AA56-C005CA23F7EF}" type="pres">
      <dgm:prSet presAssocID="{CA4B8999-EEE4-4438-A27E-7F2AFCA3AD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F26C6F-D639-4390-A1DD-E0B2D28D3B78}" type="pres">
      <dgm:prSet presAssocID="{CA4B8999-EEE4-4438-A27E-7F2AFCA3ADDE}" presName="negativeSpace" presStyleCnt="0"/>
      <dgm:spPr/>
    </dgm:pt>
    <dgm:pt modelId="{29C057D1-2B9A-42BA-893D-BA3ED90A834D}" type="pres">
      <dgm:prSet presAssocID="{CA4B8999-EEE4-4438-A27E-7F2AFCA3ADDE}" presName="childText" presStyleLbl="conFgAcc1" presStyleIdx="0" presStyleCnt="2">
        <dgm:presLayoutVars>
          <dgm:bulletEnabled val="1"/>
        </dgm:presLayoutVars>
      </dgm:prSet>
      <dgm:spPr/>
    </dgm:pt>
    <dgm:pt modelId="{A8256A93-B093-41AF-9B8C-5199D850E54E}" type="pres">
      <dgm:prSet presAssocID="{3389FC0B-1804-4D79-9414-661B1479BDF7}" presName="spaceBetweenRectangles" presStyleCnt="0"/>
      <dgm:spPr/>
    </dgm:pt>
    <dgm:pt modelId="{0EFCD5C5-A6BC-46DD-93ED-5D054A015C47}" type="pres">
      <dgm:prSet presAssocID="{807A2561-E6EE-46D3-BED6-194EC7885A64}" presName="parentLin" presStyleCnt="0"/>
      <dgm:spPr/>
    </dgm:pt>
    <dgm:pt modelId="{BAC82661-FC85-49BF-AB95-3A5D5864B6B9}" type="pres">
      <dgm:prSet presAssocID="{807A2561-E6EE-46D3-BED6-194EC7885A64}" presName="parentLeftMargin" presStyleLbl="node1" presStyleIdx="0" presStyleCnt="2"/>
      <dgm:spPr/>
    </dgm:pt>
    <dgm:pt modelId="{7D9B7D90-8107-4421-872D-1337DE78A4AE}" type="pres">
      <dgm:prSet presAssocID="{807A2561-E6EE-46D3-BED6-194EC7885A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A2C0F5-E80B-432C-8C09-71C7B7241FF8}" type="pres">
      <dgm:prSet presAssocID="{807A2561-E6EE-46D3-BED6-194EC7885A64}" presName="negativeSpace" presStyleCnt="0"/>
      <dgm:spPr/>
    </dgm:pt>
    <dgm:pt modelId="{FFD4F682-2365-48D3-820B-905457EF790E}" type="pres">
      <dgm:prSet presAssocID="{807A2561-E6EE-46D3-BED6-194EC7885A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416BC04-E71D-49C3-B150-061C44CD6284}" srcId="{CA4B8999-EEE4-4438-A27E-7F2AFCA3ADDE}" destId="{54E81A89-B5F4-4C44-B1B8-8845D50DEA3D}" srcOrd="2" destOrd="0" parTransId="{C61B4318-E876-4DC8-B33C-95D6B638CD95}" sibTransId="{313688D6-E657-4208-94B9-C87BEB702314}"/>
    <dgm:cxn modelId="{B2187F08-72A5-4225-A13B-737CB2187837}" srcId="{807A2561-E6EE-46D3-BED6-194EC7885A64}" destId="{B8B27668-A15B-4EFF-B78E-F44EEEBF8BB2}" srcOrd="0" destOrd="0" parTransId="{BFC85312-3577-41AD-A102-FC111F7308C0}" sibTransId="{C09C8498-32A7-4359-A0C9-9178D50F42B1}"/>
    <dgm:cxn modelId="{C9C6840A-439D-4BAD-9674-2804F211BD18}" type="presOf" srcId="{54E81A89-B5F4-4C44-B1B8-8845D50DEA3D}" destId="{29C057D1-2B9A-42BA-893D-BA3ED90A834D}" srcOrd="0" destOrd="2" presId="urn:microsoft.com/office/officeart/2005/8/layout/list1"/>
    <dgm:cxn modelId="{936CEC0A-61E6-4B8F-A138-150FE1D07BC5}" srcId="{CA4B8999-EEE4-4438-A27E-7F2AFCA3ADDE}" destId="{DF2E5FCD-755F-4880-A526-35940D2975CF}" srcOrd="1" destOrd="0" parTransId="{5A00F990-E03D-4C61-9F0A-22184BD2BD89}" sibTransId="{400D35CD-E732-4B40-8225-B0DDE9DBB3CD}"/>
    <dgm:cxn modelId="{4A9C940C-042E-450E-A46B-96272DC73E39}" type="presOf" srcId="{B8B27668-A15B-4EFF-B78E-F44EEEBF8BB2}" destId="{FFD4F682-2365-48D3-820B-905457EF790E}" srcOrd="0" destOrd="0" presId="urn:microsoft.com/office/officeart/2005/8/layout/list1"/>
    <dgm:cxn modelId="{58271313-E7E5-442C-81BF-535E0D82512F}" type="presOf" srcId="{7FB7CCEA-EE53-4936-AF9A-F1106564EC90}" destId="{29C057D1-2B9A-42BA-893D-BA3ED90A834D}" srcOrd="0" destOrd="0" presId="urn:microsoft.com/office/officeart/2005/8/layout/list1"/>
    <dgm:cxn modelId="{B31CA333-1D99-499E-B959-5210C2B04A80}" srcId="{807A2561-E6EE-46D3-BED6-194EC7885A64}" destId="{03DDE71F-AFF1-481F-BDAA-153453AFFBCB}" srcOrd="1" destOrd="0" parTransId="{823A9250-B779-4F00-A2FE-83D49B79D938}" sibTransId="{B457011B-8D2F-41C7-971F-A12C102C45B7}"/>
    <dgm:cxn modelId="{5031133A-967E-4705-AFA1-7B2DC9AEB1E9}" type="presOf" srcId="{03DDE71F-AFF1-481F-BDAA-153453AFFBCB}" destId="{FFD4F682-2365-48D3-820B-905457EF790E}" srcOrd="0" destOrd="1" presId="urn:microsoft.com/office/officeart/2005/8/layout/list1"/>
    <dgm:cxn modelId="{57EACB3A-08D9-441E-9889-D34E848CE1DB}" type="presOf" srcId="{E09A5A0C-2BBE-410F-9EC1-23115032764A}" destId="{29C057D1-2B9A-42BA-893D-BA3ED90A834D}" srcOrd="0" destOrd="3" presId="urn:microsoft.com/office/officeart/2005/8/layout/list1"/>
    <dgm:cxn modelId="{13438E3E-9BC8-4821-B3D8-E193A1F237DF}" type="presOf" srcId="{E1747E4F-3391-4236-A3D8-F8CE5CF233A5}" destId="{29C057D1-2B9A-42BA-893D-BA3ED90A834D}" srcOrd="0" destOrd="4" presId="urn:microsoft.com/office/officeart/2005/8/layout/list1"/>
    <dgm:cxn modelId="{780C785C-8661-4218-9A50-95BB06087BBE}" srcId="{CA4B8999-EEE4-4438-A27E-7F2AFCA3ADDE}" destId="{E09A5A0C-2BBE-410F-9EC1-23115032764A}" srcOrd="3" destOrd="0" parTransId="{77AF8213-320F-4840-8B99-6387F487F295}" sibTransId="{C26A0446-E4B0-4BE8-8F92-ED76DFB1EECF}"/>
    <dgm:cxn modelId="{6623F442-1FA9-4A04-BC1F-A34E6E519726}" type="presOf" srcId="{73F18653-CFA0-4F2C-8909-EE082C3F248D}" destId="{FB60907F-8D0A-44A9-8391-D46F72655A64}" srcOrd="0" destOrd="0" presId="urn:microsoft.com/office/officeart/2005/8/layout/list1"/>
    <dgm:cxn modelId="{2D99FB43-AD48-4C58-9CC9-966B093CC006}" srcId="{CA4B8999-EEE4-4438-A27E-7F2AFCA3ADDE}" destId="{E1747E4F-3391-4236-A3D8-F8CE5CF233A5}" srcOrd="4" destOrd="0" parTransId="{13992401-36B0-45EB-9DA3-9FD528885CBC}" sibTransId="{F207675A-1ECA-4BA5-928B-9F9597F28275}"/>
    <dgm:cxn modelId="{B5610D46-D8B1-40EE-8404-95C023614EB1}" srcId="{CA4B8999-EEE4-4438-A27E-7F2AFCA3ADDE}" destId="{7FB7CCEA-EE53-4936-AF9A-F1106564EC90}" srcOrd="0" destOrd="0" parTransId="{F48978C0-967C-4274-BF69-EE1397CFA22C}" sibTransId="{2892FF3B-B9E2-4179-BEFB-797491DB172C}"/>
    <dgm:cxn modelId="{5260B46C-09BD-4490-822B-76D8D54202AC}" srcId="{73F18653-CFA0-4F2C-8909-EE082C3F248D}" destId="{CA4B8999-EEE4-4438-A27E-7F2AFCA3ADDE}" srcOrd="0" destOrd="0" parTransId="{2D1A2152-B513-4B75-9619-9F09CA114372}" sibTransId="{3389FC0B-1804-4D79-9414-661B1479BDF7}"/>
    <dgm:cxn modelId="{D952EA51-C34A-4812-8DAD-8238B82008FA}" type="presOf" srcId="{807A2561-E6EE-46D3-BED6-194EC7885A64}" destId="{7D9B7D90-8107-4421-872D-1337DE78A4AE}" srcOrd="1" destOrd="0" presId="urn:microsoft.com/office/officeart/2005/8/layout/list1"/>
    <dgm:cxn modelId="{97D7D572-EED3-4146-AAE1-8ADC5F28FEFA}" type="presOf" srcId="{CA4B8999-EEE4-4438-A27E-7F2AFCA3ADDE}" destId="{6ED2066C-0AA8-4501-92D4-F73C42957075}" srcOrd="0" destOrd="0" presId="urn:microsoft.com/office/officeart/2005/8/layout/list1"/>
    <dgm:cxn modelId="{5F029293-5152-4A58-8693-C6DB814D64CF}" srcId="{807A2561-E6EE-46D3-BED6-194EC7885A64}" destId="{1C42D73F-1E3B-48DC-9AC3-1C49336128EA}" srcOrd="2" destOrd="0" parTransId="{077AC174-6DAB-4C89-A885-BA54A4254647}" sibTransId="{00B362DC-1583-4C40-B5E5-4C82243BBAD5}"/>
    <dgm:cxn modelId="{5736A5AE-A3F2-43A0-AE54-0E36DC5BDDC8}" type="presOf" srcId="{CA4B8999-EEE4-4438-A27E-7F2AFCA3ADDE}" destId="{85947DAB-DC86-40B1-AA56-C005CA23F7EF}" srcOrd="1" destOrd="0" presId="urn:microsoft.com/office/officeart/2005/8/layout/list1"/>
    <dgm:cxn modelId="{4AC4DBC3-1DA5-4E57-A5A9-089B05306A37}" type="presOf" srcId="{1C42D73F-1E3B-48DC-9AC3-1C49336128EA}" destId="{FFD4F682-2365-48D3-820B-905457EF790E}" srcOrd="0" destOrd="2" presId="urn:microsoft.com/office/officeart/2005/8/layout/list1"/>
    <dgm:cxn modelId="{8EDE8BC7-5F96-455C-AE8C-80915801928F}" type="presOf" srcId="{807A2561-E6EE-46D3-BED6-194EC7885A64}" destId="{BAC82661-FC85-49BF-AB95-3A5D5864B6B9}" srcOrd="0" destOrd="0" presId="urn:microsoft.com/office/officeart/2005/8/layout/list1"/>
    <dgm:cxn modelId="{E61A38CD-A885-403E-8B0F-2490D3F9873D}" type="presOf" srcId="{DF2E5FCD-755F-4880-A526-35940D2975CF}" destId="{29C057D1-2B9A-42BA-893D-BA3ED90A834D}" srcOrd="0" destOrd="1" presId="urn:microsoft.com/office/officeart/2005/8/layout/list1"/>
    <dgm:cxn modelId="{DD104DE2-E856-4363-9E91-C08907D17FAB}" srcId="{73F18653-CFA0-4F2C-8909-EE082C3F248D}" destId="{807A2561-E6EE-46D3-BED6-194EC7885A64}" srcOrd="1" destOrd="0" parTransId="{850A0D9A-E007-42A3-8747-415B6052AD5F}" sibTransId="{5D86F5E6-3081-4DBF-AE4A-C0408784C3FC}"/>
    <dgm:cxn modelId="{A5A07665-038E-47CC-8A37-D272C06F360F}" type="presParOf" srcId="{FB60907F-8D0A-44A9-8391-D46F72655A64}" destId="{7AA82164-9CB2-4696-BC34-3D27142991CB}" srcOrd="0" destOrd="0" presId="urn:microsoft.com/office/officeart/2005/8/layout/list1"/>
    <dgm:cxn modelId="{8289FD4D-B62F-4D62-A965-8D9A0660F5AC}" type="presParOf" srcId="{7AA82164-9CB2-4696-BC34-3D27142991CB}" destId="{6ED2066C-0AA8-4501-92D4-F73C42957075}" srcOrd="0" destOrd="0" presId="urn:microsoft.com/office/officeart/2005/8/layout/list1"/>
    <dgm:cxn modelId="{FFDC58D0-B8CD-49AA-98ED-867825059871}" type="presParOf" srcId="{7AA82164-9CB2-4696-BC34-3D27142991CB}" destId="{85947DAB-DC86-40B1-AA56-C005CA23F7EF}" srcOrd="1" destOrd="0" presId="urn:microsoft.com/office/officeart/2005/8/layout/list1"/>
    <dgm:cxn modelId="{B9C64898-7DDE-461B-93CD-4B76DEAE3F66}" type="presParOf" srcId="{FB60907F-8D0A-44A9-8391-D46F72655A64}" destId="{A5F26C6F-D639-4390-A1DD-E0B2D28D3B78}" srcOrd="1" destOrd="0" presId="urn:microsoft.com/office/officeart/2005/8/layout/list1"/>
    <dgm:cxn modelId="{A5AAC776-3021-4615-B3E6-518E8CDEFE57}" type="presParOf" srcId="{FB60907F-8D0A-44A9-8391-D46F72655A64}" destId="{29C057D1-2B9A-42BA-893D-BA3ED90A834D}" srcOrd="2" destOrd="0" presId="urn:microsoft.com/office/officeart/2005/8/layout/list1"/>
    <dgm:cxn modelId="{0DF10EB8-9B36-474C-9255-0EAEC22DF129}" type="presParOf" srcId="{FB60907F-8D0A-44A9-8391-D46F72655A64}" destId="{A8256A93-B093-41AF-9B8C-5199D850E54E}" srcOrd="3" destOrd="0" presId="urn:microsoft.com/office/officeart/2005/8/layout/list1"/>
    <dgm:cxn modelId="{EECD0471-F5FB-42AE-9326-AA2217AEF511}" type="presParOf" srcId="{FB60907F-8D0A-44A9-8391-D46F72655A64}" destId="{0EFCD5C5-A6BC-46DD-93ED-5D054A015C47}" srcOrd="4" destOrd="0" presId="urn:microsoft.com/office/officeart/2005/8/layout/list1"/>
    <dgm:cxn modelId="{A09404D2-5F70-4990-847D-FBFC6A029663}" type="presParOf" srcId="{0EFCD5C5-A6BC-46DD-93ED-5D054A015C47}" destId="{BAC82661-FC85-49BF-AB95-3A5D5864B6B9}" srcOrd="0" destOrd="0" presId="urn:microsoft.com/office/officeart/2005/8/layout/list1"/>
    <dgm:cxn modelId="{4B5CAAF9-2435-48B0-B1C2-17B5BFB62784}" type="presParOf" srcId="{0EFCD5C5-A6BC-46DD-93ED-5D054A015C47}" destId="{7D9B7D90-8107-4421-872D-1337DE78A4AE}" srcOrd="1" destOrd="0" presId="urn:microsoft.com/office/officeart/2005/8/layout/list1"/>
    <dgm:cxn modelId="{AEE3D8BC-1D82-4543-838B-960AF0BBA1CB}" type="presParOf" srcId="{FB60907F-8D0A-44A9-8391-D46F72655A64}" destId="{D3A2C0F5-E80B-432C-8C09-71C7B7241FF8}" srcOrd="5" destOrd="0" presId="urn:microsoft.com/office/officeart/2005/8/layout/list1"/>
    <dgm:cxn modelId="{652F5668-3258-486A-8B01-C9D62A62DF89}" type="presParOf" srcId="{FB60907F-8D0A-44A9-8391-D46F72655A64}" destId="{FFD4F682-2365-48D3-820B-905457EF790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40D2E-B33F-4090-9627-15485546C446}">
      <dsp:nvSpPr>
        <dsp:cNvPr id="0" name=""/>
        <dsp:cNvSpPr/>
      </dsp:nvSpPr>
      <dsp:spPr>
        <a:xfrm>
          <a:off x="0" y="396014"/>
          <a:ext cx="9473809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73" tIns="499872" rIns="73527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Anwar Basha</a:t>
          </a:r>
          <a:endParaRPr lang="en-IN" sz="2400" kern="1200" dirty="0"/>
        </a:p>
      </dsp:txBody>
      <dsp:txXfrm>
        <a:off x="0" y="396014"/>
        <a:ext cx="9473809" cy="1001700"/>
      </dsp:txXfrm>
    </dsp:sp>
    <dsp:sp modelId="{CCBDCDA3-2561-4FEF-ABFC-AE34F899F86A}">
      <dsp:nvSpPr>
        <dsp:cNvPr id="0" name=""/>
        <dsp:cNvSpPr/>
      </dsp:nvSpPr>
      <dsp:spPr>
        <a:xfrm>
          <a:off x="473690" y="41774"/>
          <a:ext cx="6631666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661" tIns="0" rIns="250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Name</a:t>
          </a:r>
          <a:endParaRPr lang="en-IN" sz="2400" kern="1200" dirty="0"/>
        </a:p>
      </dsp:txBody>
      <dsp:txXfrm>
        <a:off x="508275" y="76359"/>
        <a:ext cx="6562496" cy="639310"/>
      </dsp:txXfrm>
    </dsp:sp>
    <dsp:sp modelId="{8720BB57-DB11-442E-B3F3-372365B4EFAE}">
      <dsp:nvSpPr>
        <dsp:cNvPr id="0" name=""/>
        <dsp:cNvSpPr/>
      </dsp:nvSpPr>
      <dsp:spPr>
        <a:xfrm>
          <a:off x="0" y="1881555"/>
          <a:ext cx="9473809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73" tIns="499872" rIns="73527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Batchelor of Engineering (Mechanical)</a:t>
          </a:r>
          <a:endParaRPr lang="en-IN" sz="2400" kern="1200" dirty="0"/>
        </a:p>
      </dsp:txBody>
      <dsp:txXfrm>
        <a:off x="0" y="1881555"/>
        <a:ext cx="9473809" cy="1001700"/>
      </dsp:txXfrm>
    </dsp:sp>
    <dsp:sp modelId="{7398FAA1-D6AA-48B0-ACF2-B8FC6F36232F}">
      <dsp:nvSpPr>
        <dsp:cNvPr id="0" name=""/>
        <dsp:cNvSpPr/>
      </dsp:nvSpPr>
      <dsp:spPr>
        <a:xfrm>
          <a:off x="473690" y="1527315"/>
          <a:ext cx="6631666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661" tIns="0" rIns="250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Background</a:t>
          </a:r>
          <a:endParaRPr lang="en-IN" sz="2400" kern="1200" dirty="0"/>
        </a:p>
      </dsp:txBody>
      <dsp:txXfrm>
        <a:off x="508275" y="1561900"/>
        <a:ext cx="6562496" cy="639310"/>
      </dsp:txXfrm>
    </dsp:sp>
    <dsp:sp modelId="{1D46EFFE-86BE-4BC1-8278-4FA371A06569}">
      <dsp:nvSpPr>
        <dsp:cNvPr id="0" name=""/>
        <dsp:cNvSpPr/>
      </dsp:nvSpPr>
      <dsp:spPr>
        <a:xfrm>
          <a:off x="0" y="3367095"/>
          <a:ext cx="947380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273" tIns="499872" rIns="73527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ICICI Bank - Hyderabad (1 Year)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Wipro Limited - Hyderabad (3 Years)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Resource Pro Pvt - Bangalore (2 Year)</a:t>
          </a:r>
          <a:endParaRPr lang="en-IN" sz="2400" kern="1200" dirty="0"/>
        </a:p>
      </dsp:txBody>
      <dsp:txXfrm>
        <a:off x="0" y="3367095"/>
        <a:ext cx="9473809" cy="1738800"/>
      </dsp:txXfrm>
    </dsp:sp>
    <dsp:sp modelId="{5117E910-F4D2-4180-A4F6-B0F264631C31}">
      <dsp:nvSpPr>
        <dsp:cNvPr id="0" name=""/>
        <dsp:cNvSpPr/>
      </dsp:nvSpPr>
      <dsp:spPr>
        <a:xfrm>
          <a:off x="473690" y="3012855"/>
          <a:ext cx="6631666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661" tIns="0" rIns="25066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Experience</a:t>
          </a:r>
          <a:endParaRPr lang="en-IN" sz="2400" kern="1200" dirty="0"/>
        </a:p>
      </dsp:txBody>
      <dsp:txXfrm>
        <a:off x="508275" y="3047440"/>
        <a:ext cx="6562496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1B2A7-ADEC-4243-8B23-9219DD03DE40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8B94E-E5F1-4172-8600-6F5C350592F6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effectLst/>
              <a:latin typeface="+mn-lt"/>
              <a:ea typeface="+mn-ea"/>
              <a:cs typeface="+mn-cs"/>
            </a:rPr>
            <a:t>Increase Customer Retention</a:t>
          </a:r>
          <a:endParaRPr lang="en-US" sz="2400" i="0" kern="1200" dirty="0">
            <a:effectLst/>
            <a:latin typeface="+mn-lt"/>
            <a:ea typeface="+mn-ea"/>
            <a:cs typeface="+mn-cs"/>
          </a:endParaRPr>
        </a:p>
      </dsp:txBody>
      <dsp:txXfrm>
        <a:off x="560365" y="97774"/>
        <a:ext cx="7291750" cy="639310"/>
      </dsp:txXfrm>
    </dsp:sp>
    <dsp:sp modelId="{5E1C2D8A-D0D7-47C2-B829-EB317CE247A7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A26A6-0CF9-49C5-8202-BF7C6AECBE24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effectLst/>
              <a:latin typeface="+mn-lt"/>
            </a:rPr>
            <a:t>Enhance Customer Satisfaction</a:t>
          </a:r>
          <a:endParaRPr lang="en-US" sz="2400" kern="1200" dirty="0">
            <a:latin typeface="+mn-lt"/>
          </a:endParaRPr>
        </a:p>
      </dsp:txBody>
      <dsp:txXfrm>
        <a:off x="560365" y="1186414"/>
        <a:ext cx="7291750" cy="639310"/>
      </dsp:txXfrm>
    </dsp:sp>
    <dsp:sp modelId="{A239E09A-7792-4CF1-929C-C665001B57EB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0E3B5-DC78-4774-AD6A-72C7B2AEE377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effectLst/>
              <a:latin typeface="+mn-lt"/>
              <a:ea typeface="+mn-ea"/>
              <a:cs typeface="+mn-cs"/>
            </a:rPr>
            <a:t>Improve Revenue Forecasting</a:t>
          </a:r>
          <a:endParaRPr lang="en-US" sz="2400" i="0" kern="1200" dirty="0">
            <a:effectLst/>
            <a:latin typeface="+mn-lt"/>
            <a:ea typeface="+mn-ea"/>
            <a:cs typeface="+mn-cs"/>
          </a:endParaRPr>
        </a:p>
      </dsp:txBody>
      <dsp:txXfrm>
        <a:off x="560365" y="2275054"/>
        <a:ext cx="7291750" cy="639310"/>
      </dsp:txXfrm>
    </dsp:sp>
    <dsp:sp modelId="{EEDB9146-85C6-4E34-ADA7-D01643C023AC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05469-5CB6-48DE-B424-639AF9D0AC8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effectLst/>
              <a:latin typeface="+mn-lt"/>
              <a:ea typeface="+mn-ea"/>
              <a:cs typeface="+mn-cs"/>
            </a:rPr>
            <a:t>Identifying Churn Indicators</a:t>
          </a:r>
        </a:p>
      </dsp:txBody>
      <dsp:txXfrm>
        <a:off x="560365" y="3363694"/>
        <a:ext cx="72917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EAC94-C9C1-4746-B7FD-AC64F2355573}">
      <dsp:nvSpPr>
        <dsp:cNvPr id="0" name=""/>
        <dsp:cNvSpPr/>
      </dsp:nvSpPr>
      <dsp:spPr>
        <a:xfrm>
          <a:off x="2736" y="222982"/>
          <a:ext cx="2668428" cy="7348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/>
            <a:t>Customer Account Information</a:t>
          </a:r>
          <a:endParaRPr lang="en-IN" sz="2100" kern="1200" dirty="0"/>
        </a:p>
      </dsp:txBody>
      <dsp:txXfrm>
        <a:off x="2736" y="222982"/>
        <a:ext cx="2668428" cy="734898"/>
      </dsp:txXfrm>
    </dsp:sp>
    <dsp:sp modelId="{1F06488D-43B2-4992-AE37-A21755EA9344}">
      <dsp:nvSpPr>
        <dsp:cNvPr id="0" name=""/>
        <dsp:cNvSpPr/>
      </dsp:nvSpPr>
      <dsp:spPr>
        <a:xfrm>
          <a:off x="2736" y="957880"/>
          <a:ext cx="2668428" cy="31704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Customer ID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Tenure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Contract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Payment Method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Paperless Billing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Monthly Charges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Total Charges</a:t>
          </a:r>
          <a:endParaRPr lang="en-IN" sz="2100" kern="1200" dirty="0"/>
        </a:p>
      </dsp:txBody>
      <dsp:txXfrm>
        <a:off x="2736" y="957880"/>
        <a:ext cx="2668428" cy="3170475"/>
      </dsp:txXfrm>
    </dsp:sp>
    <dsp:sp modelId="{3C756F4A-658D-413B-87BB-CC2D7E87B731}">
      <dsp:nvSpPr>
        <dsp:cNvPr id="0" name=""/>
        <dsp:cNvSpPr/>
      </dsp:nvSpPr>
      <dsp:spPr>
        <a:xfrm>
          <a:off x="3044745" y="222982"/>
          <a:ext cx="2668428" cy="734898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dirty="0"/>
            <a:t>Demographic Info</a:t>
          </a:r>
          <a:endParaRPr lang="en-IN" sz="2100" kern="1200" dirty="0"/>
        </a:p>
      </dsp:txBody>
      <dsp:txXfrm>
        <a:off x="3044745" y="222982"/>
        <a:ext cx="2668428" cy="734898"/>
      </dsp:txXfrm>
    </dsp:sp>
    <dsp:sp modelId="{DFC6B5A3-6DE7-4573-A2FB-A5E024EC5D80}">
      <dsp:nvSpPr>
        <dsp:cNvPr id="0" name=""/>
        <dsp:cNvSpPr/>
      </dsp:nvSpPr>
      <dsp:spPr>
        <a:xfrm>
          <a:off x="3044745" y="957880"/>
          <a:ext cx="2668428" cy="317047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Gender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Age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Partners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Dependents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Senior Citizens</a:t>
          </a:r>
          <a:endParaRPr lang="en-IN" sz="2100" kern="1200" dirty="0"/>
        </a:p>
      </dsp:txBody>
      <dsp:txXfrm>
        <a:off x="3044745" y="957880"/>
        <a:ext cx="2668428" cy="3170475"/>
      </dsp:txXfrm>
    </dsp:sp>
    <dsp:sp modelId="{E82FE0FA-F29F-4762-8A47-F6AC19955910}">
      <dsp:nvSpPr>
        <dsp:cNvPr id="0" name=""/>
        <dsp:cNvSpPr/>
      </dsp:nvSpPr>
      <dsp:spPr>
        <a:xfrm>
          <a:off x="6086753" y="222982"/>
          <a:ext cx="2668428" cy="734898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Services</a:t>
          </a:r>
          <a:endParaRPr lang="en-IN" sz="2100" kern="1200" dirty="0"/>
        </a:p>
      </dsp:txBody>
      <dsp:txXfrm>
        <a:off x="6086753" y="222982"/>
        <a:ext cx="2668428" cy="734898"/>
      </dsp:txXfrm>
    </dsp:sp>
    <dsp:sp modelId="{7AB4D792-B089-49A2-874D-C4059D281834}">
      <dsp:nvSpPr>
        <dsp:cNvPr id="0" name=""/>
        <dsp:cNvSpPr/>
      </dsp:nvSpPr>
      <dsp:spPr>
        <a:xfrm>
          <a:off x="6086753" y="957880"/>
          <a:ext cx="2668428" cy="317047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Phone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Multiple Lines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Internet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Online Security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Online Backup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Device Protection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Tech Support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Streaming TV</a:t>
          </a:r>
          <a:endParaRPr lang="en-I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 dirty="0"/>
            <a:t>Streaming Movies</a:t>
          </a:r>
          <a:endParaRPr lang="en-IN" sz="2100" kern="1200" dirty="0"/>
        </a:p>
      </dsp:txBody>
      <dsp:txXfrm>
        <a:off x="6086753" y="957880"/>
        <a:ext cx="2668428" cy="3170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48936-5996-4127-BA39-4D5DB8C89278}">
      <dsp:nvSpPr>
        <dsp:cNvPr id="0" name=""/>
        <dsp:cNvSpPr/>
      </dsp:nvSpPr>
      <dsp:spPr>
        <a:xfrm>
          <a:off x="1388" y="910503"/>
          <a:ext cx="1745163" cy="9493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Splitting</a:t>
          </a:r>
          <a:endParaRPr lang="en-IN" sz="1700" b="1" kern="1200" dirty="0"/>
        </a:p>
      </dsp:txBody>
      <dsp:txXfrm>
        <a:off x="1388" y="910503"/>
        <a:ext cx="1745163" cy="632919"/>
      </dsp:txXfrm>
    </dsp:sp>
    <dsp:sp modelId="{7CCBD9FF-ECC3-43BD-B9CA-03F533EC01B6}">
      <dsp:nvSpPr>
        <dsp:cNvPr id="0" name=""/>
        <dsp:cNvSpPr/>
      </dsp:nvSpPr>
      <dsp:spPr>
        <a:xfrm>
          <a:off x="358831" y="1543423"/>
          <a:ext cx="1745163" cy="201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Identify Target Variable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Training Data (75%)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Testing Data (25%)</a:t>
          </a:r>
          <a:endParaRPr lang="en-IN" sz="1700" kern="1200" dirty="0"/>
        </a:p>
      </dsp:txBody>
      <dsp:txXfrm>
        <a:off x="409945" y="1594537"/>
        <a:ext cx="1642935" cy="1917372"/>
      </dsp:txXfrm>
    </dsp:sp>
    <dsp:sp modelId="{372F12E3-44CD-40B6-98A8-AEFFC9820ED1}">
      <dsp:nvSpPr>
        <dsp:cNvPr id="0" name=""/>
        <dsp:cNvSpPr/>
      </dsp:nvSpPr>
      <dsp:spPr>
        <a:xfrm>
          <a:off x="2011112" y="100971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011112" y="1096614"/>
        <a:ext cx="430520" cy="260697"/>
      </dsp:txXfrm>
    </dsp:sp>
    <dsp:sp modelId="{32F5FE11-E84A-4A64-9420-3E7D40AE9A44}">
      <dsp:nvSpPr>
        <dsp:cNvPr id="0" name=""/>
        <dsp:cNvSpPr/>
      </dsp:nvSpPr>
      <dsp:spPr>
        <a:xfrm>
          <a:off x="2804794" y="910503"/>
          <a:ext cx="1745163" cy="9493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Preprocessing</a:t>
          </a:r>
          <a:endParaRPr lang="en-IN" sz="1700" b="1" kern="1200" dirty="0"/>
        </a:p>
      </dsp:txBody>
      <dsp:txXfrm>
        <a:off x="2804794" y="910503"/>
        <a:ext cx="1745163" cy="632919"/>
      </dsp:txXfrm>
    </dsp:sp>
    <dsp:sp modelId="{24DD5369-F4DE-4A5C-B6EA-934B99D8AE4B}">
      <dsp:nvSpPr>
        <dsp:cNvPr id="0" name=""/>
        <dsp:cNvSpPr/>
      </dsp:nvSpPr>
      <dsp:spPr>
        <a:xfrm>
          <a:off x="3162237" y="1543423"/>
          <a:ext cx="1745163" cy="201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Convert categorical into numerical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Scaling numerical values</a:t>
          </a:r>
          <a:endParaRPr lang="en-IN" sz="1700" kern="1200" dirty="0"/>
        </a:p>
      </dsp:txBody>
      <dsp:txXfrm>
        <a:off x="3213351" y="1594537"/>
        <a:ext cx="1642935" cy="1917372"/>
      </dsp:txXfrm>
    </dsp:sp>
    <dsp:sp modelId="{DF809B0C-FF84-43EC-88B5-86060353C37C}">
      <dsp:nvSpPr>
        <dsp:cNvPr id="0" name=""/>
        <dsp:cNvSpPr/>
      </dsp:nvSpPr>
      <dsp:spPr>
        <a:xfrm>
          <a:off x="4814517" y="100971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814517" y="1096614"/>
        <a:ext cx="430520" cy="260697"/>
      </dsp:txXfrm>
    </dsp:sp>
    <dsp:sp modelId="{C882D750-82EF-431E-B23F-9793A74A804F}">
      <dsp:nvSpPr>
        <dsp:cNvPr id="0" name=""/>
        <dsp:cNvSpPr/>
      </dsp:nvSpPr>
      <dsp:spPr>
        <a:xfrm>
          <a:off x="5608199" y="910503"/>
          <a:ext cx="1745163" cy="9493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Training</a:t>
          </a:r>
          <a:endParaRPr lang="en-IN" sz="1700" b="1" kern="1200" dirty="0"/>
        </a:p>
      </dsp:txBody>
      <dsp:txXfrm>
        <a:off x="5608199" y="910503"/>
        <a:ext cx="1745163" cy="632919"/>
      </dsp:txXfrm>
    </dsp:sp>
    <dsp:sp modelId="{5D172EA3-225F-4BE3-B4A2-1372338B17D2}">
      <dsp:nvSpPr>
        <dsp:cNvPr id="0" name=""/>
        <dsp:cNvSpPr/>
      </dsp:nvSpPr>
      <dsp:spPr>
        <a:xfrm>
          <a:off x="5978260" y="1543423"/>
          <a:ext cx="1745163" cy="201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Employing various algorithms for model training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700" kern="1200" dirty="0"/>
        </a:p>
      </dsp:txBody>
      <dsp:txXfrm>
        <a:off x="6029374" y="1594537"/>
        <a:ext cx="1642935" cy="1917372"/>
      </dsp:txXfrm>
    </dsp:sp>
    <dsp:sp modelId="{9132335E-DD82-4D33-9CC2-0406A8B24FCA}">
      <dsp:nvSpPr>
        <dsp:cNvPr id="0" name=""/>
        <dsp:cNvSpPr/>
      </dsp:nvSpPr>
      <dsp:spPr>
        <a:xfrm>
          <a:off x="7617923" y="100971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617923" y="1096614"/>
        <a:ext cx="430520" cy="260697"/>
      </dsp:txXfrm>
    </dsp:sp>
    <dsp:sp modelId="{FB5DFACB-A32B-4E2B-BFEE-E237CD112EC2}">
      <dsp:nvSpPr>
        <dsp:cNvPr id="0" name=""/>
        <dsp:cNvSpPr/>
      </dsp:nvSpPr>
      <dsp:spPr>
        <a:xfrm>
          <a:off x="8411604" y="910503"/>
          <a:ext cx="1745163" cy="9493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Evaluation</a:t>
          </a:r>
          <a:endParaRPr lang="en-IN" sz="1700" b="1" kern="1200" dirty="0"/>
        </a:p>
      </dsp:txBody>
      <dsp:txXfrm>
        <a:off x="8411604" y="910503"/>
        <a:ext cx="1745163" cy="632919"/>
      </dsp:txXfrm>
    </dsp:sp>
    <dsp:sp modelId="{E3E64B83-DFC6-4C29-A09B-9706B9AB50B4}">
      <dsp:nvSpPr>
        <dsp:cNvPr id="0" name=""/>
        <dsp:cNvSpPr/>
      </dsp:nvSpPr>
      <dsp:spPr>
        <a:xfrm>
          <a:off x="8769047" y="1543423"/>
          <a:ext cx="1745163" cy="2019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Evaluating trained models utilizing diverse metrics</a:t>
          </a:r>
          <a:endParaRPr lang="en-IN" sz="1700" kern="1200" dirty="0"/>
        </a:p>
      </dsp:txBody>
      <dsp:txXfrm>
        <a:off x="8820161" y="1594537"/>
        <a:ext cx="1642935" cy="1917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9E813-E76A-48D9-B588-60CF95E251E2}">
      <dsp:nvSpPr>
        <dsp:cNvPr id="0" name=""/>
        <dsp:cNvSpPr/>
      </dsp:nvSpPr>
      <dsp:spPr>
        <a:xfrm>
          <a:off x="4949269" y="170413"/>
          <a:ext cx="1455260" cy="970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(7043*21)</a:t>
          </a:r>
          <a:endParaRPr lang="en-IN" sz="1700" kern="1200" dirty="0"/>
        </a:p>
      </dsp:txBody>
      <dsp:txXfrm>
        <a:off x="4977684" y="198828"/>
        <a:ext cx="1398430" cy="913343"/>
      </dsp:txXfrm>
    </dsp:sp>
    <dsp:sp modelId="{49452607-FC97-47D7-9BE6-5A8EE91C9709}">
      <dsp:nvSpPr>
        <dsp:cNvPr id="0" name=""/>
        <dsp:cNvSpPr/>
      </dsp:nvSpPr>
      <dsp:spPr>
        <a:xfrm>
          <a:off x="3785061" y="1140586"/>
          <a:ext cx="1891838" cy="223518"/>
        </a:xfrm>
        <a:custGeom>
          <a:avLst/>
          <a:gdLst/>
          <a:ahLst/>
          <a:cxnLst/>
          <a:rect l="0" t="0" r="0" b="0"/>
          <a:pathLst>
            <a:path>
              <a:moveTo>
                <a:pt x="1891838" y="0"/>
              </a:moveTo>
              <a:lnTo>
                <a:pt x="1891838" y="111759"/>
              </a:lnTo>
              <a:lnTo>
                <a:pt x="0" y="111759"/>
              </a:lnTo>
              <a:lnTo>
                <a:pt x="0" y="2235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F09D-A087-40FC-A0BE-CF49DEA374E7}">
      <dsp:nvSpPr>
        <dsp:cNvPr id="0" name=""/>
        <dsp:cNvSpPr/>
      </dsp:nvSpPr>
      <dsp:spPr>
        <a:xfrm>
          <a:off x="3057431" y="1364104"/>
          <a:ext cx="1455260" cy="970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(5282*19)</a:t>
          </a:r>
          <a:endParaRPr lang="en-IN" sz="1700" kern="1200" dirty="0"/>
        </a:p>
      </dsp:txBody>
      <dsp:txXfrm>
        <a:off x="3085846" y="1392519"/>
        <a:ext cx="1398430" cy="913343"/>
      </dsp:txXfrm>
    </dsp:sp>
    <dsp:sp modelId="{F2AC6578-BA89-4863-885B-5E30D8CC5CFC}">
      <dsp:nvSpPr>
        <dsp:cNvPr id="0" name=""/>
        <dsp:cNvSpPr/>
      </dsp:nvSpPr>
      <dsp:spPr>
        <a:xfrm>
          <a:off x="2839142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945919" y="0"/>
              </a:moveTo>
              <a:lnTo>
                <a:pt x="945919" y="194034"/>
              </a:lnTo>
              <a:lnTo>
                <a:pt x="0" y="194034"/>
              </a:lnTo>
              <a:lnTo>
                <a:pt x="0" y="38806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ECD80-5490-42F0-9C66-DC95BF9C2404}">
      <dsp:nvSpPr>
        <dsp:cNvPr id="0" name=""/>
        <dsp:cNvSpPr/>
      </dsp:nvSpPr>
      <dsp:spPr>
        <a:xfrm>
          <a:off x="2111512" y="2722347"/>
          <a:ext cx="1455260" cy="970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 Training Data</a:t>
          </a:r>
          <a:endParaRPr lang="en-IN" sz="1700" kern="1200" dirty="0"/>
        </a:p>
      </dsp:txBody>
      <dsp:txXfrm>
        <a:off x="2139927" y="2750762"/>
        <a:ext cx="1398430" cy="913343"/>
      </dsp:txXfrm>
    </dsp:sp>
    <dsp:sp modelId="{B39393FE-0CC8-4695-9BB8-76FD609BEABA}">
      <dsp:nvSpPr>
        <dsp:cNvPr id="0" name=""/>
        <dsp:cNvSpPr/>
      </dsp:nvSpPr>
      <dsp:spPr>
        <a:xfrm>
          <a:off x="2793422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F02E2-3827-48B0-AE66-56F04592F34D}">
      <dsp:nvSpPr>
        <dsp:cNvPr id="0" name=""/>
        <dsp:cNvSpPr/>
      </dsp:nvSpPr>
      <dsp:spPr>
        <a:xfrm>
          <a:off x="2111512" y="4080590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Encoding</a:t>
          </a:r>
          <a:endParaRPr lang="en-IN" sz="1700" kern="1200" dirty="0"/>
        </a:p>
      </dsp:txBody>
      <dsp:txXfrm>
        <a:off x="2139927" y="4109005"/>
        <a:ext cx="1398430" cy="913343"/>
      </dsp:txXfrm>
    </dsp:sp>
    <dsp:sp modelId="{BB9BEE90-3392-44E5-B4B5-C562AC28C089}">
      <dsp:nvSpPr>
        <dsp:cNvPr id="0" name=""/>
        <dsp:cNvSpPr/>
      </dsp:nvSpPr>
      <dsp:spPr>
        <a:xfrm>
          <a:off x="2839142" y="5050763"/>
          <a:ext cx="881407" cy="393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65"/>
              </a:lnTo>
              <a:lnTo>
                <a:pt x="881407" y="196965"/>
              </a:lnTo>
              <a:lnTo>
                <a:pt x="881407" y="3939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03F12-94DD-4C4A-9409-7F7033290C35}">
      <dsp:nvSpPr>
        <dsp:cNvPr id="0" name=""/>
        <dsp:cNvSpPr/>
      </dsp:nvSpPr>
      <dsp:spPr>
        <a:xfrm>
          <a:off x="2992920" y="5444694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3021335" y="5473109"/>
        <a:ext cx="1398430" cy="913343"/>
      </dsp:txXfrm>
    </dsp:sp>
    <dsp:sp modelId="{FE7A98F6-7659-4542-94A8-944F7D1C52B7}">
      <dsp:nvSpPr>
        <dsp:cNvPr id="0" name=""/>
        <dsp:cNvSpPr/>
      </dsp:nvSpPr>
      <dsp:spPr>
        <a:xfrm>
          <a:off x="3785061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4"/>
              </a:lnTo>
              <a:lnTo>
                <a:pt x="945919" y="194034"/>
              </a:lnTo>
              <a:lnTo>
                <a:pt x="945919" y="38806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FBF9C-8729-4315-9FD9-50EF613D2214}">
      <dsp:nvSpPr>
        <dsp:cNvPr id="0" name=""/>
        <dsp:cNvSpPr/>
      </dsp:nvSpPr>
      <dsp:spPr>
        <a:xfrm>
          <a:off x="4003350" y="2722347"/>
          <a:ext cx="1455260" cy="970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Numerical Training Data</a:t>
          </a:r>
          <a:endParaRPr lang="en-IN" sz="1700" kern="1200" dirty="0"/>
        </a:p>
      </dsp:txBody>
      <dsp:txXfrm>
        <a:off x="4031765" y="2750762"/>
        <a:ext cx="1398430" cy="913343"/>
      </dsp:txXfrm>
    </dsp:sp>
    <dsp:sp modelId="{5EB330E8-C5B0-45D4-8EBB-68430FE3E486}">
      <dsp:nvSpPr>
        <dsp:cNvPr id="0" name=""/>
        <dsp:cNvSpPr/>
      </dsp:nvSpPr>
      <dsp:spPr>
        <a:xfrm>
          <a:off x="4685260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7516E-E615-4EF0-AB55-517C060682D6}">
      <dsp:nvSpPr>
        <dsp:cNvPr id="0" name=""/>
        <dsp:cNvSpPr/>
      </dsp:nvSpPr>
      <dsp:spPr>
        <a:xfrm>
          <a:off x="4003350" y="4080590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Scaling</a:t>
          </a:r>
          <a:endParaRPr lang="en-IN" sz="1700" kern="1200" dirty="0"/>
        </a:p>
      </dsp:txBody>
      <dsp:txXfrm>
        <a:off x="4031765" y="4109005"/>
        <a:ext cx="1398430" cy="913343"/>
      </dsp:txXfrm>
    </dsp:sp>
    <dsp:sp modelId="{9450F049-87E4-4C73-A82B-AB500A58B647}">
      <dsp:nvSpPr>
        <dsp:cNvPr id="0" name=""/>
        <dsp:cNvSpPr/>
      </dsp:nvSpPr>
      <dsp:spPr>
        <a:xfrm>
          <a:off x="3720826" y="5050763"/>
          <a:ext cx="1010154" cy="393931"/>
        </a:xfrm>
        <a:custGeom>
          <a:avLst/>
          <a:gdLst/>
          <a:ahLst/>
          <a:cxnLst/>
          <a:rect l="0" t="0" r="0" b="0"/>
          <a:pathLst>
            <a:path>
              <a:moveTo>
                <a:pt x="1010154" y="0"/>
              </a:moveTo>
              <a:lnTo>
                <a:pt x="1010154" y="196965"/>
              </a:lnTo>
              <a:lnTo>
                <a:pt x="0" y="196965"/>
              </a:lnTo>
              <a:lnTo>
                <a:pt x="0" y="3939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CCDB8-0C62-447F-BDCD-8B631355C704}">
      <dsp:nvSpPr>
        <dsp:cNvPr id="0" name=""/>
        <dsp:cNvSpPr/>
      </dsp:nvSpPr>
      <dsp:spPr>
        <a:xfrm>
          <a:off x="2993196" y="5444694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Training Data</a:t>
          </a:r>
          <a:endParaRPr lang="en-IN" sz="1700" kern="1200" dirty="0"/>
        </a:p>
      </dsp:txBody>
      <dsp:txXfrm>
        <a:off x="3021611" y="5473109"/>
        <a:ext cx="1398430" cy="913343"/>
      </dsp:txXfrm>
    </dsp:sp>
    <dsp:sp modelId="{26ED7E8F-AD30-482C-B43A-F88069A729B7}">
      <dsp:nvSpPr>
        <dsp:cNvPr id="0" name=""/>
        <dsp:cNvSpPr/>
      </dsp:nvSpPr>
      <dsp:spPr>
        <a:xfrm>
          <a:off x="5676900" y="1140586"/>
          <a:ext cx="1891838" cy="223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59"/>
              </a:lnTo>
              <a:lnTo>
                <a:pt x="1891838" y="111759"/>
              </a:lnTo>
              <a:lnTo>
                <a:pt x="1891838" y="22351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073CB-84E0-48A0-AAFF-470EC5B2639F}">
      <dsp:nvSpPr>
        <dsp:cNvPr id="0" name=""/>
        <dsp:cNvSpPr/>
      </dsp:nvSpPr>
      <dsp:spPr>
        <a:xfrm>
          <a:off x="6841108" y="1364104"/>
          <a:ext cx="1455260" cy="970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Testing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(1761*19)</a:t>
          </a:r>
          <a:endParaRPr lang="en-IN" sz="1700" kern="1200" dirty="0"/>
        </a:p>
      </dsp:txBody>
      <dsp:txXfrm>
        <a:off x="6869523" y="1392519"/>
        <a:ext cx="1398430" cy="913343"/>
      </dsp:txXfrm>
    </dsp:sp>
    <dsp:sp modelId="{39357CAB-B3BD-4AF1-8707-50A5A4E9A90D}">
      <dsp:nvSpPr>
        <dsp:cNvPr id="0" name=""/>
        <dsp:cNvSpPr/>
      </dsp:nvSpPr>
      <dsp:spPr>
        <a:xfrm>
          <a:off x="6622819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945919" y="0"/>
              </a:moveTo>
              <a:lnTo>
                <a:pt x="945919" y="194034"/>
              </a:lnTo>
              <a:lnTo>
                <a:pt x="0" y="194034"/>
              </a:lnTo>
              <a:lnTo>
                <a:pt x="0" y="38806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5F1B1-833F-41B3-9FE1-9E7EB09BE213}">
      <dsp:nvSpPr>
        <dsp:cNvPr id="0" name=""/>
        <dsp:cNvSpPr/>
      </dsp:nvSpPr>
      <dsp:spPr>
        <a:xfrm>
          <a:off x="5895189" y="2722347"/>
          <a:ext cx="1455260" cy="970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 Testing Data</a:t>
          </a:r>
          <a:endParaRPr lang="en-IN" sz="1700" kern="1200" dirty="0"/>
        </a:p>
      </dsp:txBody>
      <dsp:txXfrm>
        <a:off x="5923604" y="2750762"/>
        <a:ext cx="1398430" cy="913343"/>
      </dsp:txXfrm>
    </dsp:sp>
    <dsp:sp modelId="{57254082-CC9C-46F2-8334-85FA8A73354B}">
      <dsp:nvSpPr>
        <dsp:cNvPr id="0" name=""/>
        <dsp:cNvSpPr/>
      </dsp:nvSpPr>
      <dsp:spPr>
        <a:xfrm>
          <a:off x="6577099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77B2D-C6AB-4CBA-A50D-E7D2148EE73E}">
      <dsp:nvSpPr>
        <dsp:cNvPr id="0" name=""/>
        <dsp:cNvSpPr/>
      </dsp:nvSpPr>
      <dsp:spPr>
        <a:xfrm>
          <a:off x="5895189" y="4080590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Encoding</a:t>
          </a:r>
          <a:endParaRPr lang="en-IN" sz="1700" kern="1200" dirty="0"/>
        </a:p>
      </dsp:txBody>
      <dsp:txXfrm>
        <a:off x="5923604" y="4109005"/>
        <a:ext cx="1398430" cy="913343"/>
      </dsp:txXfrm>
    </dsp:sp>
    <dsp:sp modelId="{A51E04B4-EEEE-4E1B-BDFC-AA1810D6ED99}">
      <dsp:nvSpPr>
        <dsp:cNvPr id="0" name=""/>
        <dsp:cNvSpPr/>
      </dsp:nvSpPr>
      <dsp:spPr>
        <a:xfrm>
          <a:off x="6622819" y="5050763"/>
          <a:ext cx="987626" cy="38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4"/>
              </a:lnTo>
              <a:lnTo>
                <a:pt x="987626" y="194034"/>
              </a:lnTo>
              <a:lnTo>
                <a:pt x="987626" y="3880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EC5BD-AD59-42AA-9ACA-6D8FC35CCAD0}">
      <dsp:nvSpPr>
        <dsp:cNvPr id="0" name=""/>
        <dsp:cNvSpPr/>
      </dsp:nvSpPr>
      <dsp:spPr>
        <a:xfrm>
          <a:off x="6882815" y="5438832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911230" y="5467247"/>
        <a:ext cx="1398430" cy="913343"/>
      </dsp:txXfrm>
    </dsp:sp>
    <dsp:sp modelId="{650A9F5E-1459-4757-8D2D-1CCB25101170}">
      <dsp:nvSpPr>
        <dsp:cNvPr id="0" name=""/>
        <dsp:cNvSpPr/>
      </dsp:nvSpPr>
      <dsp:spPr>
        <a:xfrm>
          <a:off x="7568738" y="2334277"/>
          <a:ext cx="945919" cy="388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4"/>
              </a:lnTo>
              <a:lnTo>
                <a:pt x="945919" y="194034"/>
              </a:lnTo>
              <a:lnTo>
                <a:pt x="945919" y="38806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E89E3-5C6C-49D1-B3A4-A775FA0D51A4}">
      <dsp:nvSpPr>
        <dsp:cNvPr id="0" name=""/>
        <dsp:cNvSpPr/>
      </dsp:nvSpPr>
      <dsp:spPr>
        <a:xfrm>
          <a:off x="7787027" y="2722347"/>
          <a:ext cx="1455260" cy="9701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Numerical Testing data</a:t>
          </a:r>
          <a:endParaRPr lang="en-IN" sz="1700" kern="1200" dirty="0"/>
        </a:p>
      </dsp:txBody>
      <dsp:txXfrm>
        <a:off x="7815442" y="2750762"/>
        <a:ext cx="1398430" cy="913343"/>
      </dsp:txXfrm>
    </dsp:sp>
    <dsp:sp modelId="{9A43F316-66D8-462C-9B36-A59079203986}">
      <dsp:nvSpPr>
        <dsp:cNvPr id="0" name=""/>
        <dsp:cNvSpPr/>
      </dsp:nvSpPr>
      <dsp:spPr>
        <a:xfrm>
          <a:off x="8468937" y="3692520"/>
          <a:ext cx="91440" cy="388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80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EB14-AA65-42E5-AFD6-4939174A2812}">
      <dsp:nvSpPr>
        <dsp:cNvPr id="0" name=""/>
        <dsp:cNvSpPr/>
      </dsp:nvSpPr>
      <dsp:spPr>
        <a:xfrm>
          <a:off x="7787027" y="4080590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Scaling</a:t>
          </a:r>
          <a:endParaRPr lang="en-IN" sz="1700" kern="1200" dirty="0"/>
        </a:p>
      </dsp:txBody>
      <dsp:txXfrm>
        <a:off x="7815442" y="4109005"/>
        <a:ext cx="1398430" cy="913343"/>
      </dsp:txXfrm>
    </dsp:sp>
    <dsp:sp modelId="{5306CD57-6986-401F-83AB-2FCD0844483F}">
      <dsp:nvSpPr>
        <dsp:cNvPr id="0" name=""/>
        <dsp:cNvSpPr/>
      </dsp:nvSpPr>
      <dsp:spPr>
        <a:xfrm>
          <a:off x="7609267" y="5050763"/>
          <a:ext cx="905390" cy="388069"/>
        </a:xfrm>
        <a:custGeom>
          <a:avLst/>
          <a:gdLst/>
          <a:ahLst/>
          <a:cxnLst/>
          <a:rect l="0" t="0" r="0" b="0"/>
          <a:pathLst>
            <a:path>
              <a:moveTo>
                <a:pt x="905390" y="0"/>
              </a:moveTo>
              <a:lnTo>
                <a:pt x="905390" y="194034"/>
              </a:lnTo>
              <a:lnTo>
                <a:pt x="0" y="194034"/>
              </a:lnTo>
              <a:lnTo>
                <a:pt x="0" y="38806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68B9F-19F1-4727-83AF-5E769A3317DB}">
      <dsp:nvSpPr>
        <dsp:cNvPr id="0" name=""/>
        <dsp:cNvSpPr/>
      </dsp:nvSpPr>
      <dsp:spPr>
        <a:xfrm>
          <a:off x="6881636" y="5438832"/>
          <a:ext cx="1455260" cy="970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Testing Data</a:t>
          </a:r>
          <a:endParaRPr lang="en-IN" sz="1700" kern="1200" dirty="0"/>
        </a:p>
      </dsp:txBody>
      <dsp:txXfrm>
        <a:off x="6910051" y="5467247"/>
        <a:ext cx="1398430" cy="9133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057D1-2B9A-42BA-893D-BA3ED90A834D}">
      <dsp:nvSpPr>
        <dsp:cNvPr id="0" name=""/>
        <dsp:cNvSpPr/>
      </dsp:nvSpPr>
      <dsp:spPr>
        <a:xfrm>
          <a:off x="0" y="357668"/>
          <a:ext cx="105156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KNN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Linear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Support Vector Machine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Decision Tree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 Forest</a:t>
          </a:r>
        </a:p>
      </dsp:txBody>
      <dsp:txXfrm>
        <a:off x="0" y="357668"/>
        <a:ext cx="10515600" cy="2079000"/>
      </dsp:txXfrm>
    </dsp:sp>
    <dsp:sp modelId="{85947DAB-DC86-40B1-AA56-C005CA23F7EF}">
      <dsp:nvSpPr>
        <dsp:cNvPr id="0" name=""/>
        <dsp:cNvSpPr/>
      </dsp:nvSpPr>
      <dsp:spPr>
        <a:xfrm>
          <a:off x="525780" y="62468"/>
          <a:ext cx="736092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Types of Algorithm</a:t>
          </a:r>
          <a:endParaRPr lang="en-IN" sz="2000" b="1" kern="1200" dirty="0"/>
        </a:p>
      </dsp:txBody>
      <dsp:txXfrm>
        <a:off x="554601" y="91289"/>
        <a:ext cx="7303278" cy="532758"/>
      </dsp:txXfrm>
    </dsp:sp>
    <dsp:sp modelId="{FFD4F682-2365-48D3-820B-905457EF790E}">
      <dsp:nvSpPr>
        <dsp:cNvPr id="0" name=""/>
        <dsp:cNvSpPr/>
      </dsp:nvSpPr>
      <dsp:spPr>
        <a:xfrm>
          <a:off x="0" y="2839869"/>
          <a:ext cx="10515600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with predicted Missing Values	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without missing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Hyperparameters Tuning</a:t>
          </a:r>
        </a:p>
      </dsp:txBody>
      <dsp:txXfrm>
        <a:off x="0" y="2839869"/>
        <a:ext cx="10515600" cy="1449000"/>
      </dsp:txXfrm>
    </dsp:sp>
    <dsp:sp modelId="{7D9B7D90-8107-4421-872D-1337DE78A4AE}">
      <dsp:nvSpPr>
        <dsp:cNvPr id="0" name=""/>
        <dsp:cNvSpPr/>
      </dsp:nvSpPr>
      <dsp:spPr>
        <a:xfrm>
          <a:off x="525780" y="2544669"/>
          <a:ext cx="736092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Evaluation Methods</a:t>
          </a:r>
          <a:endParaRPr lang="en-IN" sz="2000" b="1" kern="1200" dirty="0"/>
        </a:p>
      </dsp:txBody>
      <dsp:txXfrm>
        <a:off x="554601" y="2573490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74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77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6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435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279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505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88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78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567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10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074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719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021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17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02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29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41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3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74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8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Telecommunication</a:t>
            </a:r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 Customer Churn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2E1346-1F10-0278-5786-5BF7D0C4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000" y="548649"/>
            <a:ext cx="3960000" cy="30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26958F0-55C7-4C6B-062A-1F961A00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000" y="3782318"/>
            <a:ext cx="3960000" cy="30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F6CE236-09E0-4283-6510-E58D2F067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00" y="3788688"/>
            <a:ext cx="3960000" cy="30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590EF3F-2B76-7EC1-2128-4A7BEFDB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00" y="557886"/>
            <a:ext cx="3960000" cy="30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5BB3FDA-7B02-669E-4C73-4CAD742D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9451"/>
            <a:ext cx="3960000" cy="30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4DB975A-4F93-538C-ED8E-862E0A82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9"/>
            <a:ext cx="3960000" cy="30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D7D7D-C350-31A2-F83B-BE3620D4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000" y="28136"/>
            <a:ext cx="3960000" cy="5356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Libre Baskerville" panose="02000000000000000000" pitchFamily="2" charset="0"/>
              </a:rPr>
              <a:t>Categorical Features Analysis</a:t>
            </a:r>
            <a:endParaRPr lang="en-IN" sz="2000" dirty="0">
              <a:solidFill>
                <a:srgbClr val="FF0000"/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7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4E4F2F2F-0E33-CA70-AB91-9E96454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7" y="1269000"/>
            <a:ext cx="562519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DD3917F-7C53-826D-26EA-8A1A4FC8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22" y="1269000"/>
            <a:ext cx="562519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6AC2CED-FED1-B199-AF3C-E947F11F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20" y="351691"/>
            <a:ext cx="3887959" cy="5356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Libre Baskerville" panose="02000000000000000000" pitchFamily="2" charset="0"/>
              </a:rPr>
              <a:t>Categorical Features Analysis</a:t>
            </a:r>
            <a:endParaRPr lang="en-IN" sz="2000" dirty="0">
              <a:solidFill>
                <a:srgbClr val="FF0000"/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91D1A7-591B-E69D-0E33-A1974606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00" y="918000"/>
            <a:ext cx="8030000" cy="59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BD94E-B144-F87A-1E40-CD02BCF7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855" y="225082"/>
            <a:ext cx="9414290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Numerical Features Analysis - Tenure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85600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06BE4EB-B327-F4CD-E000-892DAA30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50" y="918000"/>
            <a:ext cx="8112500" cy="59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8EFC797-CAEF-17A3-DA23-92BD1F0EC2E8}"/>
              </a:ext>
            </a:extLst>
          </p:cNvPr>
          <p:cNvSpPr txBox="1">
            <a:spLocks/>
          </p:cNvSpPr>
          <p:nvPr/>
        </p:nvSpPr>
        <p:spPr>
          <a:xfrm>
            <a:off x="686056" y="225082"/>
            <a:ext cx="10819888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  <a:buNone/>
              <a:defRPr sz="32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Calibri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en-US" dirty="0">
                <a:latin typeface="Libre Baskerville" panose="02000000000000000000" pitchFamily="2" charset="0"/>
              </a:rPr>
              <a:t>Numerical Features Analysis – Monthly Charges</a:t>
            </a:r>
            <a:endParaRPr lang="en-IN"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3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C6618E33-A468-0630-F3FC-4CC63367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00" y="918000"/>
            <a:ext cx="8415000" cy="59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664676-AD75-80F2-3365-03DC57922121}"/>
              </a:ext>
            </a:extLst>
          </p:cNvPr>
          <p:cNvSpPr txBox="1">
            <a:spLocks/>
          </p:cNvSpPr>
          <p:nvPr/>
        </p:nvSpPr>
        <p:spPr>
          <a:xfrm>
            <a:off x="954514" y="253217"/>
            <a:ext cx="10282971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  <a:buNone/>
              <a:defRPr sz="3200">
                <a:solidFill>
                  <a:srgbClr val="FF0000"/>
                </a:solidFill>
                <a:latin typeface="Lato Black"/>
                <a:ea typeface="Lato Black"/>
                <a:cs typeface="Lato Black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en-US" dirty="0">
                <a:latin typeface="Libre Baskerville" panose="02000000000000000000" pitchFamily="2" charset="0"/>
              </a:rPr>
              <a:t>Numerical Features Analysis – Total Charges</a:t>
            </a:r>
            <a:endParaRPr lang="en-IN"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3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CC8CA69-3FF6-B38C-A0A6-9CD70BC5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89" y="918000"/>
            <a:ext cx="7318421" cy="59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B1D91-6E9A-7E86-ECA4-E4E7431D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88" y="239151"/>
            <a:ext cx="9807821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Arial"/>
              </a:rPr>
              <a:t>Co-Relation Heatmap for Numerical Features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4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E8F3EB5E-4726-1E6F-D818-BC0837E9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18" y="0"/>
            <a:ext cx="9224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08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086BB-2144-6C5F-ED37-00771C93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753"/>
            <a:ext cx="10515600" cy="5847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IN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Machine Learning -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06304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A994BF-1731-FDF2-45A8-6E2465D4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215"/>
            <a:ext cx="10515600" cy="68322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IN" sz="48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Methodology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D9B6473-CBF4-9CC9-5DF5-86F0578C0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646463"/>
              </p:ext>
            </p:extLst>
          </p:nvPr>
        </p:nvGraphicFramePr>
        <p:xfrm>
          <a:off x="838200" y="1716258"/>
          <a:ext cx="10515600" cy="447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26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E5D02-BA23-5E97-C40B-1A2E4B72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8322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48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Data Splitting</a:t>
            </a:r>
            <a:endParaRPr lang="en-IN" sz="48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919785-7DAF-6180-A968-DC9A0E484F51}"/>
              </a:ext>
            </a:extLst>
          </p:cNvPr>
          <p:cNvSpPr txBox="1">
            <a:spLocks/>
          </p:cNvSpPr>
          <p:nvPr/>
        </p:nvSpPr>
        <p:spPr>
          <a:xfrm>
            <a:off x="838200" y="16427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Partitioning the data into training (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75%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) and testing (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25%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) sets using the train-test split method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Identifying the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target variable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within the dataset and subsequently segregating it from the dataset for model training purposes. This variable is withheld for analyzing model performance.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The training dataset comprises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5282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observations across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19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columns, while the testing dataset consists of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1761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observations with a single column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548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B3EEF1E-33DA-D07D-D451-132C3C900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552700"/>
              </p:ext>
            </p:extLst>
          </p:nvPr>
        </p:nvGraphicFramePr>
        <p:xfrm>
          <a:off x="1359095" y="949860"/>
          <a:ext cx="9473809" cy="5147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C7144098-6883-B54D-5918-6A2947CE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Arial"/>
              </a:rPr>
              <a:t>About Me</a:t>
            </a:r>
            <a:endParaRPr lang="en-IN" sz="40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0ECD42-DE9A-8DED-8E3F-EDFEF067A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604814"/>
              </p:ext>
            </p:extLst>
          </p:nvPr>
        </p:nvGraphicFramePr>
        <p:xfrm>
          <a:off x="390965" y="182880"/>
          <a:ext cx="11353800" cy="6414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4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154C93-FCDE-6D2A-418C-14FD2208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48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Data Preprocessing</a:t>
            </a:r>
            <a:endParaRPr lang="en-IN" sz="48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5CFD3-BC20-037A-5A72-D150E000F8D7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2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Transforming categorical data into numerical values via Label Encoder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Enhancing model performance by scaling numerical features using Standard Scale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</a:rPr>
              <a:t>An overview of the training dataset after preprocessing reveals..</a:t>
            </a:r>
            <a:endParaRPr lang="en-IN" sz="2400" dirty="0">
              <a:solidFill>
                <a:srgbClr val="0D0D0D"/>
              </a:solidFill>
              <a:highlight>
                <a:srgbClr val="FFFFFF"/>
              </a:highlight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80D93-2216-7707-FB0E-61383494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85" y="3647684"/>
            <a:ext cx="9773229" cy="28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0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D9C94D-3FFF-0F57-0575-865445D9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937"/>
            <a:ext cx="10515600" cy="68322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IN" sz="48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Model Training and Evaluation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02130BE-7B89-268D-0F58-4832A351F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763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061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82CA-8B66-B029-6795-41B38332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851"/>
            <a:ext cx="10515600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Predicting Missing Values – Linear Regression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0B550-C7CE-C7F7-F2DC-9FB4EA17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2" y="2277190"/>
            <a:ext cx="3887148" cy="3887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4D3C89-83A7-5E79-008A-95B1FC18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97" y="2277190"/>
            <a:ext cx="3974921" cy="3887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75ECE3-85AA-972D-663E-060CF7360CCA}"/>
              </a:ext>
            </a:extLst>
          </p:cNvPr>
          <p:cNvSpPr txBox="1"/>
          <p:nvPr/>
        </p:nvSpPr>
        <p:spPr>
          <a:xfrm>
            <a:off x="2069854" y="1640940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 Prediction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D27CA-31AE-E4E7-B519-59ACDDA02196}"/>
              </a:ext>
            </a:extLst>
          </p:cNvPr>
          <p:cNvSpPr txBox="1"/>
          <p:nvPr/>
        </p:nvSpPr>
        <p:spPr>
          <a:xfrm>
            <a:off x="7372676" y="166552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Prediction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7187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ABE59D7-E92F-54B6-1DD8-EE60471F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802"/>
            <a:ext cx="10515600" cy="68322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48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Performance Analysis</a:t>
            </a:r>
            <a:endParaRPr lang="en-IN" sz="48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44359-4197-8CBE-B7DB-C41E362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00" y="1940464"/>
            <a:ext cx="10984799" cy="34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4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>
            <a:extLst>
              <a:ext uri="{FF2B5EF4-FFF2-40B4-BE49-F238E27FC236}">
                <a16:creationId xmlns:a16="http://schemas.microsoft.com/office/drawing/2014/main" id="{887941BC-0D9D-EB35-B43C-D647DFF1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78" y="1132670"/>
            <a:ext cx="11014444" cy="57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280987B0-A361-AF93-26C2-B8C197D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7"/>
            <a:ext cx="10515600" cy="68322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48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Accuracy Analysis</a:t>
            </a:r>
            <a:endParaRPr lang="en-IN" sz="48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19501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086BB-2144-6C5F-ED37-00771C93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753"/>
            <a:ext cx="10515600" cy="5847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IN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Hyperparameters Tuning</a:t>
            </a:r>
          </a:p>
        </p:txBody>
      </p:sp>
    </p:spTree>
    <p:extLst>
      <p:ext uri="{BB962C8B-B14F-4D97-AF65-F5344CB8AC3E}">
        <p14:creationId xmlns:p14="http://schemas.microsoft.com/office/powerpoint/2010/main" val="3019144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2B9D71F-3E08-D72F-C7C1-72C66BE2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87" y="738000"/>
            <a:ext cx="8254226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5E3CB-9C9E-BD4D-E291-6009B758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401" y="237685"/>
            <a:ext cx="7349197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Hyperparameter Tuning - KNN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8674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1D32562-EBC4-BFDD-140A-4DCF4E4F0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84" y="738000"/>
            <a:ext cx="8381432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601EB0-8226-2291-92AF-2B9D7CD7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20" y="126609"/>
            <a:ext cx="10745959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Hyperparameter Tuning – Logistic Regression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13612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4102066E-3401-CF8C-C06E-28DAB91AB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738000"/>
            <a:ext cx="8160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23A78-837B-76C6-00B9-37B53D0D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181413"/>
            <a:ext cx="11139854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Hyperparameter Tuning – Support Vector Machine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18202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44098-6883-B54D-5918-6A2947CE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496"/>
            <a:ext cx="9144000" cy="5847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Arial"/>
              </a:rPr>
              <a:t>Introduction</a:t>
            </a:r>
            <a:endParaRPr lang="en-IN" sz="40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EA6699-3BEC-F67C-B254-536F42C67C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57" y="1517524"/>
            <a:ext cx="1163398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n-lt"/>
              </a:rPr>
              <a:t>The telecommunications sector in developed countries faces intense competition due to technical advancements and an increasing number of operators, necessitating innovative strategies for survival.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Three main strategies have been proposed to generate more revenues: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1. Acquire new customers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2. Upsell the existing customers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3. Increase the retention period of customers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n-lt"/>
              </a:rPr>
              <a:t>Increasing the retention period of existing customers has been found to be the most profitable and cost effective.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n-lt"/>
              </a:rPr>
              <a:t>Customer churn, defined as the movement of customers from one provider to another.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n-lt"/>
              </a:rPr>
              <a:t>Predicting customer churn early presents an opportunity for companies to mitigate potential revenue loss and capitalize on additional revenue sources.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98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A3155BFD-45C0-E299-22BE-20620661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87" y="738000"/>
            <a:ext cx="8254226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22951-4977-1018-3A52-0A16AED6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00" y="140677"/>
            <a:ext cx="9770599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Hyperparameter Tuning – Decision Tree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45741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E08E8665-0991-BF52-C1C8-D5A607EE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87" y="738000"/>
            <a:ext cx="8254226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81600E-FAFB-CFDB-CB1F-BAEFAAA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9" y="167346"/>
            <a:ext cx="9944101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Hyperparameter Tuning – Random Forest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617769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086BB-2144-6C5F-ED37-00771C93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753"/>
            <a:ext cx="10515600" cy="5847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IN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171654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58E005-CDFF-1C8E-498D-6FDFF140D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D625-6268-33F0-B69C-058E30AE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2" y="1785064"/>
            <a:ext cx="11145113" cy="39505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29A4E8-4B09-6808-5E16-1B63C4E4C195}"/>
              </a:ext>
            </a:extLst>
          </p:cNvPr>
          <p:cNvSpPr txBox="1">
            <a:spLocks/>
          </p:cNvSpPr>
          <p:nvPr/>
        </p:nvSpPr>
        <p:spPr>
          <a:xfrm>
            <a:off x="1123947" y="531007"/>
            <a:ext cx="9944101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Accuracy after Hyperparameter Tuning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151066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3A46E069-F139-94EC-71C6-C63A2749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1" y="1052557"/>
            <a:ext cx="1160425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E696A-B111-4D5F-5C8C-486E5DF9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63" y="405443"/>
            <a:ext cx="9522070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Hyperparameter Tuning Performance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0933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C398716A-1F21-0980-9E6F-A49A9BE4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5" y="211015"/>
            <a:ext cx="11043230" cy="62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648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F1C874-C0D8-D154-4B25-CF0C0571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66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Arial"/>
              </a:rPr>
              <a:t>Conclusion</a:t>
            </a:r>
            <a:endParaRPr lang="en-IN" sz="66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62E7E2-05F1-B9AB-8D89-6FBDE5F83A5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Logistic Regression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model emerges as the top performer among all algorithms utilized in the analysis, showcasing superior predictive capabilities.</a:t>
            </a:r>
          </a:p>
          <a:p>
            <a:pPr marL="0" indent="0" algn="just">
              <a:buFont typeface="Arial"/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Evaluation based on Accuracy scores after hyperparameters tuning indicates that the Logistic Regression achieves an impressive predictive accuracy of approximately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81%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+mj-lt"/>
                <a:cs typeface="Times New Roman" panose="02020603050405020304" pitchFamily="18" charset="0"/>
              </a:rPr>
              <a:t>, underscoring its effectiveness in forecasting Churn.</a:t>
            </a:r>
          </a:p>
        </p:txBody>
      </p:sp>
    </p:spTree>
    <p:extLst>
      <p:ext uri="{BB962C8B-B14F-4D97-AF65-F5344CB8AC3E}">
        <p14:creationId xmlns:p14="http://schemas.microsoft.com/office/powerpoint/2010/main" val="327306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FD31E21D-B2D1-0860-5C30-EE2927B6A6E0}"/>
              </a:ext>
            </a:extLst>
          </p:cNvPr>
          <p:cNvSpPr txBox="1">
            <a:spLocks/>
          </p:cNvSpPr>
          <p:nvPr/>
        </p:nvSpPr>
        <p:spPr>
          <a:xfrm>
            <a:off x="838200" y="2942753"/>
            <a:ext cx="10515600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66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Q &amp; A</a:t>
            </a:r>
            <a:endParaRPr lang="en-IN" sz="66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235060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4E72C-E947-CF73-3063-9CF46E44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43" y="548005"/>
            <a:ext cx="9867314" cy="5847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Objective of Churn Prediction</a:t>
            </a:r>
            <a:endParaRPr lang="en-IN" sz="40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CB9697-9889-5C75-FC4E-A5F05FABA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5530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59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D267-B2E7-5003-14F7-5DBE4F5D94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IN" sz="4800" b="1" dirty="0">
              <a:solidFill>
                <a:srgbClr val="0D0D0D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5E0A-D0F9-54CA-A627-80720C05ACED}"/>
              </a:ext>
            </a:extLst>
          </p:cNvPr>
          <p:cNvSpPr txBox="1">
            <a:spLocks/>
          </p:cNvSpPr>
          <p:nvPr/>
        </p:nvSpPr>
        <p:spPr>
          <a:xfrm>
            <a:off x="950742" y="1422147"/>
            <a:ext cx="10515600" cy="4862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The dataset utilized for this project comprises 7043 observations and 21 features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5C9F4A5-BE02-252F-79D7-9DA56F9362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Dataset Analysis</a:t>
            </a:r>
            <a:endParaRPr lang="en-IN" sz="40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9FD8C8-BE5B-4666-F5BE-2F53FCFA7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100002"/>
              </p:ext>
            </p:extLst>
          </p:nvPr>
        </p:nvGraphicFramePr>
        <p:xfrm>
          <a:off x="1717040" y="2014931"/>
          <a:ext cx="875791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90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5EE230-449A-E1BB-6B56-AC0BBB7A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87" y="1326128"/>
            <a:ext cx="7784625" cy="454622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49A9D7C-9BC0-D7C0-F9C9-AB66CF25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  <a:sym typeface="Arial"/>
              </a:rPr>
              <a:t>Statistical Analysis of Numerical Features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93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086BB-2144-6C5F-ED37-00771C93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753"/>
            <a:ext cx="10515600" cy="5847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IN" sz="40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1388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6AC173F-727D-1416-1ADC-6AD1A016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3" y="1583537"/>
            <a:ext cx="4511480" cy="45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2BD67B3-B92D-CDB8-E533-ED19A8BCD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8" y="1618248"/>
            <a:ext cx="6099937" cy="45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6ADAF3-84DD-1E4A-9ABF-74C13359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24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80000"/>
              </a:lnSpc>
              <a:buClr>
                <a:srgbClr val="FF0000"/>
              </a:buClr>
              <a:buSzPts val="3200"/>
              <a:buFont typeface="Lato Black"/>
            </a:pPr>
            <a:r>
              <a:rPr lang="en-US" sz="3200" dirty="0">
                <a:solidFill>
                  <a:srgbClr val="FF0000"/>
                </a:solidFill>
                <a:latin typeface="Libre Baskerville" panose="02000000000000000000" pitchFamily="2" charset="0"/>
                <a:ea typeface="Lato Black"/>
                <a:cs typeface="Lato Black"/>
              </a:rPr>
              <a:t>Churn Analysis</a:t>
            </a:r>
            <a:endParaRPr lang="en-IN" sz="3200" dirty="0">
              <a:solidFill>
                <a:srgbClr val="FF0000"/>
              </a:solidFill>
              <a:latin typeface="Libre Baskerville" panose="02000000000000000000" pitchFamily="2" charset="0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1045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0B4C51-0DA6-B194-0DD6-D2102FD50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001" y="548650"/>
            <a:ext cx="3961070" cy="30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136DEF-B9DC-F502-F4B8-CAAECE97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001" y="3774621"/>
            <a:ext cx="3961070" cy="30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A64FF1-CD46-F716-E1DC-6C534645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4618"/>
            <a:ext cx="3961070" cy="30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7EC402-8FF5-2E39-1B04-C63F8B12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52"/>
            <a:ext cx="3961070" cy="30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C7710AB-2AA3-6463-0D5A-58F4B2DB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00" y="3774620"/>
            <a:ext cx="3961072" cy="30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5165BEC-CE25-397D-E409-588F832D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00" y="548652"/>
            <a:ext cx="3961073" cy="30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6F805-69B6-2CFB-0F1A-E499CF92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65" y="0"/>
            <a:ext cx="3961070" cy="5356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Libre Baskerville" panose="02000000000000000000" pitchFamily="2" charset="0"/>
              </a:rPr>
              <a:t>Categorical Features Analysis</a:t>
            </a:r>
            <a:endParaRPr lang="en-IN" sz="2000" dirty="0">
              <a:solidFill>
                <a:srgbClr val="FF0000"/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590</Words>
  <Application>Microsoft Office PowerPoint</Application>
  <PresentationFormat>Widescreen</PresentationFormat>
  <Paragraphs>134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Libre Baskerville</vt:lpstr>
      <vt:lpstr>Lato Black</vt:lpstr>
      <vt:lpstr>Arial</vt:lpstr>
      <vt:lpstr>Calibri</vt:lpstr>
      <vt:lpstr>Wingdings</vt:lpstr>
      <vt:lpstr>Office Theme</vt:lpstr>
      <vt:lpstr>PowerPoint Presentation</vt:lpstr>
      <vt:lpstr>About Me</vt:lpstr>
      <vt:lpstr>Introduction</vt:lpstr>
      <vt:lpstr>Objective of Churn Prediction</vt:lpstr>
      <vt:lpstr>PowerPoint Presentation</vt:lpstr>
      <vt:lpstr>Statistical Analysis of Numerical Features</vt:lpstr>
      <vt:lpstr>Exploratory Data Analysis</vt:lpstr>
      <vt:lpstr>Churn Analysis</vt:lpstr>
      <vt:lpstr>Categorical Features Analysis</vt:lpstr>
      <vt:lpstr>Categorical Features Analysis</vt:lpstr>
      <vt:lpstr>Categorical Features Analysis</vt:lpstr>
      <vt:lpstr>Numerical Features Analysis - Tenure</vt:lpstr>
      <vt:lpstr>PowerPoint Presentation</vt:lpstr>
      <vt:lpstr>PowerPoint Presentation</vt:lpstr>
      <vt:lpstr>Co-Relation Heatmap for Numerical Features</vt:lpstr>
      <vt:lpstr>PowerPoint Presentation</vt:lpstr>
      <vt:lpstr>Machine Learning - Model Training</vt:lpstr>
      <vt:lpstr>Methodology</vt:lpstr>
      <vt:lpstr>Data Splitting</vt:lpstr>
      <vt:lpstr>PowerPoint Presentation</vt:lpstr>
      <vt:lpstr>Data Preprocessing</vt:lpstr>
      <vt:lpstr>Model Training and Evaluation</vt:lpstr>
      <vt:lpstr>Predicting Missing Values – Linear Regression</vt:lpstr>
      <vt:lpstr>Performance Analysis</vt:lpstr>
      <vt:lpstr>Accuracy Analysis</vt:lpstr>
      <vt:lpstr>Hyperparameters Tuning</vt:lpstr>
      <vt:lpstr>Hyperparameter Tuning - KNN</vt:lpstr>
      <vt:lpstr>Hyperparameter Tuning – Logistic Regression</vt:lpstr>
      <vt:lpstr>Hyperparameter Tuning – Support Vector Machine</vt:lpstr>
      <vt:lpstr>Hyperparameter Tuning – Decision Tree</vt:lpstr>
      <vt:lpstr>Hyperparameter Tuning – Random Forest</vt:lpstr>
      <vt:lpstr>Model Evaluation</vt:lpstr>
      <vt:lpstr>PowerPoint Presentation</vt:lpstr>
      <vt:lpstr>Hyperparameter Tuning Performance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Maha Priya</cp:lastModifiedBy>
  <cp:revision>16</cp:revision>
  <dcterms:created xsi:type="dcterms:W3CDTF">2021-02-16T05:19:01Z</dcterms:created>
  <dcterms:modified xsi:type="dcterms:W3CDTF">2024-06-01T04:58:52Z</dcterms:modified>
</cp:coreProperties>
</file>