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9" r:id="rId5"/>
    <p:sldId id="276" r:id="rId6"/>
    <p:sldId id="260" r:id="rId7"/>
    <p:sldId id="262" r:id="rId8"/>
    <p:sldId id="264" r:id="rId9"/>
    <p:sldId id="263" r:id="rId10"/>
    <p:sldId id="272" r:id="rId11"/>
    <p:sldId id="282" r:id="rId12"/>
    <p:sldId id="280" r:id="rId13"/>
    <p:sldId id="281" r:id="rId14"/>
    <p:sldId id="277" r:id="rId15"/>
    <p:sldId id="265" r:id="rId16"/>
    <p:sldId id="275" r:id="rId17"/>
    <p:sldId id="266" r:id="rId18"/>
    <p:sldId id="267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C22F2-64B9-438E-B436-F4ED603E1A2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AAE70B-134C-4589-ADEC-CBB589DDCCC2}">
      <dgm:prSet phldrT="[Text]" custT="1"/>
      <dgm:spPr/>
      <dgm:t>
        <a:bodyPr/>
        <a:lstStyle/>
        <a:p>
          <a:r>
            <a:rPr lang="en-IN" sz="2400" i="0" kern="1200" dirty="0">
              <a:solidFill>
                <a:prstClr val="white"/>
              </a:solidFill>
              <a:effectLst/>
              <a:latin typeface="ui-sans-serif"/>
              <a:ea typeface="+mn-ea"/>
              <a:cs typeface="+mn-cs"/>
            </a:rPr>
            <a:t>Financial Planning and Management</a:t>
          </a:r>
          <a:endParaRPr lang="en-US" sz="2400" i="0" kern="1200" dirty="0">
            <a:solidFill>
              <a:prstClr val="white"/>
            </a:solidFill>
            <a:effectLst/>
            <a:latin typeface="ui-sans-serif"/>
            <a:ea typeface="+mn-ea"/>
            <a:cs typeface="+mn-cs"/>
          </a:endParaRPr>
        </a:p>
      </dgm:t>
    </dgm:pt>
    <dgm:pt modelId="{4575C65F-0253-4AE4-8BD2-3D27FBFAC799}" type="parTrans" cxnId="{DB08803B-3A93-4B55-8D53-3956B6947448}">
      <dgm:prSet/>
      <dgm:spPr/>
      <dgm:t>
        <a:bodyPr/>
        <a:lstStyle/>
        <a:p>
          <a:endParaRPr lang="en-IN"/>
        </a:p>
      </dgm:t>
    </dgm:pt>
    <dgm:pt modelId="{E49CF0ED-C2FE-4BEE-B5D5-4073112B88AF}" type="sibTrans" cxnId="{DB08803B-3A93-4B55-8D53-3956B6947448}">
      <dgm:prSet/>
      <dgm:spPr/>
      <dgm:t>
        <a:bodyPr/>
        <a:lstStyle/>
        <a:p>
          <a:endParaRPr lang="en-IN"/>
        </a:p>
      </dgm:t>
    </dgm:pt>
    <dgm:pt modelId="{56139583-6CF5-4519-828D-D4CCFFE7349E}">
      <dgm:prSet phldrT="[Text]"/>
      <dgm:spPr/>
      <dgm:t>
        <a:bodyPr/>
        <a:lstStyle/>
        <a:p>
          <a:r>
            <a:rPr lang="en-IN" i="0" dirty="0">
              <a:solidFill>
                <a:schemeClr val="bg1"/>
              </a:solidFill>
              <a:effectLst/>
              <a:latin typeface="ui-sans-serif"/>
            </a:rPr>
            <a:t>Insurance Premium Calculation</a:t>
          </a:r>
          <a:endParaRPr lang="en-US" dirty="0">
            <a:solidFill>
              <a:schemeClr val="bg1"/>
            </a:solidFill>
            <a:latin typeface="ui-sans-serif"/>
          </a:endParaRPr>
        </a:p>
      </dgm:t>
    </dgm:pt>
    <dgm:pt modelId="{C3CDF6E1-95D5-4FA5-A77A-F53FA087687A}" type="parTrans" cxnId="{4064899B-404D-4B53-9996-15387965E91E}">
      <dgm:prSet/>
      <dgm:spPr/>
      <dgm:t>
        <a:bodyPr/>
        <a:lstStyle/>
        <a:p>
          <a:endParaRPr lang="en-IN"/>
        </a:p>
      </dgm:t>
    </dgm:pt>
    <dgm:pt modelId="{D4A22BE5-5417-46D6-B5AB-ADAAF8F159C8}" type="sibTrans" cxnId="{4064899B-404D-4B53-9996-15387965E91E}">
      <dgm:prSet/>
      <dgm:spPr/>
      <dgm:t>
        <a:bodyPr/>
        <a:lstStyle/>
        <a:p>
          <a:endParaRPr lang="en-IN"/>
        </a:p>
      </dgm:t>
    </dgm:pt>
    <dgm:pt modelId="{CAA830A4-822C-411E-B89E-3F3ADDC0BF30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78225" tIns="0" rIns="278225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solidFill>
                <a:prstClr val="white"/>
              </a:solidFill>
              <a:effectLst/>
              <a:latin typeface="ui-sans-serif"/>
              <a:ea typeface="+mn-ea"/>
              <a:cs typeface="+mn-cs"/>
            </a:rPr>
            <a:t>Risk Management</a:t>
          </a:r>
          <a:endParaRPr lang="en-US" sz="2400" i="0" kern="1200" dirty="0">
            <a:solidFill>
              <a:prstClr val="white"/>
            </a:solidFill>
            <a:effectLst/>
            <a:latin typeface="ui-sans-serif"/>
            <a:ea typeface="+mn-ea"/>
            <a:cs typeface="+mn-cs"/>
          </a:endParaRPr>
        </a:p>
      </dgm:t>
    </dgm:pt>
    <dgm:pt modelId="{C9A74C48-9345-46D5-988C-4AB6EED3CC16}" type="parTrans" cxnId="{6B696492-6B0C-44B2-9880-C02C3015ACB2}">
      <dgm:prSet/>
      <dgm:spPr/>
      <dgm:t>
        <a:bodyPr/>
        <a:lstStyle/>
        <a:p>
          <a:endParaRPr lang="en-IN"/>
        </a:p>
      </dgm:t>
    </dgm:pt>
    <dgm:pt modelId="{560BB420-CB7D-45BC-B536-8226179CA9AC}" type="sibTrans" cxnId="{6B696492-6B0C-44B2-9880-C02C3015ACB2}">
      <dgm:prSet/>
      <dgm:spPr/>
      <dgm:t>
        <a:bodyPr/>
        <a:lstStyle/>
        <a:p>
          <a:endParaRPr lang="en-IN"/>
        </a:p>
      </dgm:t>
    </dgm:pt>
    <dgm:pt modelId="{314193F5-A9CC-4A23-A780-4A1E996E2EE8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78225" tIns="0" rIns="278225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solidFill>
                <a:prstClr val="white"/>
              </a:solidFill>
              <a:effectLst/>
              <a:latin typeface="ui-sans-serif"/>
              <a:ea typeface="+mn-ea"/>
              <a:cs typeface="+mn-cs"/>
            </a:rPr>
            <a:t>Policy Development and Regulation</a:t>
          </a:r>
        </a:p>
      </dgm:t>
    </dgm:pt>
    <dgm:pt modelId="{B89AC9FA-09BB-4A76-A28A-B9294647CDD8}" type="parTrans" cxnId="{318940B5-29C4-483D-A637-AC920E248046}">
      <dgm:prSet/>
      <dgm:spPr/>
      <dgm:t>
        <a:bodyPr/>
        <a:lstStyle/>
        <a:p>
          <a:endParaRPr lang="en-IN"/>
        </a:p>
      </dgm:t>
    </dgm:pt>
    <dgm:pt modelId="{2030D951-513A-4196-A1BB-DD366AA20A94}" type="sibTrans" cxnId="{318940B5-29C4-483D-A637-AC920E248046}">
      <dgm:prSet/>
      <dgm:spPr/>
      <dgm:t>
        <a:bodyPr/>
        <a:lstStyle/>
        <a:p>
          <a:endParaRPr lang="en-IN"/>
        </a:p>
      </dgm:t>
    </dgm:pt>
    <dgm:pt modelId="{0D35B643-2B44-45E7-B2B5-2AE5A705FCAC}" type="pres">
      <dgm:prSet presAssocID="{B95C22F2-64B9-438E-B436-F4ED603E1A29}" presName="linear" presStyleCnt="0">
        <dgm:presLayoutVars>
          <dgm:dir/>
          <dgm:animLvl val="lvl"/>
          <dgm:resizeHandles val="exact"/>
        </dgm:presLayoutVars>
      </dgm:prSet>
      <dgm:spPr/>
    </dgm:pt>
    <dgm:pt modelId="{C8AD2D65-1DAB-483A-AD86-8BEA0DA0C945}" type="pres">
      <dgm:prSet presAssocID="{A4AAE70B-134C-4589-ADEC-CBB589DDCCC2}" presName="parentLin" presStyleCnt="0"/>
      <dgm:spPr/>
    </dgm:pt>
    <dgm:pt modelId="{4CBB59A6-BAD5-4269-9BB7-20918CCEC52B}" type="pres">
      <dgm:prSet presAssocID="{A4AAE70B-134C-4589-ADEC-CBB589DDCCC2}" presName="parentLeftMargin" presStyleLbl="node1" presStyleIdx="0" presStyleCnt="4"/>
      <dgm:spPr/>
    </dgm:pt>
    <dgm:pt modelId="{E298B94E-E5F1-4172-8600-6F5C350592F6}" type="pres">
      <dgm:prSet presAssocID="{A4AAE70B-134C-4589-ADEC-CBB589DDCC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A1F21C-1FBD-476C-934C-63EC5A2A2E96}" type="pres">
      <dgm:prSet presAssocID="{A4AAE70B-134C-4589-ADEC-CBB589DDCCC2}" presName="negativeSpace" presStyleCnt="0"/>
      <dgm:spPr/>
    </dgm:pt>
    <dgm:pt modelId="{3D71B2A7-ADEC-4243-8B23-9219DD03DE40}" type="pres">
      <dgm:prSet presAssocID="{A4AAE70B-134C-4589-ADEC-CBB589DDCCC2}" presName="childText" presStyleLbl="conFgAcc1" presStyleIdx="0" presStyleCnt="4">
        <dgm:presLayoutVars>
          <dgm:bulletEnabled val="1"/>
        </dgm:presLayoutVars>
      </dgm:prSet>
      <dgm:spPr/>
    </dgm:pt>
    <dgm:pt modelId="{D77EC2EF-049E-4FB0-A177-5911950D8A9F}" type="pres">
      <dgm:prSet presAssocID="{E49CF0ED-C2FE-4BEE-B5D5-4073112B88AF}" presName="spaceBetweenRectangles" presStyleCnt="0"/>
      <dgm:spPr/>
    </dgm:pt>
    <dgm:pt modelId="{C1E96317-E7A2-411E-A1C1-644CCBC85468}" type="pres">
      <dgm:prSet presAssocID="{56139583-6CF5-4519-828D-D4CCFFE7349E}" presName="parentLin" presStyleCnt="0"/>
      <dgm:spPr/>
    </dgm:pt>
    <dgm:pt modelId="{F2C8ED63-151A-42F8-9E52-1C6D95E6A66C}" type="pres">
      <dgm:prSet presAssocID="{56139583-6CF5-4519-828D-D4CCFFE7349E}" presName="parentLeftMargin" presStyleLbl="node1" presStyleIdx="0" presStyleCnt="4"/>
      <dgm:spPr/>
    </dgm:pt>
    <dgm:pt modelId="{3B5A26A6-0CF9-49C5-8202-BF7C6AECBE24}" type="pres">
      <dgm:prSet presAssocID="{56139583-6CF5-4519-828D-D4CCFFE734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D42DFF-B6F7-41E9-AA45-572688B2FB24}" type="pres">
      <dgm:prSet presAssocID="{56139583-6CF5-4519-828D-D4CCFFE7349E}" presName="negativeSpace" presStyleCnt="0"/>
      <dgm:spPr/>
    </dgm:pt>
    <dgm:pt modelId="{5E1C2D8A-D0D7-47C2-B829-EB317CE247A7}" type="pres">
      <dgm:prSet presAssocID="{56139583-6CF5-4519-828D-D4CCFFE7349E}" presName="childText" presStyleLbl="conFgAcc1" presStyleIdx="1" presStyleCnt="4">
        <dgm:presLayoutVars>
          <dgm:bulletEnabled val="1"/>
        </dgm:presLayoutVars>
      </dgm:prSet>
      <dgm:spPr/>
    </dgm:pt>
    <dgm:pt modelId="{D3533160-AD6E-42BB-A026-DF130A455FE6}" type="pres">
      <dgm:prSet presAssocID="{D4A22BE5-5417-46D6-B5AB-ADAAF8F159C8}" presName="spaceBetweenRectangles" presStyleCnt="0"/>
      <dgm:spPr/>
    </dgm:pt>
    <dgm:pt modelId="{92286EFC-D4AF-42F6-BB46-081F63F93412}" type="pres">
      <dgm:prSet presAssocID="{CAA830A4-822C-411E-B89E-3F3ADDC0BF30}" presName="parentLin" presStyleCnt="0"/>
      <dgm:spPr/>
    </dgm:pt>
    <dgm:pt modelId="{AFFA974C-65E9-4ABE-B9C0-39EF46A923BC}" type="pres">
      <dgm:prSet presAssocID="{CAA830A4-822C-411E-B89E-3F3ADDC0BF30}" presName="parentLeftMargin" presStyleLbl="node1" presStyleIdx="1" presStyleCnt="4"/>
      <dgm:spPr/>
    </dgm:pt>
    <dgm:pt modelId="{F790E3B5-DC78-4774-AD6A-72C7B2AEE377}" type="pres">
      <dgm:prSet presAssocID="{CAA830A4-822C-411E-B89E-3F3ADDC0BF30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525780" y="2240469"/>
          <a:ext cx="7360920" cy="708480"/>
        </a:xfrm>
        <a:prstGeom prst="roundRect">
          <a:avLst/>
        </a:prstGeom>
      </dgm:spPr>
    </dgm:pt>
    <dgm:pt modelId="{C04F6A45-9594-4DFB-9D14-095886F62605}" type="pres">
      <dgm:prSet presAssocID="{CAA830A4-822C-411E-B89E-3F3ADDC0BF30}" presName="negativeSpace" presStyleCnt="0"/>
      <dgm:spPr/>
    </dgm:pt>
    <dgm:pt modelId="{A239E09A-7792-4CF1-929C-C665001B57EB}" type="pres">
      <dgm:prSet presAssocID="{CAA830A4-822C-411E-B89E-3F3ADDC0BF30}" presName="childText" presStyleLbl="conFgAcc1" presStyleIdx="2" presStyleCnt="4">
        <dgm:presLayoutVars>
          <dgm:bulletEnabled val="1"/>
        </dgm:presLayoutVars>
      </dgm:prSet>
      <dgm:spPr/>
    </dgm:pt>
    <dgm:pt modelId="{99FCA0FB-2B93-4DDE-9E24-E041A577D3A7}" type="pres">
      <dgm:prSet presAssocID="{560BB420-CB7D-45BC-B536-8226179CA9AC}" presName="spaceBetweenRectangles" presStyleCnt="0"/>
      <dgm:spPr/>
    </dgm:pt>
    <dgm:pt modelId="{758425D5-EB05-4A74-8DE2-F5F3CFEA7BAE}" type="pres">
      <dgm:prSet presAssocID="{314193F5-A9CC-4A23-A780-4A1E996E2EE8}" presName="parentLin" presStyleCnt="0"/>
      <dgm:spPr/>
    </dgm:pt>
    <dgm:pt modelId="{BE1F2995-1FF5-444B-A773-9D864E2C034A}" type="pres">
      <dgm:prSet presAssocID="{314193F5-A9CC-4A23-A780-4A1E996E2EE8}" presName="parentLeftMargin" presStyleLbl="node1" presStyleIdx="2" presStyleCnt="4"/>
      <dgm:spPr/>
    </dgm:pt>
    <dgm:pt modelId="{FB805469-5CB6-48DE-B424-639AF9D0AC89}" type="pres">
      <dgm:prSet presAssocID="{314193F5-A9CC-4A23-A780-4A1E996E2EE8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525780" y="3329109"/>
          <a:ext cx="7360920" cy="708480"/>
        </a:xfrm>
        <a:prstGeom prst="roundRect">
          <a:avLst/>
        </a:prstGeom>
      </dgm:spPr>
    </dgm:pt>
    <dgm:pt modelId="{AFB7C318-9D7D-43DB-9405-4A63AF1CD1DD}" type="pres">
      <dgm:prSet presAssocID="{314193F5-A9CC-4A23-A780-4A1E996E2EE8}" presName="negativeSpace" presStyleCnt="0"/>
      <dgm:spPr/>
    </dgm:pt>
    <dgm:pt modelId="{EEDB9146-85C6-4E34-ADA7-D01643C023AC}" type="pres">
      <dgm:prSet presAssocID="{314193F5-A9CC-4A23-A780-4A1E996E2EE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B08803B-3A93-4B55-8D53-3956B6947448}" srcId="{B95C22F2-64B9-438E-B436-F4ED603E1A29}" destId="{A4AAE70B-134C-4589-ADEC-CBB589DDCCC2}" srcOrd="0" destOrd="0" parTransId="{4575C65F-0253-4AE4-8BD2-3D27FBFAC799}" sibTransId="{E49CF0ED-C2FE-4BEE-B5D5-4073112B88AF}"/>
    <dgm:cxn modelId="{FFE03048-B329-4E99-BCD4-2E736B717A36}" type="presOf" srcId="{A4AAE70B-134C-4589-ADEC-CBB589DDCCC2}" destId="{E298B94E-E5F1-4172-8600-6F5C350592F6}" srcOrd="1" destOrd="0" presId="urn:microsoft.com/office/officeart/2005/8/layout/list1"/>
    <dgm:cxn modelId="{655AAA4B-1A59-49CA-87A8-40C4A9ED47B0}" type="presOf" srcId="{A4AAE70B-134C-4589-ADEC-CBB589DDCCC2}" destId="{4CBB59A6-BAD5-4269-9BB7-20918CCEC52B}" srcOrd="0" destOrd="0" presId="urn:microsoft.com/office/officeart/2005/8/layout/list1"/>
    <dgm:cxn modelId="{815DD88C-B8F8-4739-B80E-DE55E634FE79}" type="presOf" srcId="{CAA830A4-822C-411E-B89E-3F3ADDC0BF30}" destId="{F790E3B5-DC78-4774-AD6A-72C7B2AEE377}" srcOrd="1" destOrd="0" presId="urn:microsoft.com/office/officeart/2005/8/layout/list1"/>
    <dgm:cxn modelId="{6B696492-6B0C-44B2-9880-C02C3015ACB2}" srcId="{B95C22F2-64B9-438E-B436-F4ED603E1A29}" destId="{CAA830A4-822C-411E-B89E-3F3ADDC0BF30}" srcOrd="2" destOrd="0" parTransId="{C9A74C48-9345-46D5-988C-4AB6EED3CC16}" sibTransId="{560BB420-CB7D-45BC-B536-8226179CA9AC}"/>
    <dgm:cxn modelId="{4064899B-404D-4B53-9996-15387965E91E}" srcId="{B95C22F2-64B9-438E-B436-F4ED603E1A29}" destId="{56139583-6CF5-4519-828D-D4CCFFE7349E}" srcOrd="1" destOrd="0" parTransId="{C3CDF6E1-95D5-4FA5-A77A-F53FA087687A}" sibTransId="{D4A22BE5-5417-46D6-B5AB-ADAAF8F159C8}"/>
    <dgm:cxn modelId="{DA38D8B1-0539-46BA-9318-2E55A6C85EF7}" type="presOf" srcId="{CAA830A4-822C-411E-B89E-3F3ADDC0BF30}" destId="{AFFA974C-65E9-4ABE-B9C0-39EF46A923BC}" srcOrd="0" destOrd="0" presId="urn:microsoft.com/office/officeart/2005/8/layout/list1"/>
    <dgm:cxn modelId="{318940B5-29C4-483D-A637-AC920E248046}" srcId="{B95C22F2-64B9-438E-B436-F4ED603E1A29}" destId="{314193F5-A9CC-4A23-A780-4A1E996E2EE8}" srcOrd="3" destOrd="0" parTransId="{B89AC9FA-09BB-4A76-A28A-B9294647CDD8}" sibTransId="{2030D951-513A-4196-A1BB-DD366AA20A94}"/>
    <dgm:cxn modelId="{DAD72BB8-8680-481F-A95A-316A7B616BF1}" type="presOf" srcId="{314193F5-A9CC-4A23-A780-4A1E996E2EE8}" destId="{FB805469-5CB6-48DE-B424-639AF9D0AC89}" srcOrd="1" destOrd="0" presId="urn:microsoft.com/office/officeart/2005/8/layout/list1"/>
    <dgm:cxn modelId="{1F96AEC9-D1A0-4299-812B-354422F046A4}" type="presOf" srcId="{56139583-6CF5-4519-828D-D4CCFFE7349E}" destId="{F2C8ED63-151A-42F8-9E52-1C6D95E6A66C}" srcOrd="0" destOrd="0" presId="urn:microsoft.com/office/officeart/2005/8/layout/list1"/>
    <dgm:cxn modelId="{1361D8DD-6D7B-407F-B341-79D3E05D38A3}" type="presOf" srcId="{314193F5-A9CC-4A23-A780-4A1E996E2EE8}" destId="{BE1F2995-1FF5-444B-A773-9D864E2C034A}" srcOrd="0" destOrd="0" presId="urn:microsoft.com/office/officeart/2005/8/layout/list1"/>
    <dgm:cxn modelId="{EFF378F1-BB9E-4727-B2DB-669E8433ED3B}" type="presOf" srcId="{56139583-6CF5-4519-828D-D4CCFFE7349E}" destId="{3B5A26A6-0CF9-49C5-8202-BF7C6AECBE24}" srcOrd="1" destOrd="0" presId="urn:microsoft.com/office/officeart/2005/8/layout/list1"/>
    <dgm:cxn modelId="{6147D6FB-1988-40C0-BBD2-20D1BD9B1271}" type="presOf" srcId="{B95C22F2-64B9-438E-B436-F4ED603E1A29}" destId="{0D35B643-2B44-45E7-B2B5-2AE5A705FCAC}" srcOrd="0" destOrd="0" presId="urn:microsoft.com/office/officeart/2005/8/layout/list1"/>
    <dgm:cxn modelId="{60AE496E-36A7-40BD-8C18-0CEA0242557E}" type="presParOf" srcId="{0D35B643-2B44-45E7-B2B5-2AE5A705FCAC}" destId="{C8AD2D65-1DAB-483A-AD86-8BEA0DA0C945}" srcOrd="0" destOrd="0" presId="urn:microsoft.com/office/officeart/2005/8/layout/list1"/>
    <dgm:cxn modelId="{61ADE547-83AD-4F89-90A4-BD789DBA2839}" type="presParOf" srcId="{C8AD2D65-1DAB-483A-AD86-8BEA0DA0C945}" destId="{4CBB59A6-BAD5-4269-9BB7-20918CCEC52B}" srcOrd="0" destOrd="0" presId="urn:microsoft.com/office/officeart/2005/8/layout/list1"/>
    <dgm:cxn modelId="{6C23EC3C-C438-430B-95B8-664711671EA2}" type="presParOf" srcId="{C8AD2D65-1DAB-483A-AD86-8BEA0DA0C945}" destId="{E298B94E-E5F1-4172-8600-6F5C350592F6}" srcOrd="1" destOrd="0" presId="urn:microsoft.com/office/officeart/2005/8/layout/list1"/>
    <dgm:cxn modelId="{B53133A1-CAFD-4B85-8926-FA09C7888BF9}" type="presParOf" srcId="{0D35B643-2B44-45E7-B2B5-2AE5A705FCAC}" destId="{1BA1F21C-1FBD-476C-934C-63EC5A2A2E96}" srcOrd="1" destOrd="0" presId="urn:microsoft.com/office/officeart/2005/8/layout/list1"/>
    <dgm:cxn modelId="{CFBA4C15-F95B-4870-9318-6DA5DA5D1AC9}" type="presParOf" srcId="{0D35B643-2B44-45E7-B2B5-2AE5A705FCAC}" destId="{3D71B2A7-ADEC-4243-8B23-9219DD03DE40}" srcOrd="2" destOrd="0" presId="urn:microsoft.com/office/officeart/2005/8/layout/list1"/>
    <dgm:cxn modelId="{B14F03A5-E0A3-4C67-9CF3-5AC9D2890903}" type="presParOf" srcId="{0D35B643-2B44-45E7-B2B5-2AE5A705FCAC}" destId="{D77EC2EF-049E-4FB0-A177-5911950D8A9F}" srcOrd="3" destOrd="0" presId="urn:microsoft.com/office/officeart/2005/8/layout/list1"/>
    <dgm:cxn modelId="{685610F8-CA16-47D1-B456-54F3E11754C8}" type="presParOf" srcId="{0D35B643-2B44-45E7-B2B5-2AE5A705FCAC}" destId="{C1E96317-E7A2-411E-A1C1-644CCBC85468}" srcOrd="4" destOrd="0" presId="urn:microsoft.com/office/officeart/2005/8/layout/list1"/>
    <dgm:cxn modelId="{1474566D-F800-4578-BC19-ADBE4851BD8D}" type="presParOf" srcId="{C1E96317-E7A2-411E-A1C1-644CCBC85468}" destId="{F2C8ED63-151A-42F8-9E52-1C6D95E6A66C}" srcOrd="0" destOrd="0" presId="urn:microsoft.com/office/officeart/2005/8/layout/list1"/>
    <dgm:cxn modelId="{5BB10A52-00F3-4235-9CA7-257FCB262BB0}" type="presParOf" srcId="{C1E96317-E7A2-411E-A1C1-644CCBC85468}" destId="{3B5A26A6-0CF9-49C5-8202-BF7C6AECBE24}" srcOrd="1" destOrd="0" presId="urn:microsoft.com/office/officeart/2005/8/layout/list1"/>
    <dgm:cxn modelId="{C701A77F-29FD-4FCD-9C30-2AC845771582}" type="presParOf" srcId="{0D35B643-2B44-45E7-B2B5-2AE5A705FCAC}" destId="{29D42DFF-B6F7-41E9-AA45-572688B2FB24}" srcOrd="5" destOrd="0" presId="urn:microsoft.com/office/officeart/2005/8/layout/list1"/>
    <dgm:cxn modelId="{A9169EEE-B758-4431-A909-219EF354597F}" type="presParOf" srcId="{0D35B643-2B44-45E7-B2B5-2AE5A705FCAC}" destId="{5E1C2D8A-D0D7-47C2-B829-EB317CE247A7}" srcOrd="6" destOrd="0" presId="urn:microsoft.com/office/officeart/2005/8/layout/list1"/>
    <dgm:cxn modelId="{8ED15BBE-3E53-4744-AB9A-0B7ADA48B317}" type="presParOf" srcId="{0D35B643-2B44-45E7-B2B5-2AE5A705FCAC}" destId="{D3533160-AD6E-42BB-A026-DF130A455FE6}" srcOrd="7" destOrd="0" presId="urn:microsoft.com/office/officeart/2005/8/layout/list1"/>
    <dgm:cxn modelId="{4CD0BC8F-9882-4C50-8862-0A9D194FB9AA}" type="presParOf" srcId="{0D35B643-2B44-45E7-B2B5-2AE5A705FCAC}" destId="{92286EFC-D4AF-42F6-BB46-081F63F93412}" srcOrd="8" destOrd="0" presId="urn:microsoft.com/office/officeart/2005/8/layout/list1"/>
    <dgm:cxn modelId="{2444152D-5936-4CAA-88D5-D062373AB86B}" type="presParOf" srcId="{92286EFC-D4AF-42F6-BB46-081F63F93412}" destId="{AFFA974C-65E9-4ABE-B9C0-39EF46A923BC}" srcOrd="0" destOrd="0" presId="urn:microsoft.com/office/officeart/2005/8/layout/list1"/>
    <dgm:cxn modelId="{DAA22F62-965B-4D34-91D2-EFA8010DE563}" type="presParOf" srcId="{92286EFC-D4AF-42F6-BB46-081F63F93412}" destId="{F790E3B5-DC78-4774-AD6A-72C7B2AEE377}" srcOrd="1" destOrd="0" presId="urn:microsoft.com/office/officeart/2005/8/layout/list1"/>
    <dgm:cxn modelId="{628A8999-F5E1-44FD-8E68-B5B880D6B5DE}" type="presParOf" srcId="{0D35B643-2B44-45E7-B2B5-2AE5A705FCAC}" destId="{C04F6A45-9594-4DFB-9D14-095886F62605}" srcOrd="9" destOrd="0" presId="urn:microsoft.com/office/officeart/2005/8/layout/list1"/>
    <dgm:cxn modelId="{68207F8D-727C-4382-9033-FBB70FE312C5}" type="presParOf" srcId="{0D35B643-2B44-45E7-B2B5-2AE5A705FCAC}" destId="{A239E09A-7792-4CF1-929C-C665001B57EB}" srcOrd="10" destOrd="0" presId="urn:microsoft.com/office/officeart/2005/8/layout/list1"/>
    <dgm:cxn modelId="{CDF188A6-4686-4128-96FD-95C97BBE4467}" type="presParOf" srcId="{0D35B643-2B44-45E7-B2B5-2AE5A705FCAC}" destId="{99FCA0FB-2B93-4DDE-9E24-E041A577D3A7}" srcOrd="11" destOrd="0" presId="urn:microsoft.com/office/officeart/2005/8/layout/list1"/>
    <dgm:cxn modelId="{F0B7ED56-358C-400B-98E4-339B77F1C251}" type="presParOf" srcId="{0D35B643-2B44-45E7-B2B5-2AE5A705FCAC}" destId="{758425D5-EB05-4A74-8DE2-F5F3CFEA7BAE}" srcOrd="12" destOrd="0" presId="urn:microsoft.com/office/officeart/2005/8/layout/list1"/>
    <dgm:cxn modelId="{52409156-A0DE-4DEA-87D4-58F10089ED4B}" type="presParOf" srcId="{758425D5-EB05-4A74-8DE2-F5F3CFEA7BAE}" destId="{BE1F2995-1FF5-444B-A773-9D864E2C034A}" srcOrd="0" destOrd="0" presId="urn:microsoft.com/office/officeart/2005/8/layout/list1"/>
    <dgm:cxn modelId="{74787A97-B276-4AF3-8B13-0AD09FA3D6F9}" type="presParOf" srcId="{758425D5-EB05-4A74-8DE2-F5F3CFEA7BAE}" destId="{FB805469-5CB6-48DE-B424-639AF9D0AC89}" srcOrd="1" destOrd="0" presId="urn:microsoft.com/office/officeart/2005/8/layout/list1"/>
    <dgm:cxn modelId="{3801CFE8-1350-4138-B2A0-DD6086EF09A5}" type="presParOf" srcId="{0D35B643-2B44-45E7-B2B5-2AE5A705FCAC}" destId="{AFB7C318-9D7D-43DB-9405-4A63AF1CD1DD}" srcOrd="13" destOrd="0" presId="urn:microsoft.com/office/officeart/2005/8/layout/list1"/>
    <dgm:cxn modelId="{89BFBF9B-10BD-45AC-A67D-E01CB23850EA}" type="presParOf" srcId="{0D35B643-2B44-45E7-B2B5-2AE5A705FCAC}" destId="{EEDB9146-85C6-4E34-ADA7-D01643C023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8B6A1-388F-446F-B4E0-1B3856EF356E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3134C1-8138-441B-A324-B6D850C412CC}">
      <dgm:prSet phldrT="[Text]"/>
      <dgm:spPr/>
      <dgm:t>
        <a:bodyPr/>
        <a:lstStyle/>
        <a:p>
          <a:r>
            <a:rPr lang="en-US" b="1" dirty="0"/>
            <a:t>Data Splitting</a:t>
          </a:r>
          <a:endParaRPr lang="en-IN" b="1" dirty="0"/>
        </a:p>
      </dgm:t>
    </dgm:pt>
    <dgm:pt modelId="{1ACA5451-0A39-4748-8F28-B3332251568E}" type="parTrans" cxnId="{7200DA23-B54B-46A3-B4F3-ABC5E05B3EA5}">
      <dgm:prSet/>
      <dgm:spPr/>
      <dgm:t>
        <a:bodyPr/>
        <a:lstStyle/>
        <a:p>
          <a:endParaRPr lang="en-IN"/>
        </a:p>
      </dgm:t>
    </dgm:pt>
    <dgm:pt modelId="{336F358D-2D74-40E6-9401-F38C053BA4BA}" type="sibTrans" cxnId="{7200DA23-B54B-46A3-B4F3-ABC5E05B3EA5}">
      <dgm:prSet/>
      <dgm:spPr/>
      <dgm:t>
        <a:bodyPr/>
        <a:lstStyle/>
        <a:p>
          <a:endParaRPr lang="en-IN"/>
        </a:p>
      </dgm:t>
    </dgm:pt>
    <dgm:pt modelId="{28BC2808-3CE1-4562-B3F6-45E9E447823A}">
      <dgm:prSet phldrT="[Text]"/>
      <dgm:spPr/>
      <dgm:t>
        <a:bodyPr/>
        <a:lstStyle/>
        <a:p>
          <a:r>
            <a:rPr lang="en-US" b="1" dirty="0"/>
            <a:t>Preprocessing</a:t>
          </a:r>
          <a:endParaRPr lang="en-IN" b="1" dirty="0"/>
        </a:p>
      </dgm:t>
    </dgm:pt>
    <dgm:pt modelId="{990B8D85-3496-43CC-9188-C7A91FFF0027}" type="parTrans" cxnId="{2EF19ACB-C22F-4DAD-AB75-09013E1B3543}">
      <dgm:prSet/>
      <dgm:spPr/>
      <dgm:t>
        <a:bodyPr/>
        <a:lstStyle/>
        <a:p>
          <a:endParaRPr lang="en-IN"/>
        </a:p>
      </dgm:t>
    </dgm:pt>
    <dgm:pt modelId="{FED76A27-A9F9-4AF0-A686-87C947E2B5C2}" type="sibTrans" cxnId="{2EF19ACB-C22F-4DAD-AB75-09013E1B3543}">
      <dgm:prSet/>
      <dgm:spPr/>
      <dgm:t>
        <a:bodyPr/>
        <a:lstStyle/>
        <a:p>
          <a:endParaRPr lang="en-IN"/>
        </a:p>
      </dgm:t>
    </dgm:pt>
    <dgm:pt modelId="{E55DCEEE-6CC2-4444-B148-B6C6A8E323B6}">
      <dgm:prSet phldrT="[Text]"/>
      <dgm:spPr/>
      <dgm:t>
        <a:bodyPr/>
        <a:lstStyle/>
        <a:p>
          <a:r>
            <a:rPr lang="en-US" dirty="0"/>
            <a:t>Convert categorical into numerical</a:t>
          </a:r>
          <a:endParaRPr lang="en-IN" dirty="0"/>
        </a:p>
      </dgm:t>
    </dgm:pt>
    <dgm:pt modelId="{8F2DDE9D-7DC9-4CE5-93AB-FF920E1170DF}" type="parTrans" cxnId="{0529E86E-12E1-4F21-9D33-79FBE1F0AA01}">
      <dgm:prSet/>
      <dgm:spPr/>
      <dgm:t>
        <a:bodyPr/>
        <a:lstStyle/>
        <a:p>
          <a:endParaRPr lang="en-IN"/>
        </a:p>
      </dgm:t>
    </dgm:pt>
    <dgm:pt modelId="{AD32B40A-5770-4A05-B937-3B65B5EE19A3}" type="sibTrans" cxnId="{0529E86E-12E1-4F21-9D33-79FBE1F0AA01}">
      <dgm:prSet/>
      <dgm:spPr/>
      <dgm:t>
        <a:bodyPr/>
        <a:lstStyle/>
        <a:p>
          <a:endParaRPr lang="en-IN"/>
        </a:p>
      </dgm:t>
    </dgm:pt>
    <dgm:pt modelId="{CD848F09-E663-4BE7-A1BE-0D40F5AD3156}">
      <dgm:prSet phldrT="[Text]"/>
      <dgm:spPr/>
      <dgm:t>
        <a:bodyPr/>
        <a:lstStyle/>
        <a:p>
          <a:r>
            <a:rPr lang="en-US" b="1" dirty="0"/>
            <a:t>Model Training</a:t>
          </a:r>
          <a:endParaRPr lang="en-IN" b="1" dirty="0"/>
        </a:p>
      </dgm:t>
    </dgm:pt>
    <dgm:pt modelId="{9805C1AD-B2E2-41EB-95AB-3A0E8C42FC07}" type="parTrans" cxnId="{D58A7C3D-0024-4962-9582-FB9B16E89F84}">
      <dgm:prSet/>
      <dgm:spPr/>
      <dgm:t>
        <a:bodyPr/>
        <a:lstStyle/>
        <a:p>
          <a:endParaRPr lang="en-IN"/>
        </a:p>
      </dgm:t>
    </dgm:pt>
    <dgm:pt modelId="{58507DF7-5D11-4E88-AE09-69015EA7D9D9}" type="sibTrans" cxnId="{D58A7C3D-0024-4962-9582-FB9B16E89F84}">
      <dgm:prSet/>
      <dgm:spPr/>
      <dgm:t>
        <a:bodyPr/>
        <a:lstStyle/>
        <a:p>
          <a:endParaRPr lang="en-IN"/>
        </a:p>
      </dgm:t>
    </dgm:pt>
    <dgm:pt modelId="{F43E3560-21A0-4613-8E11-0A46E7C3E38B}">
      <dgm:prSet phldrT="[Text]"/>
      <dgm:spPr/>
      <dgm:t>
        <a:bodyPr/>
        <a:lstStyle/>
        <a:p>
          <a:r>
            <a:rPr lang="en-US" b="0" i="0" dirty="0"/>
            <a:t>Employing various algorithms for model training</a:t>
          </a:r>
          <a:endParaRPr lang="en-IN" dirty="0"/>
        </a:p>
      </dgm:t>
    </dgm:pt>
    <dgm:pt modelId="{0C70CDEF-3FBE-4CD7-B631-1B27C143977E}" type="parTrans" cxnId="{113DF0B2-85C0-44E5-8ABA-22DAEA9C49F7}">
      <dgm:prSet/>
      <dgm:spPr/>
      <dgm:t>
        <a:bodyPr/>
        <a:lstStyle/>
        <a:p>
          <a:endParaRPr lang="en-IN"/>
        </a:p>
      </dgm:t>
    </dgm:pt>
    <dgm:pt modelId="{7E408605-2203-4D1F-AB20-8BC12901964E}" type="sibTrans" cxnId="{113DF0B2-85C0-44E5-8ABA-22DAEA9C49F7}">
      <dgm:prSet/>
      <dgm:spPr/>
      <dgm:t>
        <a:bodyPr/>
        <a:lstStyle/>
        <a:p>
          <a:endParaRPr lang="en-IN"/>
        </a:p>
      </dgm:t>
    </dgm:pt>
    <dgm:pt modelId="{03B3C888-EC27-4666-862D-BFE6CC0A5064}">
      <dgm:prSet phldrT="[Text]"/>
      <dgm:spPr/>
      <dgm:t>
        <a:bodyPr/>
        <a:lstStyle/>
        <a:p>
          <a:r>
            <a:rPr lang="en-US" dirty="0"/>
            <a:t>Testing Data (25%)</a:t>
          </a:r>
          <a:endParaRPr lang="en-IN" dirty="0"/>
        </a:p>
      </dgm:t>
    </dgm:pt>
    <dgm:pt modelId="{7C059762-4656-4642-A724-FA6D73CA49FF}" type="parTrans" cxnId="{8521C9C9-DA84-438F-8F9D-5BC3DE5BD8E6}">
      <dgm:prSet/>
      <dgm:spPr/>
      <dgm:t>
        <a:bodyPr/>
        <a:lstStyle/>
        <a:p>
          <a:endParaRPr lang="en-IN"/>
        </a:p>
      </dgm:t>
    </dgm:pt>
    <dgm:pt modelId="{6FB7DBF9-F3BC-4E70-82C5-0DFB2ABC9085}" type="sibTrans" cxnId="{8521C9C9-DA84-438F-8F9D-5BC3DE5BD8E6}">
      <dgm:prSet/>
      <dgm:spPr/>
      <dgm:t>
        <a:bodyPr/>
        <a:lstStyle/>
        <a:p>
          <a:endParaRPr lang="en-IN"/>
        </a:p>
      </dgm:t>
    </dgm:pt>
    <dgm:pt modelId="{9149EA51-78B8-4D2A-A7B8-A69D7A41D60A}">
      <dgm:prSet phldrT="[Text]"/>
      <dgm:spPr/>
      <dgm:t>
        <a:bodyPr/>
        <a:lstStyle/>
        <a:p>
          <a:r>
            <a:rPr lang="en-US" dirty="0"/>
            <a:t>Scaling numerical values</a:t>
          </a:r>
          <a:endParaRPr lang="en-IN" dirty="0"/>
        </a:p>
      </dgm:t>
    </dgm:pt>
    <dgm:pt modelId="{588920F2-E09A-46D4-BD45-9D6526B6A11D}" type="parTrans" cxnId="{CE7A368D-DCCB-4B63-B4B0-30658820FBEA}">
      <dgm:prSet/>
      <dgm:spPr/>
      <dgm:t>
        <a:bodyPr/>
        <a:lstStyle/>
        <a:p>
          <a:endParaRPr lang="en-IN"/>
        </a:p>
      </dgm:t>
    </dgm:pt>
    <dgm:pt modelId="{9B06EEE7-E63F-4883-AF61-E2250C96A8D9}" type="sibTrans" cxnId="{CE7A368D-DCCB-4B63-B4B0-30658820FBEA}">
      <dgm:prSet/>
      <dgm:spPr/>
      <dgm:t>
        <a:bodyPr/>
        <a:lstStyle/>
        <a:p>
          <a:endParaRPr lang="en-IN"/>
        </a:p>
      </dgm:t>
    </dgm:pt>
    <dgm:pt modelId="{0F2D0EB6-795D-4C0F-BCFA-77388D5F7E29}">
      <dgm:prSet/>
      <dgm:spPr/>
      <dgm:t>
        <a:bodyPr/>
        <a:lstStyle/>
        <a:p>
          <a:r>
            <a:rPr lang="en-US" b="1" dirty="0"/>
            <a:t>Evaluation</a:t>
          </a:r>
          <a:endParaRPr lang="en-IN" b="1" dirty="0"/>
        </a:p>
      </dgm:t>
    </dgm:pt>
    <dgm:pt modelId="{EDDCF818-DFF0-45A5-86F4-4225870BC362}" type="parTrans" cxnId="{878D4276-0516-4BCD-BCA8-34471A6EDEB9}">
      <dgm:prSet/>
      <dgm:spPr/>
      <dgm:t>
        <a:bodyPr/>
        <a:lstStyle/>
        <a:p>
          <a:endParaRPr lang="en-IN"/>
        </a:p>
      </dgm:t>
    </dgm:pt>
    <dgm:pt modelId="{B3F340E4-D959-4232-838B-DBD6555D2325}" type="sibTrans" cxnId="{878D4276-0516-4BCD-BCA8-34471A6EDEB9}">
      <dgm:prSet/>
      <dgm:spPr/>
      <dgm:t>
        <a:bodyPr/>
        <a:lstStyle/>
        <a:p>
          <a:endParaRPr lang="en-IN"/>
        </a:p>
      </dgm:t>
    </dgm:pt>
    <dgm:pt modelId="{C2718930-602F-455B-88B0-4EE85DBF6286}">
      <dgm:prSet phldrT="[Text]"/>
      <dgm:spPr/>
      <dgm:t>
        <a:bodyPr/>
        <a:lstStyle/>
        <a:p>
          <a:endParaRPr lang="en-IN" dirty="0"/>
        </a:p>
      </dgm:t>
    </dgm:pt>
    <dgm:pt modelId="{367A60CF-D27A-4B1F-A9B0-08BA28A17AEA}" type="sibTrans" cxnId="{88EAB494-7DD8-4A5F-B479-66CBA5123198}">
      <dgm:prSet/>
      <dgm:spPr/>
      <dgm:t>
        <a:bodyPr/>
        <a:lstStyle/>
        <a:p>
          <a:endParaRPr lang="en-IN"/>
        </a:p>
      </dgm:t>
    </dgm:pt>
    <dgm:pt modelId="{3C7DB25C-3CDB-4924-A3A9-F185C56C552B}" type="parTrans" cxnId="{88EAB494-7DD8-4A5F-B479-66CBA5123198}">
      <dgm:prSet/>
      <dgm:spPr/>
      <dgm:t>
        <a:bodyPr/>
        <a:lstStyle/>
        <a:p>
          <a:endParaRPr lang="en-IN"/>
        </a:p>
      </dgm:t>
    </dgm:pt>
    <dgm:pt modelId="{C3F5669B-699A-4A65-8C19-DB5804B7D44B}">
      <dgm:prSet/>
      <dgm:spPr/>
      <dgm:t>
        <a:bodyPr/>
        <a:lstStyle/>
        <a:p>
          <a:r>
            <a:rPr lang="en-IN" b="0" i="0" dirty="0"/>
            <a:t>Evaluating trained models utilizing diverse metrics</a:t>
          </a:r>
          <a:endParaRPr lang="en-IN" dirty="0"/>
        </a:p>
      </dgm:t>
    </dgm:pt>
    <dgm:pt modelId="{CF0C983C-F5CB-4C12-AA9C-B16FDC597087}" type="parTrans" cxnId="{38C93378-0EA3-46CA-9D67-45D1D25A4A78}">
      <dgm:prSet/>
      <dgm:spPr/>
      <dgm:t>
        <a:bodyPr/>
        <a:lstStyle/>
        <a:p>
          <a:endParaRPr lang="en-IN"/>
        </a:p>
      </dgm:t>
    </dgm:pt>
    <dgm:pt modelId="{C422F5F0-B34A-4750-B2A7-D867A4141D92}" type="sibTrans" cxnId="{38C93378-0EA3-46CA-9D67-45D1D25A4A78}">
      <dgm:prSet/>
      <dgm:spPr/>
      <dgm:t>
        <a:bodyPr/>
        <a:lstStyle/>
        <a:p>
          <a:endParaRPr lang="en-IN"/>
        </a:p>
      </dgm:t>
    </dgm:pt>
    <dgm:pt modelId="{FC80F856-7633-4C91-ACA1-CE55554B9AF2}">
      <dgm:prSet phldrT="[Text]"/>
      <dgm:spPr/>
      <dgm:t>
        <a:bodyPr/>
        <a:lstStyle/>
        <a:p>
          <a:r>
            <a:rPr lang="en-US" dirty="0"/>
            <a:t>Identify Target Variable</a:t>
          </a:r>
          <a:endParaRPr lang="en-IN" dirty="0"/>
        </a:p>
      </dgm:t>
    </dgm:pt>
    <dgm:pt modelId="{A9A66EF5-491A-43ED-B691-11F3B0C5ABC8}" type="parTrans" cxnId="{AAE63152-446E-4F6D-945C-E3E2E9B1DA08}">
      <dgm:prSet/>
      <dgm:spPr/>
      <dgm:t>
        <a:bodyPr/>
        <a:lstStyle/>
        <a:p>
          <a:endParaRPr lang="en-IN"/>
        </a:p>
      </dgm:t>
    </dgm:pt>
    <dgm:pt modelId="{40C184E8-EA61-444C-ACE2-2316CB26F5D2}" type="sibTrans" cxnId="{AAE63152-446E-4F6D-945C-E3E2E9B1DA08}">
      <dgm:prSet/>
      <dgm:spPr/>
      <dgm:t>
        <a:bodyPr/>
        <a:lstStyle/>
        <a:p>
          <a:endParaRPr lang="en-IN"/>
        </a:p>
      </dgm:t>
    </dgm:pt>
    <dgm:pt modelId="{B86DABC5-52D1-45E7-A033-C6D852B0D8B4}">
      <dgm:prSet phldrT="[Text]"/>
      <dgm:spPr/>
      <dgm:t>
        <a:bodyPr/>
        <a:lstStyle/>
        <a:p>
          <a:r>
            <a:rPr lang="en-US" dirty="0"/>
            <a:t>Training Data (75%)</a:t>
          </a:r>
          <a:endParaRPr lang="en-IN" dirty="0"/>
        </a:p>
      </dgm:t>
    </dgm:pt>
    <dgm:pt modelId="{14F1C37F-FB46-4C0B-AC30-6DAEB1387F32}" type="parTrans" cxnId="{3F3DF853-2450-43FB-A4B4-C44ED530C29F}">
      <dgm:prSet/>
      <dgm:spPr/>
      <dgm:t>
        <a:bodyPr/>
        <a:lstStyle/>
        <a:p>
          <a:endParaRPr lang="en-IN"/>
        </a:p>
      </dgm:t>
    </dgm:pt>
    <dgm:pt modelId="{33D02D3C-3AB2-4DE2-BB3B-2507747764E5}" type="sibTrans" cxnId="{3F3DF853-2450-43FB-A4B4-C44ED530C29F}">
      <dgm:prSet/>
      <dgm:spPr/>
      <dgm:t>
        <a:bodyPr/>
        <a:lstStyle/>
        <a:p>
          <a:endParaRPr lang="en-IN"/>
        </a:p>
      </dgm:t>
    </dgm:pt>
    <dgm:pt modelId="{D5996784-22CD-4001-9E17-2CBAFF61AB5B}" type="pres">
      <dgm:prSet presAssocID="{8A58B6A1-388F-446F-B4E0-1B3856EF356E}" presName="linearFlow" presStyleCnt="0">
        <dgm:presLayoutVars>
          <dgm:dir/>
          <dgm:animLvl val="lvl"/>
          <dgm:resizeHandles val="exact"/>
        </dgm:presLayoutVars>
      </dgm:prSet>
      <dgm:spPr/>
    </dgm:pt>
    <dgm:pt modelId="{343B084F-4C57-4FEE-A2E4-0AFE2B7168F1}" type="pres">
      <dgm:prSet presAssocID="{133134C1-8138-441B-A324-B6D850C412CC}" presName="composite" presStyleCnt="0"/>
      <dgm:spPr/>
    </dgm:pt>
    <dgm:pt modelId="{AE3B3CED-7465-494C-95A9-87BF076C0508}" type="pres">
      <dgm:prSet presAssocID="{133134C1-8138-441B-A324-B6D850C412C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A48936-5996-4127-BA39-4D5DB8C89278}" type="pres">
      <dgm:prSet presAssocID="{133134C1-8138-441B-A324-B6D850C412CC}" presName="parSh" presStyleLbl="node1" presStyleIdx="0" presStyleCnt="4"/>
      <dgm:spPr/>
    </dgm:pt>
    <dgm:pt modelId="{7CCBD9FF-ECC3-43BD-B9CA-03F533EC01B6}" type="pres">
      <dgm:prSet presAssocID="{133134C1-8138-441B-A324-B6D850C412CC}" presName="desTx" presStyleLbl="fgAcc1" presStyleIdx="0" presStyleCnt="4">
        <dgm:presLayoutVars>
          <dgm:bulletEnabled val="1"/>
        </dgm:presLayoutVars>
      </dgm:prSet>
      <dgm:spPr/>
    </dgm:pt>
    <dgm:pt modelId="{372F12E3-44CD-40B6-98A8-AEFFC9820ED1}" type="pres">
      <dgm:prSet presAssocID="{336F358D-2D74-40E6-9401-F38C053BA4BA}" presName="sibTrans" presStyleLbl="sibTrans2D1" presStyleIdx="0" presStyleCnt="3"/>
      <dgm:spPr/>
    </dgm:pt>
    <dgm:pt modelId="{81474889-2E8C-401D-BBED-D2A5582307CB}" type="pres">
      <dgm:prSet presAssocID="{336F358D-2D74-40E6-9401-F38C053BA4BA}" presName="connTx" presStyleLbl="sibTrans2D1" presStyleIdx="0" presStyleCnt="3"/>
      <dgm:spPr/>
    </dgm:pt>
    <dgm:pt modelId="{10809459-A347-4D98-9CCD-83D0A21D37E8}" type="pres">
      <dgm:prSet presAssocID="{28BC2808-3CE1-4562-B3F6-45E9E447823A}" presName="composite" presStyleCnt="0"/>
      <dgm:spPr/>
    </dgm:pt>
    <dgm:pt modelId="{4364E91E-5247-4F95-B15D-8F84FB41F29A}" type="pres">
      <dgm:prSet presAssocID="{28BC2808-3CE1-4562-B3F6-45E9E447823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2F5FE11-E84A-4A64-9420-3E7D40AE9A44}" type="pres">
      <dgm:prSet presAssocID="{28BC2808-3CE1-4562-B3F6-45E9E447823A}" presName="parSh" presStyleLbl="node1" presStyleIdx="1" presStyleCnt="4"/>
      <dgm:spPr/>
    </dgm:pt>
    <dgm:pt modelId="{24DD5369-F4DE-4A5C-B6EA-934B99D8AE4B}" type="pres">
      <dgm:prSet presAssocID="{28BC2808-3CE1-4562-B3F6-45E9E447823A}" presName="desTx" presStyleLbl="fgAcc1" presStyleIdx="1" presStyleCnt="4">
        <dgm:presLayoutVars>
          <dgm:bulletEnabled val="1"/>
        </dgm:presLayoutVars>
      </dgm:prSet>
      <dgm:spPr/>
    </dgm:pt>
    <dgm:pt modelId="{DF809B0C-FF84-43EC-88B5-86060353C37C}" type="pres">
      <dgm:prSet presAssocID="{FED76A27-A9F9-4AF0-A686-87C947E2B5C2}" presName="sibTrans" presStyleLbl="sibTrans2D1" presStyleIdx="1" presStyleCnt="3"/>
      <dgm:spPr/>
    </dgm:pt>
    <dgm:pt modelId="{10416340-306A-4B89-8847-C1651A7AD725}" type="pres">
      <dgm:prSet presAssocID="{FED76A27-A9F9-4AF0-A686-87C947E2B5C2}" presName="connTx" presStyleLbl="sibTrans2D1" presStyleIdx="1" presStyleCnt="3"/>
      <dgm:spPr/>
    </dgm:pt>
    <dgm:pt modelId="{F6B7C477-DAE3-414E-A0DF-1AD20AC9A905}" type="pres">
      <dgm:prSet presAssocID="{CD848F09-E663-4BE7-A1BE-0D40F5AD3156}" presName="composite" presStyleCnt="0"/>
      <dgm:spPr/>
    </dgm:pt>
    <dgm:pt modelId="{481544A4-59F3-49F9-8FA1-80CF432F8928}" type="pres">
      <dgm:prSet presAssocID="{CD848F09-E663-4BE7-A1BE-0D40F5AD315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882D750-82EF-431E-B23F-9793A74A804F}" type="pres">
      <dgm:prSet presAssocID="{CD848F09-E663-4BE7-A1BE-0D40F5AD3156}" presName="parSh" presStyleLbl="node1" presStyleIdx="2" presStyleCnt="4"/>
      <dgm:spPr/>
    </dgm:pt>
    <dgm:pt modelId="{5D172EA3-225F-4BE3-B4A2-1372338B17D2}" type="pres">
      <dgm:prSet presAssocID="{CD848F09-E663-4BE7-A1BE-0D40F5AD3156}" presName="desTx" presStyleLbl="fgAcc1" presStyleIdx="2" presStyleCnt="4" custLinFactNeighborX="723">
        <dgm:presLayoutVars>
          <dgm:bulletEnabled val="1"/>
        </dgm:presLayoutVars>
      </dgm:prSet>
      <dgm:spPr/>
    </dgm:pt>
    <dgm:pt modelId="{9132335E-DD82-4D33-9CC2-0406A8B24FCA}" type="pres">
      <dgm:prSet presAssocID="{58507DF7-5D11-4E88-AE09-69015EA7D9D9}" presName="sibTrans" presStyleLbl="sibTrans2D1" presStyleIdx="2" presStyleCnt="3"/>
      <dgm:spPr/>
    </dgm:pt>
    <dgm:pt modelId="{D76E95BF-01EF-4896-BDFA-81C7E082955D}" type="pres">
      <dgm:prSet presAssocID="{58507DF7-5D11-4E88-AE09-69015EA7D9D9}" presName="connTx" presStyleLbl="sibTrans2D1" presStyleIdx="2" presStyleCnt="3"/>
      <dgm:spPr/>
    </dgm:pt>
    <dgm:pt modelId="{C40DEDFB-E192-4D07-8D05-399ABFA7AB93}" type="pres">
      <dgm:prSet presAssocID="{0F2D0EB6-795D-4C0F-BCFA-77388D5F7E29}" presName="composite" presStyleCnt="0"/>
      <dgm:spPr/>
    </dgm:pt>
    <dgm:pt modelId="{FC9A6148-5FFD-4864-A639-215322BB8C03}" type="pres">
      <dgm:prSet presAssocID="{0F2D0EB6-795D-4C0F-BCFA-77388D5F7E2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5DFACB-A32B-4E2B-BFEE-E237CD112EC2}" type="pres">
      <dgm:prSet presAssocID="{0F2D0EB6-795D-4C0F-BCFA-77388D5F7E29}" presName="parSh" presStyleLbl="node1" presStyleIdx="3" presStyleCnt="4"/>
      <dgm:spPr/>
    </dgm:pt>
    <dgm:pt modelId="{E3E64B83-DFC6-4C29-A09B-9706B9AB50B4}" type="pres">
      <dgm:prSet presAssocID="{0F2D0EB6-795D-4C0F-BCFA-77388D5F7E29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6592408-38DC-4AE3-884F-3866F7FE634C}" type="presOf" srcId="{C2718930-602F-455B-88B0-4EE85DBF6286}" destId="{5D172EA3-225F-4BE3-B4A2-1372338B17D2}" srcOrd="0" destOrd="1" presId="urn:microsoft.com/office/officeart/2005/8/layout/process3"/>
    <dgm:cxn modelId="{433F5D0F-3420-4409-8E36-356EFBFE332C}" type="presOf" srcId="{28BC2808-3CE1-4562-B3F6-45E9E447823A}" destId="{4364E91E-5247-4F95-B15D-8F84FB41F29A}" srcOrd="0" destOrd="0" presId="urn:microsoft.com/office/officeart/2005/8/layout/process3"/>
    <dgm:cxn modelId="{5F8A3F1A-6BAE-45AF-8F84-E5355821449D}" type="presOf" srcId="{FC80F856-7633-4C91-ACA1-CE55554B9AF2}" destId="{7CCBD9FF-ECC3-43BD-B9CA-03F533EC01B6}" srcOrd="0" destOrd="0" presId="urn:microsoft.com/office/officeart/2005/8/layout/process3"/>
    <dgm:cxn modelId="{958DC31A-0957-40A8-BBCC-C88F8EEC0535}" type="presOf" srcId="{B86DABC5-52D1-45E7-A033-C6D852B0D8B4}" destId="{7CCBD9FF-ECC3-43BD-B9CA-03F533EC01B6}" srcOrd="0" destOrd="1" presId="urn:microsoft.com/office/officeart/2005/8/layout/process3"/>
    <dgm:cxn modelId="{51422D21-CDAA-4602-81DE-AAFF839750DF}" type="presOf" srcId="{FED76A27-A9F9-4AF0-A686-87C947E2B5C2}" destId="{DF809B0C-FF84-43EC-88B5-86060353C37C}" srcOrd="0" destOrd="0" presId="urn:microsoft.com/office/officeart/2005/8/layout/process3"/>
    <dgm:cxn modelId="{AC193121-7063-4CA7-A710-A169E6696CE1}" type="presOf" srcId="{0F2D0EB6-795D-4C0F-BCFA-77388D5F7E29}" destId="{FB5DFACB-A32B-4E2B-BFEE-E237CD112EC2}" srcOrd="1" destOrd="0" presId="urn:microsoft.com/office/officeart/2005/8/layout/process3"/>
    <dgm:cxn modelId="{905AA821-265B-4A13-82AF-C788FCD3BAB4}" type="presOf" srcId="{F43E3560-21A0-4613-8E11-0A46E7C3E38B}" destId="{5D172EA3-225F-4BE3-B4A2-1372338B17D2}" srcOrd="0" destOrd="0" presId="urn:microsoft.com/office/officeart/2005/8/layout/process3"/>
    <dgm:cxn modelId="{7200DA23-B54B-46A3-B4F3-ABC5E05B3EA5}" srcId="{8A58B6A1-388F-446F-B4E0-1B3856EF356E}" destId="{133134C1-8138-441B-A324-B6D850C412CC}" srcOrd="0" destOrd="0" parTransId="{1ACA5451-0A39-4748-8F28-B3332251568E}" sibTransId="{336F358D-2D74-40E6-9401-F38C053BA4BA}"/>
    <dgm:cxn modelId="{D8691A24-22BE-4D87-A457-F7C3A7B65769}" type="presOf" srcId="{58507DF7-5D11-4E88-AE09-69015EA7D9D9}" destId="{D76E95BF-01EF-4896-BDFA-81C7E082955D}" srcOrd="1" destOrd="0" presId="urn:microsoft.com/office/officeart/2005/8/layout/process3"/>
    <dgm:cxn modelId="{9A1EE925-66A6-4D55-AA03-68724A68E5DC}" type="presOf" srcId="{336F358D-2D74-40E6-9401-F38C053BA4BA}" destId="{81474889-2E8C-401D-BBED-D2A5582307CB}" srcOrd="1" destOrd="0" presId="urn:microsoft.com/office/officeart/2005/8/layout/process3"/>
    <dgm:cxn modelId="{F7731A26-51A9-41C4-A19C-C9E3EB7FD719}" type="presOf" srcId="{CD848F09-E663-4BE7-A1BE-0D40F5AD3156}" destId="{C882D750-82EF-431E-B23F-9793A74A804F}" srcOrd="1" destOrd="0" presId="urn:microsoft.com/office/officeart/2005/8/layout/process3"/>
    <dgm:cxn modelId="{3B35CE2B-762F-4321-A850-EC427B9B3F80}" type="presOf" srcId="{133134C1-8138-441B-A324-B6D850C412CC}" destId="{8EA48936-5996-4127-BA39-4D5DB8C89278}" srcOrd="1" destOrd="0" presId="urn:microsoft.com/office/officeart/2005/8/layout/process3"/>
    <dgm:cxn modelId="{D58A7C3D-0024-4962-9582-FB9B16E89F84}" srcId="{8A58B6A1-388F-446F-B4E0-1B3856EF356E}" destId="{CD848F09-E663-4BE7-A1BE-0D40F5AD3156}" srcOrd="2" destOrd="0" parTransId="{9805C1AD-B2E2-41EB-95AB-3A0E8C42FC07}" sibTransId="{58507DF7-5D11-4E88-AE09-69015EA7D9D9}"/>
    <dgm:cxn modelId="{264F0841-6FD2-4132-8AA1-35A1A83B933A}" type="presOf" srcId="{9149EA51-78B8-4D2A-A7B8-A69D7A41D60A}" destId="{24DD5369-F4DE-4A5C-B6EA-934B99D8AE4B}" srcOrd="0" destOrd="1" presId="urn:microsoft.com/office/officeart/2005/8/layout/process3"/>
    <dgm:cxn modelId="{0529E86E-12E1-4F21-9D33-79FBE1F0AA01}" srcId="{28BC2808-3CE1-4562-B3F6-45E9E447823A}" destId="{E55DCEEE-6CC2-4444-B148-B6C6A8E323B6}" srcOrd="0" destOrd="0" parTransId="{8F2DDE9D-7DC9-4CE5-93AB-FF920E1170DF}" sibTransId="{AD32B40A-5770-4A05-B937-3B65B5EE19A3}"/>
    <dgm:cxn modelId="{99877270-DB14-4104-88A5-1F70D70795BB}" type="presOf" srcId="{E55DCEEE-6CC2-4444-B148-B6C6A8E323B6}" destId="{24DD5369-F4DE-4A5C-B6EA-934B99D8AE4B}" srcOrd="0" destOrd="0" presId="urn:microsoft.com/office/officeart/2005/8/layout/process3"/>
    <dgm:cxn modelId="{AAE63152-446E-4F6D-945C-E3E2E9B1DA08}" srcId="{133134C1-8138-441B-A324-B6D850C412CC}" destId="{FC80F856-7633-4C91-ACA1-CE55554B9AF2}" srcOrd="0" destOrd="0" parTransId="{A9A66EF5-491A-43ED-B691-11F3B0C5ABC8}" sibTransId="{40C184E8-EA61-444C-ACE2-2316CB26F5D2}"/>
    <dgm:cxn modelId="{3F3DF853-2450-43FB-A4B4-C44ED530C29F}" srcId="{133134C1-8138-441B-A324-B6D850C412CC}" destId="{B86DABC5-52D1-45E7-A033-C6D852B0D8B4}" srcOrd="1" destOrd="0" parTransId="{14F1C37F-FB46-4C0B-AC30-6DAEB1387F32}" sibTransId="{33D02D3C-3AB2-4DE2-BB3B-2507747764E5}"/>
    <dgm:cxn modelId="{D6F4B075-14F6-4178-87F0-42B014AD7905}" type="presOf" srcId="{C3F5669B-699A-4A65-8C19-DB5804B7D44B}" destId="{E3E64B83-DFC6-4C29-A09B-9706B9AB50B4}" srcOrd="0" destOrd="0" presId="urn:microsoft.com/office/officeart/2005/8/layout/process3"/>
    <dgm:cxn modelId="{878D4276-0516-4BCD-BCA8-34471A6EDEB9}" srcId="{8A58B6A1-388F-446F-B4E0-1B3856EF356E}" destId="{0F2D0EB6-795D-4C0F-BCFA-77388D5F7E29}" srcOrd="3" destOrd="0" parTransId="{EDDCF818-DFF0-45A5-86F4-4225870BC362}" sibTransId="{B3F340E4-D959-4232-838B-DBD6555D2325}"/>
    <dgm:cxn modelId="{38C93378-0EA3-46CA-9D67-45D1D25A4A78}" srcId="{0F2D0EB6-795D-4C0F-BCFA-77388D5F7E29}" destId="{C3F5669B-699A-4A65-8C19-DB5804B7D44B}" srcOrd="0" destOrd="0" parTransId="{CF0C983C-F5CB-4C12-AA9C-B16FDC597087}" sibTransId="{C422F5F0-B34A-4750-B2A7-D867A4141D92}"/>
    <dgm:cxn modelId="{FAADDA7F-4D74-4D62-81E7-12F323E6D42B}" type="presOf" srcId="{58507DF7-5D11-4E88-AE09-69015EA7D9D9}" destId="{9132335E-DD82-4D33-9CC2-0406A8B24FCA}" srcOrd="0" destOrd="0" presId="urn:microsoft.com/office/officeart/2005/8/layout/process3"/>
    <dgm:cxn modelId="{8C4DA280-EC84-495F-88BC-698B05948978}" type="presOf" srcId="{336F358D-2D74-40E6-9401-F38C053BA4BA}" destId="{372F12E3-44CD-40B6-98A8-AEFFC9820ED1}" srcOrd="0" destOrd="0" presId="urn:microsoft.com/office/officeart/2005/8/layout/process3"/>
    <dgm:cxn modelId="{CE7A368D-DCCB-4B63-B4B0-30658820FBEA}" srcId="{28BC2808-3CE1-4562-B3F6-45E9E447823A}" destId="{9149EA51-78B8-4D2A-A7B8-A69D7A41D60A}" srcOrd="1" destOrd="0" parTransId="{588920F2-E09A-46D4-BD45-9D6526B6A11D}" sibTransId="{9B06EEE7-E63F-4883-AF61-E2250C96A8D9}"/>
    <dgm:cxn modelId="{88EAB494-7DD8-4A5F-B479-66CBA5123198}" srcId="{CD848F09-E663-4BE7-A1BE-0D40F5AD3156}" destId="{C2718930-602F-455B-88B0-4EE85DBF6286}" srcOrd="1" destOrd="0" parTransId="{3C7DB25C-3CDB-4924-A3A9-F185C56C552B}" sibTransId="{367A60CF-D27A-4B1F-A9B0-08BA28A17AEA}"/>
    <dgm:cxn modelId="{4F32D7A0-6227-4A60-8469-F75327A4A445}" type="presOf" srcId="{133134C1-8138-441B-A324-B6D850C412CC}" destId="{AE3B3CED-7465-494C-95A9-87BF076C0508}" srcOrd="0" destOrd="0" presId="urn:microsoft.com/office/officeart/2005/8/layout/process3"/>
    <dgm:cxn modelId="{0C8ED8AB-F880-4DD0-8FA5-BF3229288F4F}" type="presOf" srcId="{28BC2808-3CE1-4562-B3F6-45E9E447823A}" destId="{32F5FE11-E84A-4A64-9420-3E7D40AE9A44}" srcOrd="1" destOrd="0" presId="urn:microsoft.com/office/officeart/2005/8/layout/process3"/>
    <dgm:cxn modelId="{08820FB2-61AF-4C56-A02F-D0204000EC2F}" type="presOf" srcId="{03B3C888-EC27-4666-862D-BFE6CC0A5064}" destId="{7CCBD9FF-ECC3-43BD-B9CA-03F533EC01B6}" srcOrd="0" destOrd="2" presId="urn:microsoft.com/office/officeart/2005/8/layout/process3"/>
    <dgm:cxn modelId="{113DF0B2-85C0-44E5-8ABA-22DAEA9C49F7}" srcId="{CD848F09-E663-4BE7-A1BE-0D40F5AD3156}" destId="{F43E3560-21A0-4613-8E11-0A46E7C3E38B}" srcOrd="0" destOrd="0" parTransId="{0C70CDEF-3FBE-4CD7-B631-1B27C143977E}" sibTransId="{7E408605-2203-4D1F-AB20-8BC12901964E}"/>
    <dgm:cxn modelId="{649103B6-D07B-4648-9695-7F12194406EA}" type="presOf" srcId="{8A58B6A1-388F-446F-B4E0-1B3856EF356E}" destId="{D5996784-22CD-4001-9E17-2CBAFF61AB5B}" srcOrd="0" destOrd="0" presId="urn:microsoft.com/office/officeart/2005/8/layout/process3"/>
    <dgm:cxn modelId="{8521C9C9-DA84-438F-8F9D-5BC3DE5BD8E6}" srcId="{133134C1-8138-441B-A324-B6D850C412CC}" destId="{03B3C888-EC27-4666-862D-BFE6CC0A5064}" srcOrd="2" destOrd="0" parTransId="{7C059762-4656-4642-A724-FA6D73CA49FF}" sibTransId="{6FB7DBF9-F3BC-4E70-82C5-0DFB2ABC9085}"/>
    <dgm:cxn modelId="{2EF19ACB-C22F-4DAD-AB75-09013E1B3543}" srcId="{8A58B6A1-388F-446F-B4E0-1B3856EF356E}" destId="{28BC2808-3CE1-4562-B3F6-45E9E447823A}" srcOrd="1" destOrd="0" parTransId="{990B8D85-3496-43CC-9188-C7A91FFF0027}" sibTransId="{FED76A27-A9F9-4AF0-A686-87C947E2B5C2}"/>
    <dgm:cxn modelId="{5343C3CD-B741-417E-95A1-23838FAADF17}" type="presOf" srcId="{0F2D0EB6-795D-4C0F-BCFA-77388D5F7E29}" destId="{FC9A6148-5FFD-4864-A639-215322BB8C03}" srcOrd="0" destOrd="0" presId="urn:microsoft.com/office/officeart/2005/8/layout/process3"/>
    <dgm:cxn modelId="{E2C63ED2-6D22-4946-9C74-ECA6068B0D2C}" type="presOf" srcId="{FED76A27-A9F9-4AF0-A686-87C947E2B5C2}" destId="{10416340-306A-4B89-8847-C1651A7AD725}" srcOrd="1" destOrd="0" presId="urn:microsoft.com/office/officeart/2005/8/layout/process3"/>
    <dgm:cxn modelId="{38EDA4EE-B1C2-4545-9375-0F4B578C5F1B}" type="presOf" srcId="{CD848F09-E663-4BE7-A1BE-0D40F5AD3156}" destId="{481544A4-59F3-49F9-8FA1-80CF432F8928}" srcOrd="0" destOrd="0" presId="urn:microsoft.com/office/officeart/2005/8/layout/process3"/>
    <dgm:cxn modelId="{ADB76B1A-6D39-40A8-82AE-757AA73B39FE}" type="presParOf" srcId="{D5996784-22CD-4001-9E17-2CBAFF61AB5B}" destId="{343B084F-4C57-4FEE-A2E4-0AFE2B7168F1}" srcOrd="0" destOrd="0" presId="urn:microsoft.com/office/officeart/2005/8/layout/process3"/>
    <dgm:cxn modelId="{9C8FE289-924F-438B-A29D-E75BEB8BEE34}" type="presParOf" srcId="{343B084F-4C57-4FEE-A2E4-0AFE2B7168F1}" destId="{AE3B3CED-7465-494C-95A9-87BF076C0508}" srcOrd="0" destOrd="0" presId="urn:microsoft.com/office/officeart/2005/8/layout/process3"/>
    <dgm:cxn modelId="{5EA063AC-1DDC-4159-A1FC-257DC44A3DEC}" type="presParOf" srcId="{343B084F-4C57-4FEE-A2E4-0AFE2B7168F1}" destId="{8EA48936-5996-4127-BA39-4D5DB8C89278}" srcOrd="1" destOrd="0" presId="urn:microsoft.com/office/officeart/2005/8/layout/process3"/>
    <dgm:cxn modelId="{526270CA-37AC-4747-943A-652781AFFB8A}" type="presParOf" srcId="{343B084F-4C57-4FEE-A2E4-0AFE2B7168F1}" destId="{7CCBD9FF-ECC3-43BD-B9CA-03F533EC01B6}" srcOrd="2" destOrd="0" presId="urn:microsoft.com/office/officeart/2005/8/layout/process3"/>
    <dgm:cxn modelId="{9035717A-FF6F-4FEE-B88C-AF54554DB77C}" type="presParOf" srcId="{D5996784-22CD-4001-9E17-2CBAFF61AB5B}" destId="{372F12E3-44CD-40B6-98A8-AEFFC9820ED1}" srcOrd="1" destOrd="0" presId="urn:microsoft.com/office/officeart/2005/8/layout/process3"/>
    <dgm:cxn modelId="{3A71D364-F63D-4F33-8013-C0D6F192B440}" type="presParOf" srcId="{372F12E3-44CD-40B6-98A8-AEFFC9820ED1}" destId="{81474889-2E8C-401D-BBED-D2A5582307CB}" srcOrd="0" destOrd="0" presId="urn:microsoft.com/office/officeart/2005/8/layout/process3"/>
    <dgm:cxn modelId="{FE6D9203-5FFA-4FBE-AF12-86EC4939B36A}" type="presParOf" srcId="{D5996784-22CD-4001-9E17-2CBAFF61AB5B}" destId="{10809459-A347-4D98-9CCD-83D0A21D37E8}" srcOrd="2" destOrd="0" presId="urn:microsoft.com/office/officeart/2005/8/layout/process3"/>
    <dgm:cxn modelId="{EBCB5FB6-EDD9-414A-A8DD-581CFF113D63}" type="presParOf" srcId="{10809459-A347-4D98-9CCD-83D0A21D37E8}" destId="{4364E91E-5247-4F95-B15D-8F84FB41F29A}" srcOrd="0" destOrd="0" presId="urn:microsoft.com/office/officeart/2005/8/layout/process3"/>
    <dgm:cxn modelId="{92BF0E55-B487-4813-8FEC-AC80F1DC4965}" type="presParOf" srcId="{10809459-A347-4D98-9CCD-83D0A21D37E8}" destId="{32F5FE11-E84A-4A64-9420-3E7D40AE9A44}" srcOrd="1" destOrd="0" presId="urn:microsoft.com/office/officeart/2005/8/layout/process3"/>
    <dgm:cxn modelId="{165B00C0-86F7-41E8-A821-C4C717EF05D0}" type="presParOf" srcId="{10809459-A347-4D98-9CCD-83D0A21D37E8}" destId="{24DD5369-F4DE-4A5C-B6EA-934B99D8AE4B}" srcOrd="2" destOrd="0" presId="urn:microsoft.com/office/officeart/2005/8/layout/process3"/>
    <dgm:cxn modelId="{5A79BC80-99A6-4259-9ABC-49561D91D080}" type="presParOf" srcId="{D5996784-22CD-4001-9E17-2CBAFF61AB5B}" destId="{DF809B0C-FF84-43EC-88B5-86060353C37C}" srcOrd="3" destOrd="0" presId="urn:microsoft.com/office/officeart/2005/8/layout/process3"/>
    <dgm:cxn modelId="{EE0B155F-4C44-4B97-BE7B-6AE18003EF61}" type="presParOf" srcId="{DF809B0C-FF84-43EC-88B5-86060353C37C}" destId="{10416340-306A-4B89-8847-C1651A7AD725}" srcOrd="0" destOrd="0" presId="urn:microsoft.com/office/officeart/2005/8/layout/process3"/>
    <dgm:cxn modelId="{B3B612F9-4DE5-41FE-B902-0491A4BD3E3D}" type="presParOf" srcId="{D5996784-22CD-4001-9E17-2CBAFF61AB5B}" destId="{F6B7C477-DAE3-414E-A0DF-1AD20AC9A905}" srcOrd="4" destOrd="0" presId="urn:microsoft.com/office/officeart/2005/8/layout/process3"/>
    <dgm:cxn modelId="{329DB79D-ED94-46E6-A7C0-DC9B95FC22AD}" type="presParOf" srcId="{F6B7C477-DAE3-414E-A0DF-1AD20AC9A905}" destId="{481544A4-59F3-49F9-8FA1-80CF432F8928}" srcOrd="0" destOrd="0" presId="urn:microsoft.com/office/officeart/2005/8/layout/process3"/>
    <dgm:cxn modelId="{95FAE124-1649-4A2E-B492-B28C446668F9}" type="presParOf" srcId="{F6B7C477-DAE3-414E-A0DF-1AD20AC9A905}" destId="{C882D750-82EF-431E-B23F-9793A74A804F}" srcOrd="1" destOrd="0" presId="urn:microsoft.com/office/officeart/2005/8/layout/process3"/>
    <dgm:cxn modelId="{BDCF6DEE-3CDD-438E-A7A6-DD7B7F0C82A0}" type="presParOf" srcId="{F6B7C477-DAE3-414E-A0DF-1AD20AC9A905}" destId="{5D172EA3-225F-4BE3-B4A2-1372338B17D2}" srcOrd="2" destOrd="0" presId="urn:microsoft.com/office/officeart/2005/8/layout/process3"/>
    <dgm:cxn modelId="{E596A99F-81D2-4847-BDE2-B5935A4720A5}" type="presParOf" srcId="{D5996784-22CD-4001-9E17-2CBAFF61AB5B}" destId="{9132335E-DD82-4D33-9CC2-0406A8B24FCA}" srcOrd="5" destOrd="0" presId="urn:microsoft.com/office/officeart/2005/8/layout/process3"/>
    <dgm:cxn modelId="{C8BFBA69-BB40-4F3B-83C8-1FDE81E1C4AB}" type="presParOf" srcId="{9132335E-DD82-4D33-9CC2-0406A8B24FCA}" destId="{D76E95BF-01EF-4896-BDFA-81C7E082955D}" srcOrd="0" destOrd="0" presId="urn:microsoft.com/office/officeart/2005/8/layout/process3"/>
    <dgm:cxn modelId="{D530098D-36E1-4BAE-B97F-FC6DE5DE2932}" type="presParOf" srcId="{D5996784-22CD-4001-9E17-2CBAFF61AB5B}" destId="{C40DEDFB-E192-4D07-8D05-399ABFA7AB93}" srcOrd="6" destOrd="0" presId="urn:microsoft.com/office/officeart/2005/8/layout/process3"/>
    <dgm:cxn modelId="{90AD30BC-EBCF-4610-A499-9F9F2F8FC79C}" type="presParOf" srcId="{C40DEDFB-E192-4D07-8D05-399ABFA7AB93}" destId="{FC9A6148-5FFD-4864-A639-215322BB8C03}" srcOrd="0" destOrd="0" presId="urn:microsoft.com/office/officeart/2005/8/layout/process3"/>
    <dgm:cxn modelId="{5DFB2585-E9C3-4603-93F4-A06D4D58A6F9}" type="presParOf" srcId="{C40DEDFB-E192-4D07-8D05-399ABFA7AB93}" destId="{FB5DFACB-A32B-4E2B-BFEE-E237CD112EC2}" srcOrd="1" destOrd="0" presId="urn:microsoft.com/office/officeart/2005/8/layout/process3"/>
    <dgm:cxn modelId="{DDCBFF04-283C-42F4-BF12-600286F8E895}" type="presParOf" srcId="{C40DEDFB-E192-4D07-8D05-399ABFA7AB93}" destId="{E3E64B83-DFC6-4C29-A09B-9706B9AB50B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22B7C-B335-4F38-93E3-A74860AD695F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BA4615-372F-4A66-9C93-53E0E0F4014E}">
      <dgm:prSet phldrT="[Text]"/>
      <dgm:spPr/>
      <dgm:t>
        <a:bodyPr/>
        <a:lstStyle/>
        <a:p>
          <a:r>
            <a:rPr lang="en-US" dirty="0"/>
            <a:t>Data Set</a:t>
          </a:r>
        </a:p>
        <a:p>
          <a:r>
            <a:rPr lang="en-US" dirty="0"/>
            <a:t>(1338*7)</a:t>
          </a:r>
          <a:endParaRPr lang="en-IN" dirty="0"/>
        </a:p>
      </dgm:t>
    </dgm:pt>
    <dgm:pt modelId="{7BA72B78-6152-4C14-B588-9E5C40D7CC3F}" type="parTrans" cxnId="{7F0713B2-3245-492B-AA1D-55FAECC3A484}">
      <dgm:prSet/>
      <dgm:spPr/>
      <dgm:t>
        <a:bodyPr/>
        <a:lstStyle/>
        <a:p>
          <a:endParaRPr lang="en-IN"/>
        </a:p>
      </dgm:t>
    </dgm:pt>
    <dgm:pt modelId="{60754EC4-33E4-4BEF-9CF5-BFCA7CA5AC5C}" type="sibTrans" cxnId="{7F0713B2-3245-492B-AA1D-55FAECC3A484}">
      <dgm:prSet/>
      <dgm:spPr/>
      <dgm:t>
        <a:bodyPr/>
        <a:lstStyle/>
        <a:p>
          <a:endParaRPr lang="en-IN"/>
        </a:p>
      </dgm:t>
    </dgm:pt>
    <dgm:pt modelId="{EF7A2050-447B-4E37-B892-9912EC08CE70}" type="asst">
      <dgm:prSet phldrT="[Text]"/>
      <dgm:spPr/>
      <dgm:t>
        <a:bodyPr/>
        <a:lstStyle/>
        <a:p>
          <a:r>
            <a:rPr lang="en-US" dirty="0"/>
            <a:t>Training Data</a:t>
          </a:r>
        </a:p>
        <a:p>
          <a:r>
            <a:rPr lang="en-US" dirty="0"/>
            <a:t>(1003*6)</a:t>
          </a:r>
          <a:endParaRPr lang="en-IN" dirty="0"/>
        </a:p>
      </dgm:t>
    </dgm:pt>
    <dgm:pt modelId="{651BEEFB-ACE4-4117-9B37-5F4307133E68}" type="parTrans" cxnId="{23BB4947-D532-409F-BD0E-98AED23FA023}">
      <dgm:prSet/>
      <dgm:spPr/>
      <dgm:t>
        <a:bodyPr/>
        <a:lstStyle/>
        <a:p>
          <a:endParaRPr lang="en-IN"/>
        </a:p>
      </dgm:t>
    </dgm:pt>
    <dgm:pt modelId="{A13B1DB8-815D-4D8D-ACCC-7BC5CC1B55D1}" type="sibTrans" cxnId="{23BB4947-D532-409F-BD0E-98AED23FA023}">
      <dgm:prSet/>
      <dgm:spPr/>
      <dgm:t>
        <a:bodyPr/>
        <a:lstStyle/>
        <a:p>
          <a:endParaRPr lang="en-IN"/>
        </a:p>
      </dgm:t>
    </dgm:pt>
    <dgm:pt modelId="{B8F2388D-5E72-4EC7-AAB1-C6423B771CA8}" type="asst">
      <dgm:prSet/>
      <dgm:spPr/>
      <dgm:t>
        <a:bodyPr/>
        <a:lstStyle/>
        <a:p>
          <a:r>
            <a:rPr lang="en-US" dirty="0"/>
            <a:t>Testing Data</a:t>
          </a:r>
        </a:p>
        <a:p>
          <a:r>
            <a:rPr lang="en-US" dirty="0"/>
            <a:t>(335*6)</a:t>
          </a:r>
          <a:endParaRPr lang="en-IN" dirty="0"/>
        </a:p>
      </dgm:t>
    </dgm:pt>
    <dgm:pt modelId="{DD2B2914-254A-4F49-9154-55B9A3719992}" type="parTrans" cxnId="{BB90C17F-8E92-4993-A785-C183077C6DEA}">
      <dgm:prSet/>
      <dgm:spPr/>
      <dgm:t>
        <a:bodyPr/>
        <a:lstStyle/>
        <a:p>
          <a:endParaRPr lang="en-IN"/>
        </a:p>
      </dgm:t>
    </dgm:pt>
    <dgm:pt modelId="{CF1086E6-3E27-4A3B-8966-1C939812C73E}" type="sibTrans" cxnId="{BB90C17F-8E92-4993-A785-C183077C6DEA}">
      <dgm:prSet/>
      <dgm:spPr/>
      <dgm:t>
        <a:bodyPr/>
        <a:lstStyle/>
        <a:p>
          <a:endParaRPr lang="en-IN"/>
        </a:p>
      </dgm:t>
    </dgm:pt>
    <dgm:pt modelId="{5C9A34D3-7172-424E-9A49-7C95795571EC}" type="asst">
      <dgm:prSet/>
      <dgm:spPr/>
      <dgm:t>
        <a:bodyPr/>
        <a:lstStyle/>
        <a:p>
          <a:r>
            <a:rPr lang="en-US" dirty="0"/>
            <a:t>Categorical Training Data</a:t>
          </a:r>
          <a:endParaRPr lang="en-IN" dirty="0"/>
        </a:p>
      </dgm:t>
    </dgm:pt>
    <dgm:pt modelId="{366394A5-27FE-44E6-9508-A5365DEEE3F5}" type="parTrans" cxnId="{494005CA-CB75-4C4F-A311-7CE0A40A7791}">
      <dgm:prSet/>
      <dgm:spPr/>
      <dgm:t>
        <a:bodyPr/>
        <a:lstStyle/>
        <a:p>
          <a:endParaRPr lang="en-IN"/>
        </a:p>
      </dgm:t>
    </dgm:pt>
    <dgm:pt modelId="{475A4855-6C50-40BF-A80C-0D1BD1BB438A}" type="sibTrans" cxnId="{494005CA-CB75-4C4F-A311-7CE0A40A7791}">
      <dgm:prSet/>
      <dgm:spPr/>
      <dgm:t>
        <a:bodyPr/>
        <a:lstStyle/>
        <a:p>
          <a:endParaRPr lang="en-IN"/>
        </a:p>
      </dgm:t>
    </dgm:pt>
    <dgm:pt modelId="{16D20F65-CB6A-42AE-973F-9F2B747F2F7C}" type="asst">
      <dgm:prSet/>
      <dgm:spPr/>
      <dgm:t>
        <a:bodyPr/>
        <a:lstStyle/>
        <a:p>
          <a:r>
            <a:rPr lang="en-US" dirty="0"/>
            <a:t>Numerical Training Data</a:t>
          </a:r>
          <a:endParaRPr lang="en-IN" dirty="0"/>
        </a:p>
      </dgm:t>
    </dgm:pt>
    <dgm:pt modelId="{07D54CAF-9631-4656-82D1-6002E88F17F6}" type="parTrans" cxnId="{018FA5A7-0723-47E1-A75A-09066E217EA9}">
      <dgm:prSet/>
      <dgm:spPr/>
      <dgm:t>
        <a:bodyPr/>
        <a:lstStyle/>
        <a:p>
          <a:endParaRPr lang="en-IN"/>
        </a:p>
      </dgm:t>
    </dgm:pt>
    <dgm:pt modelId="{8A093EF4-8B2C-40F9-9DCD-2E3BC19A68FD}" type="sibTrans" cxnId="{018FA5A7-0723-47E1-A75A-09066E217EA9}">
      <dgm:prSet/>
      <dgm:spPr/>
      <dgm:t>
        <a:bodyPr/>
        <a:lstStyle/>
        <a:p>
          <a:endParaRPr lang="en-IN"/>
        </a:p>
      </dgm:t>
    </dgm:pt>
    <dgm:pt modelId="{51F61536-5AE3-4D4A-B126-73FC76FDB40F}" type="asst">
      <dgm:prSet/>
      <dgm:spPr/>
      <dgm:t>
        <a:bodyPr/>
        <a:lstStyle/>
        <a:p>
          <a:r>
            <a:rPr lang="en-US" dirty="0"/>
            <a:t>Categorical Testing Data</a:t>
          </a:r>
          <a:endParaRPr lang="en-IN" dirty="0"/>
        </a:p>
      </dgm:t>
    </dgm:pt>
    <dgm:pt modelId="{927C7457-4B90-42EE-B378-2085B0292981}" type="parTrans" cxnId="{3F7D63FD-267A-4954-A26A-E24DF9E9CCDE}">
      <dgm:prSet/>
      <dgm:spPr/>
      <dgm:t>
        <a:bodyPr/>
        <a:lstStyle/>
        <a:p>
          <a:endParaRPr lang="en-IN"/>
        </a:p>
      </dgm:t>
    </dgm:pt>
    <dgm:pt modelId="{446933E4-0DE3-4AB0-8615-89B63FA9C02A}" type="sibTrans" cxnId="{3F7D63FD-267A-4954-A26A-E24DF9E9CCDE}">
      <dgm:prSet/>
      <dgm:spPr/>
      <dgm:t>
        <a:bodyPr/>
        <a:lstStyle/>
        <a:p>
          <a:endParaRPr lang="en-IN"/>
        </a:p>
      </dgm:t>
    </dgm:pt>
    <dgm:pt modelId="{E88DF82B-4F1B-4745-B253-3B35A3EC4F71}" type="asst">
      <dgm:prSet/>
      <dgm:spPr/>
      <dgm:t>
        <a:bodyPr/>
        <a:lstStyle/>
        <a:p>
          <a:r>
            <a:rPr lang="en-US" dirty="0"/>
            <a:t>Numerical Testing data</a:t>
          </a:r>
          <a:endParaRPr lang="en-IN" dirty="0"/>
        </a:p>
      </dgm:t>
    </dgm:pt>
    <dgm:pt modelId="{869CD1ED-73CF-4553-A505-100D3BF5D275}" type="parTrans" cxnId="{7B1DAA5C-39B8-4801-BD1D-95D98ED6A5B1}">
      <dgm:prSet/>
      <dgm:spPr/>
      <dgm:t>
        <a:bodyPr/>
        <a:lstStyle/>
        <a:p>
          <a:endParaRPr lang="en-IN"/>
        </a:p>
      </dgm:t>
    </dgm:pt>
    <dgm:pt modelId="{74C1B8EB-E2C5-419D-B055-700DBD62EDEB}" type="sibTrans" cxnId="{7B1DAA5C-39B8-4801-BD1D-95D98ED6A5B1}">
      <dgm:prSet/>
      <dgm:spPr/>
      <dgm:t>
        <a:bodyPr/>
        <a:lstStyle/>
        <a:p>
          <a:endParaRPr lang="en-IN"/>
        </a:p>
      </dgm:t>
    </dgm:pt>
    <dgm:pt modelId="{3BF6BE41-D475-4A75-A333-6D9248854C8F}">
      <dgm:prSet/>
      <dgm:spPr/>
      <dgm:t>
        <a:bodyPr/>
        <a:lstStyle/>
        <a:p>
          <a:r>
            <a:rPr lang="en-US" dirty="0"/>
            <a:t>Encoding</a:t>
          </a:r>
          <a:endParaRPr lang="en-IN" dirty="0"/>
        </a:p>
      </dgm:t>
    </dgm:pt>
    <dgm:pt modelId="{36981969-0A38-478A-B145-B391B658D633}" type="parTrans" cxnId="{F0658C35-2822-4FD7-8B1C-642E70131C3D}">
      <dgm:prSet/>
      <dgm:spPr/>
      <dgm:t>
        <a:bodyPr/>
        <a:lstStyle/>
        <a:p>
          <a:endParaRPr lang="en-IN"/>
        </a:p>
      </dgm:t>
    </dgm:pt>
    <dgm:pt modelId="{AA55F0AF-C706-4CED-8D5B-799749D87972}" type="sibTrans" cxnId="{F0658C35-2822-4FD7-8B1C-642E70131C3D}">
      <dgm:prSet/>
      <dgm:spPr/>
      <dgm:t>
        <a:bodyPr/>
        <a:lstStyle/>
        <a:p>
          <a:endParaRPr lang="en-IN"/>
        </a:p>
      </dgm:t>
    </dgm:pt>
    <dgm:pt modelId="{27B97D63-C968-4D09-8F52-C83431F4ABD2}">
      <dgm:prSet/>
      <dgm:spPr/>
      <dgm:t>
        <a:bodyPr/>
        <a:lstStyle/>
        <a:p>
          <a:r>
            <a:rPr lang="en-US" dirty="0"/>
            <a:t>Scaling</a:t>
          </a:r>
          <a:endParaRPr lang="en-IN" dirty="0"/>
        </a:p>
      </dgm:t>
    </dgm:pt>
    <dgm:pt modelId="{5368A0AA-787F-44A1-94CD-CF838B3A63AF}" type="parTrans" cxnId="{C37BBCA7-CB5D-4568-A7D2-E9B51526BD6D}">
      <dgm:prSet/>
      <dgm:spPr/>
      <dgm:t>
        <a:bodyPr/>
        <a:lstStyle/>
        <a:p>
          <a:endParaRPr lang="en-IN"/>
        </a:p>
      </dgm:t>
    </dgm:pt>
    <dgm:pt modelId="{BD7583F8-2ED5-4DB1-B858-58EEF817E745}" type="sibTrans" cxnId="{C37BBCA7-CB5D-4568-A7D2-E9B51526BD6D}">
      <dgm:prSet/>
      <dgm:spPr/>
      <dgm:t>
        <a:bodyPr/>
        <a:lstStyle/>
        <a:p>
          <a:endParaRPr lang="en-IN"/>
        </a:p>
      </dgm:t>
    </dgm:pt>
    <dgm:pt modelId="{9630D9BE-0781-4813-BF15-8D08EFFBEE3B}">
      <dgm:prSet/>
      <dgm:spPr/>
      <dgm:t>
        <a:bodyPr/>
        <a:lstStyle/>
        <a:p>
          <a:r>
            <a:rPr lang="en-US" dirty="0"/>
            <a:t>Encoding</a:t>
          </a:r>
          <a:endParaRPr lang="en-IN" dirty="0"/>
        </a:p>
      </dgm:t>
    </dgm:pt>
    <dgm:pt modelId="{E308C31A-28F2-449A-977B-BC3B4C59753F}" type="parTrans" cxnId="{681A0818-2602-4E1C-87CD-9C0132A8245D}">
      <dgm:prSet/>
      <dgm:spPr/>
      <dgm:t>
        <a:bodyPr/>
        <a:lstStyle/>
        <a:p>
          <a:endParaRPr lang="en-IN"/>
        </a:p>
      </dgm:t>
    </dgm:pt>
    <dgm:pt modelId="{232DDD3C-74BA-4A55-B0CE-0625161A4B88}" type="sibTrans" cxnId="{681A0818-2602-4E1C-87CD-9C0132A8245D}">
      <dgm:prSet/>
      <dgm:spPr/>
      <dgm:t>
        <a:bodyPr/>
        <a:lstStyle/>
        <a:p>
          <a:endParaRPr lang="en-IN"/>
        </a:p>
      </dgm:t>
    </dgm:pt>
    <dgm:pt modelId="{EC65BB9A-9E43-40DB-A1A6-7F9E196E878F}">
      <dgm:prSet/>
      <dgm:spPr/>
      <dgm:t>
        <a:bodyPr/>
        <a:lstStyle/>
        <a:p>
          <a:r>
            <a:rPr lang="en-US" dirty="0"/>
            <a:t>Scaling</a:t>
          </a:r>
          <a:endParaRPr lang="en-IN" dirty="0"/>
        </a:p>
      </dgm:t>
    </dgm:pt>
    <dgm:pt modelId="{D63294A6-A3AE-44FE-8945-591D1FC9F172}" type="parTrans" cxnId="{251ED93C-D1CA-4AEE-9AA4-008E2735E3C3}">
      <dgm:prSet/>
      <dgm:spPr/>
      <dgm:t>
        <a:bodyPr/>
        <a:lstStyle/>
        <a:p>
          <a:endParaRPr lang="en-IN"/>
        </a:p>
      </dgm:t>
    </dgm:pt>
    <dgm:pt modelId="{469CCFC5-5723-4747-9B3E-CB02427DCD8F}" type="sibTrans" cxnId="{251ED93C-D1CA-4AEE-9AA4-008E2735E3C3}">
      <dgm:prSet/>
      <dgm:spPr/>
      <dgm:t>
        <a:bodyPr/>
        <a:lstStyle/>
        <a:p>
          <a:endParaRPr lang="en-IN"/>
        </a:p>
      </dgm:t>
    </dgm:pt>
    <dgm:pt modelId="{8650BCE1-1E1A-4ACB-AACF-1463351610F9}">
      <dgm:prSet/>
      <dgm:spPr/>
      <dgm:t>
        <a:bodyPr/>
        <a:lstStyle/>
        <a:p>
          <a:r>
            <a:rPr lang="en-US" dirty="0"/>
            <a:t>Final Training Data</a:t>
          </a:r>
          <a:endParaRPr lang="en-IN" dirty="0"/>
        </a:p>
      </dgm:t>
    </dgm:pt>
    <dgm:pt modelId="{32B61E65-42D3-45C0-A071-72759E36F7EA}" type="parTrans" cxnId="{0AA6ADE5-D666-4DBC-83DF-037263286438}">
      <dgm:prSet/>
      <dgm:spPr/>
      <dgm:t>
        <a:bodyPr/>
        <a:lstStyle/>
        <a:p>
          <a:endParaRPr lang="en-IN"/>
        </a:p>
      </dgm:t>
    </dgm:pt>
    <dgm:pt modelId="{810DA89F-E6A4-43C9-BA5F-875640A2FDEE}" type="sibTrans" cxnId="{0AA6ADE5-D666-4DBC-83DF-037263286438}">
      <dgm:prSet/>
      <dgm:spPr/>
      <dgm:t>
        <a:bodyPr/>
        <a:lstStyle/>
        <a:p>
          <a:endParaRPr lang="en-IN"/>
        </a:p>
      </dgm:t>
    </dgm:pt>
    <dgm:pt modelId="{AB723848-B07B-4244-BEC6-BD256E3CCBBC}">
      <dgm:prSet/>
      <dgm:spPr/>
      <dgm:t>
        <a:bodyPr/>
        <a:lstStyle/>
        <a:p>
          <a:endParaRPr lang="en-IN"/>
        </a:p>
      </dgm:t>
    </dgm:pt>
    <dgm:pt modelId="{9424A4B2-A3DD-476F-8965-E27A5AC8EF9B}" type="parTrans" cxnId="{83BD08E1-9961-4B8E-AD37-7313C7094252}">
      <dgm:prSet/>
      <dgm:spPr/>
      <dgm:t>
        <a:bodyPr/>
        <a:lstStyle/>
        <a:p>
          <a:endParaRPr lang="en-IN"/>
        </a:p>
      </dgm:t>
    </dgm:pt>
    <dgm:pt modelId="{344215A5-BD8A-4373-88BD-CACE25A94CC8}" type="sibTrans" cxnId="{83BD08E1-9961-4B8E-AD37-7313C7094252}">
      <dgm:prSet/>
      <dgm:spPr/>
      <dgm:t>
        <a:bodyPr/>
        <a:lstStyle/>
        <a:p>
          <a:endParaRPr lang="en-IN"/>
        </a:p>
      </dgm:t>
    </dgm:pt>
    <dgm:pt modelId="{B3015AED-9D6E-4945-A437-E92ED3A599FD}">
      <dgm:prSet/>
      <dgm:spPr/>
      <dgm:t>
        <a:bodyPr/>
        <a:lstStyle/>
        <a:p>
          <a:endParaRPr lang="en-IN"/>
        </a:p>
      </dgm:t>
    </dgm:pt>
    <dgm:pt modelId="{68EB2845-1FCD-4C22-9616-5335EF80CAEE}" type="parTrans" cxnId="{DF344171-A4B6-4B49-B4CD-6F29C3990E3D}">
      <dgm:prSet/>
      <dgm:spPr/>
      <dgm:t>
        <a:bodyPr/>
        <a:lstStyle/>
        <a:p>
          <a:endParaRPr lang="en-IN"/>
        </a:p>
      </dgm:t>
    </dgm:pt>
    <dgm:pt modelId="{69446F75-8444-46C6-93C2-B8BCFD87028E}" type="sibTrans" cxnId="{DF344171-A4B6-4B49-B4CD-6F29C3990E3D}">
      <dgm:prSet/>
      <dgm:spPr/>
      <dgm:t>
        <a:bodyPr/>
        <a:lstStyle/>
        <a:p>
          <a:endParaRPr lang="en-IN"/>
        </a:p>
      </dgm:t>
    </dgm:pt>
    <dgm:pt modelId="{C8F29746-CA79-49A9-B719-6452B0D3C4BB}">
      <dgm:prSet/>
      <dgm:spPr/>
      <dgm:t>
        <a:bodyPr/>
        <a:lstStyle/>
        <a:p>
          <a:r>
            <a:rPr lang="en-US" dirty="0"/>
            <a:t>Final Testing Data</a:t>
          </a:r>
          <a:endParaRPr lang="en-IN" dirty="0"/>
        </a:p>
      </dgm:t>
    </dgm:pt>
    <dgm:pt modelId="{A20DA68A-E772-4051-9CF8-01B571EDE1ED}" type="parTrans" cxnId="{1F791722-F8E3-4F9F-873C-FFF61FFE8DE3}">
      <dgm:prSet/>
      <dgm:spPr/>
      <dgm:t>
        <a:bodyPr/>
        <a:lstStyle/>
        <a:p>
          <a:endParaRPr lang="en-IN"/>
        </a:p>
      </dgm:t>
    </dgm:pt>
    <dgm:pt modelId="{4F7D1D2A-2EAD-4F6F-A26A-B51E6AB8C05A}" type="sibTrans" cxnId="{1F791722-F8E3-4F9F-873C-FFF61FFE8DE3}">
      <dgm:prSet/>
      <dgm:spPr/>
      <dgm:t>
        <a:bodyPr/>
        <a:lstStyle/>
        <a:p>
          <a:endParaRPr lang="en-IN"/>
        </a:p>
      </dgm:t>
    </dgm:pt>
    <dgm:pt modelId="{5521F27B-98F7-4AA1-9232-7A0722722BE4}" type="pres">
      <dgm:prSet presAssocID="{BCE22B7C-B335-4F38-93E3-A74860AD695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7AF285-DF1C-4EAD-A33F-B6384D1746B4}" type="pres">
      <dgm:prSet presAssocID="{BCE22B7C-B335-4F38-93E3-A74860AD695F}" presName="hierFlow" presStyleCnt="0"/>
      <dgm:spPr/>
    </dgm:pt>
    <dgm:pt modelId="{3092AE58-37C2-48D3-91CF-459B66D89565}" type="pres">
      <dgm:prSet presAssocID="{BCE22B7C-B335-4F38-93E3-A74860AD695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4B4E044-2403-4022-813C-92DAB0B5BAAA}" type="pres">
      <dgm:prSet presAssocID="{AFBA4615-372F-4A66-9C93-53E0E0F4014E}" presName="Name14" presStyleCnt="0"/>
      <dgm:spPr/>
    </dgm:pt>
    <dgm:pt modelId="{58C9E813-E76A-48D9-B588-60CF95E251E2}" type="pres">
      <dgm:prSet presAssocID="{AFBA4615-372F-4A66-9C93-53E0E0F4014E}" presName="level1Shape" presStyleLbl="node0" presStyleIdx="0" presStyleCnt="1" custLinFactNeighborX="0" custLinFactNeighborY="16961">
        <dgm:presLayoutVars>
          <dgm:chPref val="3"/>
        </dgm:presLayoutVars>
      </dgm:prSet>
      <dgm:spPr/>
    </dgm:pt>
    <dgm:pt modelId="{68825B4E-3A95-488B-A9D3-21861D0DFB84}" type="pres">
      <dgm:prSet presAssocID="{AFBA4615-372F-4A66-9C93-53E0E0F4014E}" presName="hierChild2" presStyleCnt="0"/>
      <dgm:spPr/>
    </dgm:pt>
    <dgm:pt modelId="{49452607-FC97-47D7-9BE6-5A8EE91C9709}" type="pres">
      <dgm:prSet presAssocID="{651BEEFB-ACE4-4117-9B37-5F4307133E68}" presName="Name19" presStyleLbl="parChTrans1D2" presStyleIdx="0" presStyleCnt="2"/>
      <dgm:spPr/>
    </dgm:pt>
    <dgm:pt modelId="{40254642-976F-494D-86B9-62871E496A91}" type="pres">
      <dgm:prSet presAssocID="{EF7A2050-447B-4E37-B892-9912EC08CE70}" presName="Name21" presStyleCnt="0"/>
      <dgm:spPr/>
    </dgm:pt>
    <dgm:pt modelId="{2AADF09D-A087-40FC-A0BE-CF49DEA374E7}" type="pres">
      <dgm:prSet presAssocID="{EF7A2050-447B-4E37-B892-9912EC08CE70}" presName="level2Shape" presStyleLbl="asst1" presStyleIdx="0" presStyleCnt="6"/>
      <dgm:spPr/>
    </dgm:pt>
    <dgm:pt modelId="{5AC5AC63-ECBA-4510-B203-BF7204C9F559}" type="pres">
      <dgm:prSet presAssocID="{EF7A2050-447B-4E37-B892-9912EC08CE70}" presName="hierChild3" presStyleCnt="0"/>
      <dgm:spPr/>
    </dgm:pt>
    <dgm:pt modelId="{F2AC6578-BA89-4863-885B-5E30D8CC5CFC}" type="pres">
      <dgm:prSet presAssocID="{366394A5-27FE-44E6-9508-A5365DEEE3F5}" presName="Name19" presStyleLbl="parChTrans1D3" presStyleIdx="0" presStyleCnt="4"/>
      <dgm:spPr/>
    </dgm:pt>
    <dgm:pt modelId="{AD207F0A-8172-4ACE-AFA1-E7E7D69D0DFC}" type="pres">
      <dgm:prSet presAssocID="{5C9A34D3-7172-424E-9A49-7C95795571EC}" presName="Name21" presStyleCnt="0"/>
      <dgm:spPr/>
    </dgm:pt>
    <dgm:pt modelId="{031ECD80-5490-42F0-9C66-DC95BF9C2404}" type="pres">
      <dgm:prSet presAssocID="{5C9A34D3-7172-424E-9A49-7C95795571EC}" presName="level2Shape" presStyleLbl="asst1" presStyleIdx="1" presStyleCnt="6"/>
      <dgm:spPr/>
    </dgm:pt>
    <dgm:pt modelId="{D17E6327-B2DF-40CB-B130-0625D6037A10}" type="pres">
      <dgm:prSet presAssocID="{5C9A34D3-7172-424E-9A49-7C95795571EC}" presName="hierChild3" presStyleCnt="0"/>
      <dgm:spPr/>
    </dgm:pt>
    <dgm:pt modelId="{B39393FE-0CC8-4695-9BB8-76FD609BEABA}" type="pres">
      <dgm:prSet presAssocID="{36981969-0A38-478A-B145-B391B658D633}" presName="Name19" presStyleLbl="parChTrans1D4" presStyleIdx="0" presStyleCnt="8"/>
      <dgm:spPr/>
    </dgm:pt>
    <dgm:pt modelId="{CC61E0CA-FD70-4E47-9135-F93F06F4029C}" type="pres">
      <dgm:prSet presAssocID="{3BF6BE41-D475-4A75-A333-6D9248854C8F}" presName="Name21" presStyleCnt="0"/>
      <dgm:spPr/>
    </dgm:pt>
    <dgm:pt modelId="{21BF02E2-3827-48B0-AE66-56F04592F34D}" type="pres">
      <dgm:prSet presAssocID="{3BF6BE41-D475-4A75-A333-6D9248854C8F}" presName="level2Shape" presStyleLbl="node4" presStyleIdx="0" presStyleCnt="8"/>
      <dgm:spPr/>
    </dgm:pt>
    <dgm:pt modelId="{44C3A7B3-12E9-436C-93B9-14BF96F9F57E}" type="pres">
      <dgm:prSet presAssocID="{3BF6BE41-D475-4A75-A333-6D9248854C8F}" presName="hierChild3" presStyleCnt="0"/>
      <dgm:spPr/>
    </dgm:pt>
    <dgm:pt modelId="{BB9BEE90-3392-44E5-B4B5-C562AC28C089}" type="pres">
      <dgm:prSet presAssocID="{9424A4B2-A3DD-476F-8965-E27A5AC8EF9B}" presName="Name19" presStyleLbl="parChTrans1D4" presStyleIdx="1" presStyleCnt="8"/>
      <dgm:spPr/>
    </dgm:pt>
    <dgm:pt modelId="{CCF3826A-C4BE-431A-941F-823E6D77295D}" type="pres">
      <dgm:prSet presAssocID="{AB723848-B07B-4244-BEC6-BD256E3CCBBC}" presName="Name21" presStyleCnt="0"/>
      <dgm:spPr/>
    </dgm:pt>
    <dgm:pt modelId="{F6903F12-94DD-4C4A-9409-7F7033290C35}" type="pres">
      <dgm:prSet presAssocID="{AB723848-B07B-4244-BEC6-BD256E3CCBBC}" presName="level2Shape" presStyleLbl="node4" presStyleIdx="1" presStyleCnt="8" custLinFactNeighborX="60567" custLinFactNeighborY="1109"/>
      <dgm:spPr/>
    </dgm:pt>
    <dgm:pt modelId="{909DC52D-B132-4BA7-84D9-D1FFDA4353C8}" type="pres">
      <dgm:prSet presAssocID="{AB723848-B07B-4244-BEC6-BD256E3CCBBC}" presName="hierChild3" presStyleCnt="0"/>
      <dgm:spPr/>
    </dgm:pt>
    <dgm:pt modelId="{FE7A98F6-7659-4542-94A8-944F7D1C52B7}" type="pres">
      <dgm:prSet presAssocID="{07D54CAF-9631-4656-82D1-6002E88F17F6}" presName="Name19" presStyleLbl="parChTrans1D3" presStyleIdx="1" presStyleCnt="4"/>
      <dgm:spPr/>
    </dgm:pt>
    <dgm:pt modelId="{08B4C74C-81CC-4282-A392-B79C03965746}" type="pres">
      <dgm:prSet presAssocID="{16D20F65-CB6A-42AE-973F-9F2B747F2F7C}" presName="Name21" presStyleCnt="0"/>
      <dgm:spPr/>
    </dgm:pt>
    <dgm:pt modelId="{FA2FBF9C-8729-4315-9FD9-50EF613D2214}" type="pres">
      <dgm:prSet presAssocID="{16D20F65-CB6A-42AE-973F-9F2B747F2F7C}" presName="level2Shape" presStyleLbl="asst1" presStyleIdx="2" presStyleCnt="6"/>
      <dgm:spPr/>
    </dgm:pt>
    <dgm:pt modelId="{3B00CF8A-5613-442F-A619-61D5DFBC10BD}" type="pres">
      <dgm:prSet presAssocID="{16D20F65-CB6A-42AE-973F-9F2B747F2F7C}" presName="hierChild3" presStyleCnt="0"/>
      <dgm:spPr/>
    </dgm:pt>
    <dgm:pt modelId="{5EB330E8-C5B0-45D4-8EBB-68430FE3E486}" type="pres">
      <dgm:prSet presAssocID="{5368A0AA-787F-44A1-94CD-CF838B3A63AF}" presName="Name19" presStyleLbl="parChTrans1D4" presStyleIdx="2" presStyleCnt="8"/>
      <dgm:spPr/>
    </dgm:pt>
    <dgm:pt modelId="{5D8D432B-2BB5-4D24-8558-27BC38430243}" type="pres">
      <dgm:prSet presAssocID="{27B97D63-C968-4D09-8F52-C83431F4ABD2}" presName="Name21" presStyleCnt="0"/>
      <dgm:spPr/>
    </dgm:pt>
    <dgm:pt modelId="{88D7516E-E615-4EF0-AB55-517C060682D6}" type="pres">
      <dgm:prSet presAssocID="{27B97D63-C968-4D09-8F52-C83431F4ABD2}" presName="level2Shape" presStyleLbl="node4" presStyleIdx="2" presStyleCnt="8"/>
      <dgm:spPr/>
    </dgm:pt>
    <dgm:pt modelId="{63EF66EA-4560-4369-A6DC-A64F2881461A}" type="pres">
      <dgm:prSet presAssocID="{27B97D63-C968-4D09-8F52-C83431F4ABD2}" presName="hierChild3" presStyleCnt="0"/>
      <dgm:spPr/>
    </dgm:pt>
    <dgm:pt modelId="{9450F049-87E4-4C73-A82B-AB500A58B647}" type="pres">
      <dgm:prSet presAssocID="{32B61E65-42D3-45C0-A071-72759E36F7EA}" presName="Name19" presStyleLbl="parChTrans1D4" presStyleIdx="3" presStyleCnt="8"/>
      <dgm:spPr/>
    </dgm:pt>
    <dgm:pt modelId="{C92DA8F5-A27E-4BC4-9FDA-0A5301A243DF}" type="pres">
      <dgm:prSet presAssocID="{8650BCE1-1E1A-4ACB-AACF-1463351610F9}" presName="Name21" presStyleCnt="0"/>
      <dgm:spPr/>
    </dgm:pt>
    <dgm:pt modelId="{100CCDB8-0C62-447F-BDCD-8B631355C704}" type="pres">
      <dgm:prSet presAssocID="{8650BCE1-1E1A-4ACB-AACF-1463351610F9}" presName="level2Shape" presStyleLbl="node4" presStyleIdx="3" presStyleCnt="8" custLinFactNeighborX="-69414" custLinFactNeighborY="980"/>
      <dgm:spPr/>
    </dgm:pt>
    <dgm:pt modelId="{91F92E62-D65C-4AD3-B197-0413C98EABE1}" type="pres">
      <dgm:prSet presAssocID="{8650BCE1-1E1A-4ACB-AACF-1463351610F9}" presName="hierChild3" presStyleCnt="0"/>
      <dgm:spPr/>
    </dgm:pt>
    <dgm:pt modelId="{26ED7E8F-AD30-482C-B43A-F88069A729B7}" type="pres">
      <dgm:prSet presAssocID="{DD2B2914-254A-4F49-9154-55B9A3719992}" presName="Name19" presStyleLbl="parChTrans1D2" presStyleIdx="1" presStyleCnt="2"/>
      <dgm:spPr/>
    </dgm:pt>
    <dgm:pt modelId="{741BBC66-8039-449E-AF1B-6882E76721D2}" type="pres">
      <dgm:prSet presAssocID="{B8F2388D-5E72-4EC7-AAB1-C6423B771CA8}" presName="Name21" presStyleCnt="0"/>
      <dgm:spPr/>
    </dgm:pt>
    <dgm:pt modelId="{90F073CB-84E0-48A0-AAFF-470EC5B2639F}" type="pres">
      <dgm:prSet presAssocID="{B8F2388D-5E72-4EC7-AAB1-C6423B771CA8}" presName="level2Shape" presStyleLbl="asst1" presStyleIdx="3" presStyleCnt="6"/>
      <dgm:spPr/>
    </dgm:pt>
    <dgm:pt modelId="{6A3C2B7C-26F3-49CB-9A2B-E2DEA7A47AC0}" type="pres">
      <dgm:prSet presAssocID="{B8F2388D-5E72-4EC7-AAB1-C6423B771CA8}" presName="hierChild3" presStyleCnt="0"/>
      <dgm:spPr/>
    </dgm:pt>
    <dgm:pt modelId="{39357CAB-B3BD-4AF1-8707-50A5A4E9A90D}" type="pres">
      <dgm:prSet presAssocID="{927C7457-4B90-42EE-B378-2085B0292981}" presName="Name19" presStyleLbl="parChTrans1D3" presStyleIdx="2" presStyleCnt="4"/>
      <dgm:spPr/>
    </dgm:pt>
    <dgm:pt modelId="{B76CA999-156A-4CBC-88DC-8B25739F09D3}" type="pres">
      <dgm:prSet presAssocID="{51F61536-5AE3-4D4A-B126-73FC76FDB40F}" presName="Name21" presStyleCnt="0"/>
      <dgm:spPr/>
    </dgm:pt>
    <dgm:pt modelId="{FB05F1B1-833F-41B3-9FE1-9E7EB09BE213}" type="pres">
      <dgm:prSet presAssocID="{51F61536-5AE3-4D4A-B126-73FC76FDB40F}" presName="level2Shape" presStyleLbl="asst1" presStyleIdx="4" presStyleCnt="6"/>
      <dgm:spPr/>
    </dgm:pt>
    <dgm:pt modelId="{045D5238-1207-4AB8-8B97-F3E0D88948CD}" type="pres">
      <dgm:prSet presAssocID="{51F61536-5AE3-4D4A-B126-73FC76FDB40F}" presName="hierChild3" presStyleCnt="0"/>
      <dgm:spPr/>
    </dgm:pt>
    <dgm:pt modelId="{57254082-CC9C-46F2-8334-85FA8A73354B}" type="pres">
      <dgm:prSet presAssocID="{E308C31A-28F2-449A-977B-BC3B4C59753F}" presName="Name19" presStyleLbl="parChTrans1D4" presStyleIdx="4" presStyleCnt="8"/>
      <dgm:spPr/>
    </dgm:pt>
    <dgm:pt modelId="{975865DB-A4E1-456F-8A5B-FF6EF31594C2}" type="pres">
      <dgm:prSet presAssocID="{9630D9BE-0781-4813-BF15-8D08EFFBEE3B}" presName="Name21" presStyleCnt="0"/>
      <dgm:spPr/>
    </dgm:pt>
    <dgm:pt modelId="{30A77B2D-C6AB-4CBA-A50D-E7D2148EE73E}" type="pres">
      <dgm:prSet presAssocID="{9630D9BE-0781-4813-BF15-8D08EFFBEE3B}" presName="level2Shape" presStyleLbl="node4" presStyleIdx="4" presStyleCnt="8"/>
      <dgm:spPr/>
    </dgm:pt>
    <dgm:pt modelId="{533DBB1D-B5F1-44F4-B123-79C26D500849}" type="pres">
      <dgm:prSet presAssocID="{9630D9BE-0781-4813-BF15-8D08EFFBEE3B}" presName="hierChild3" presStyleCnt="0"/>
      <dgm:spPr/>
    </dgm:pt>
    <dgm:pt modelId="{A51E04B4-EEEE-4E1B-BDFC-AA1810D6ED99}" type="pres">
      <dgm:prSet presAssocID="{68EB2845-1FCD-4C22-9616-5335EF80CAEE}" presName="Name19" presStyleLbl="parChTrans1D4" presStyleIdx="5" presStyleCnt="8"/>
      <dgm:spPr/>
    </dgm:pt>
    <dgm:pt modelId="{DC22A0C1-7B17-4F0B-9CE5-D057FDF5B615}" type="pres">
      <dgm:prSet presAssocID="{B3015AED-9D6E-4945-A437-E92ED3A599FD}" presName="Name21" presStyleCnt="0"/>
      <dgm:spPr/>
    </dgm:pt>
    <dgm:pt modelId="{924EC5BD-AD59-42AA-9ACA-6D8FC35CCAD0}" type="pres">
      <dgm:prSet presAssocID="{B3015AED-9D6E-4945-A437-E92ED3A599FD}" presName="level2Shape" presStyleLbl="node4" presStyleIdx="5" presStyleCnt="8" custLinFactNeighborX="67866"/>
      <dgm:spPr/>
    </dgm:pt>
    <dgm:pt modelId="{D1C1EB07-21A4-4FC5-ACE5-40E7962B3C3D}" type="pres">
      <dgm:prSet presAssocID="{B3015AED-9D6E-4945-A437-E92ED3A599FD}" presName="hierChild3" presStyleCnt="0"/>
      <dgm:spPr/>
    </dgm:pt>
    <dgm:pt modelId="{650A9F5E-1459-4757-8D2D-1CCB25101170}" type="pres">
      <dgm:prSet presAssocID="{869CD1ED-73CF-4553-A505-100D3BF5D275}" presName="Name19" presStyleLbl="parChTrans1D3" presStyleIdx="3" presStyleCnt="4"/>
      <dgm:spPr/>
    </dgm:pt>
    <dgm:pt modelId="{C2F48E00-7779-4FBB-90A0-2B9CFCAE271A}" type="pres">
      <dgm:prSet presAssocID="{E88DF82B-4F1B-4745-B253-3B35A3EC4F71}" presName="Name21" presStyleCnt="0"/>
      <dgm:spPr/>
    </dgm:pt>
    <dgm:pt modelId="{BB2E89E3-5C6C-49D1-B3A4-A775FA0D51A4}" type="pres">
      <dgm:prSet presAssocID="{E88DF82B-4F1B-4745-B253-3B35A3EC4F71}" presName="level2Shape" presStyleLbl="asst1" presStyleIdx="5" presStyleCnt="6"/>
      <dgm:spPr/>
    </dgm:pt>
    <dgm:pt modelId="{E5D1B907-3C8F-4997-A3CA-7EA50AE0BA57}" type="pres">
      <dgm:prSet presAssocID="{E88DF82B-4F1B-4745-B253-3B35A3EC4F71}" presName="hierChild3" presStyleCnt="0"/>
      <dgm:spPr/>
    </dgm:pt>
    <dgm:pt modelId="{9A43F316-66D8-462C-9B36-A59079203986}" type="pres">
      <dgm:prSet presAssocID="{D63294A6-A3AE-44FE-8945-591D1FC9F172}" presName="Name19" presStyleLbl="parChTrans1D4" presStyleIdx="6" presStyleCnt="8"/>
      <dgm:spPr/>
    </dgm:pt>
    <dgm:pt modelId="{A15EFF34-D6CA-4D00-8EA9-C8077920B76E}" type="pres">
      <dgm:prSet presAssocID="{EC65BB9A-9E43-40DB-A1A6-7F9E196E878F}" presName="Name21" presStyleCnt="0"/>
      <dgm:spPr/>
    </dgm:pt>
    <dgm:pt modelId="{2330EB14-AA65-42E5-AFD6-4939174A2812}" type="pres">
      <dgm:prSet presAssocID="{EC65BB9A-9E43-40DB-A1A6-7F9E196E878F}" presName="level2Shape" presStyleLbl="node4" presStyleIdx="6" presStyleCnt="8"/>
      <dgm:spPr/>
    </dgm:pt>
    <dgm:pt modelId="{EB1FFB99-F502-45AB-9E65-0C6A7D1C7394}" type="pres">
      <dgm:prSet presAssocID="{EC65BB9A-9E43-40DB-A1A6-7F9E196E878F}" presName="hierChild3" presStyleCnt="0"/>
      <dgm:spPr/>
    </dgm:pt>
    <dgm:pt modelId="{5306CD57-6986-401F-83AB-2FCD0844483F}" type="pres">
      <dgm:prSet presAssocID="{A20DA68A-E772-4051-9CF8-01B571EDE1ED}" presName="Name19" presStyleLbl="parChTrans1D4" presStyleIdx="7" presStyleCnt="8"/>
      <dgm:spPr/>
    </dgm:pt>
    <dgm:pt modelId="{A49AF67E-6EA2-4C8E-8CC2-E4B5AF997E32}" type="pres">
      <dgm:prSet presAssocID="{C8F29746-CA79-49A9-B719-6452B0D3C4BB}" presName="Name21" presStyleCnt="0"/>
      <dgm:spPr/>
    </dgm:pt>
    <dgm:pt modelId="{A4468B9F-19F1-4727-83AF-5E769A3317DB}" type="pres">
      <dgm:prSet presAssocID="{C8F29746-CA79-49A9-B719-6452B0D3C4BB}" presName="level2Shape" presStyleLbl="node4" presStyleIdx="7" presStyleCnt="8" custLinFactNeighborX="-62215"/>
      <dgm:spPr/>
    </dgm:pt>
    <dgm:pt modelId="{B32EE05C-ED54-4B5C-90CD-D92FFA593E56}" type="pres">
      <dgm:prSet presAssocID="{C8F29746-CA79-49A9-B719-6452B0D3C4BB}" presName="hierChild3" presStyleCnt="0"/>
      <dgm:spPr/>
    </dgm:pt>
    <dgm:pt modelId="{28D78FFB-B472-4A97-88B4-D286CC3630DD}" type="pres">
      <dgm:prSet presAssocID="{BCE22B7C-B335-4F38-93E3-A74860AD695F}" presName="bgShapesFlow" presStyleCnt="0"/>
      <dgm:spPr/>
    </dgm:pt>
  </dgm:ptLst>
  <dgm:cxnLst>
    <dgm:cxn modelId="{3509030C-9A21-409E-BBD4-EDC03C9CDDFE}" type="presOf" srcId="{27B97D63-C968-4D09-8F52-C83431F4ABD2}" destId="{88D7516E-E615-4EF0-AB55-517C060682D6}" srcOrd="0" destOrd="0" presId="urn:microsoft.com/office/officeart/2005/8/layout/hierarchy6"/>
    <dgm:cxn modelId="{73DBD30C-3F90-405D-88BD-10426138C16D}" type="presOf" srcId="{51F61536-5AE3-4D4A-B126-73FC76FDB40F}" destId="{FB05F1B1-833F-41B3-9FE1-9E7EB09BE213}" srcOrd="0" destOrd="0" presId="urn:microsoft.com/office/officeart/2005/8/layout/hierarchy6"/>
    <dgm:cxn modelId="{36214712-D7C5-41D4-AD12-F942A1F86D1C}" type="presOf" srcId="{DD2B2914-254A-4F49-9154-55B9A3719992}" destId="{26ED7E8F-AD30-482C-B43A-F88069A729B7}" srcOrd="0" destOrd="0" presId="urn:microsoft.com/office/officeart/2005/8/layout/hierarchy6"/>
    <dgm:cxn modelId="{681A0818-2602-4E1C-87CD-9C0132A8245D}" srcId="{51F61536-5AE3-4D4A-B126-73FC76FDB40F}" destId="{9630D9BE-0781-4813-BF15-8D08EFFBEE3B}" srcOrd="0" destOrd="0" parTransId="{E308C31A-28F2-449A-977B-BC3B4C59753F}" sibTransId="{232DDD3C-74BA-4A55-B0CE-0625161A4B88}"/>
    <dgm:cxn modelId="{EA1F061A-6141-452A-9982-82DF89425820}" type="presOf" srcId="{9630D9BE-0781-4813-BF15-8D08EFFBEE3B}" destId="{30A77B2D-C6AB-4CBA-A50D-E7D2148EE73E}" srcOrd="0" destOrd="0" presId="urn:microsoft.com/office/officeart/2005/8/layout/hierarchy6"/>
    <dgm:cxn modelId="{6398191B-76ED-4A1D-86B2-FA0061A3B772}" type="presOf" srcId="{16D20F65-CB6A-42AE-973F-9F2B747F2F7C}" destId="{FA2FBF9C-8729-4315-9FD9-50EF613D2214}" srcOrd="0" destOrd="0" presId="urn:microsoft.com/office/officeart/2005/8/layout/hierarchy6"/>
    <dgm:cxn modelId="{1F791722-F8E3-4F9F-873C-FFF61FFE8DE3}" srcId="{EC65BB9A-9E43-40DB-A1A6-7F9E196E878F}" destId="{C8F29746-CA79-49A9-B719-6452B0D3C4BB}" srcOrd="0" destOrd="0" parTransId="{A20DA68A-E772-4051-9CF8-01B571EDE1ED}" sibTransId="{4F7D1D2A-2EAD-4F6F-A26A-B51E6AB8C05A}"/>
    <dgm:cxn modelId="{F0658C35-2822-4FD7-8B1C-642E70131C3D}" srcId="{5C9A34D3-7172-424E-9A49-7C95795571EC}" destId="{3BF6BE41-D475-4A75-A333-6D9248854C8F}" srcOrd="0" destOrd="0" parTransId="{36981969-0A38-478A-B145-B391B658D633}" sibTransId="{AA55F0AF-C706-4CED-8D5B-799749D87972}"/>
    <dgm:cxn modelId="{909AD536-C085-472F-8647-F99457D6E94C}" type="presOf" srcId="{68EB2845-1FCD-4C22-9616-5335EF80CAEE}" destId="{A51E04B4-EEEE-4E1B-BDFC-AA1810D6ED99}" srcOrd="0" destOrd="0" presId="urn:microsoft.com/office/officeart/2005/8/layout/hierarchy6"/>
    <dgm:cxn modelId="{3BFF5E3A-F9F0-45F7-B5EF-7A45840BDC97}" type="presOf" srcId="{D63294A6-A3AE-44FE-8945-591D1FC9F172}" destId="{9A43F316-66D8-462C-9B36-A59079203986}" srcOrd="0" destOrd="0" presId="urn:microsoft.com/office/officeart/2005/8/layout/hierarchy6"/>
    <dgm:cxn modelId="{251ED93C-D1CA-4AEE-9AA4-008E2735E3C3}" srcId="{E88DF82B-4F1B-4745-B253-3B35A3EC4F71}" destId="{EC65BB9A-9E43-40DB-A1A6-7F9E196E878F}" srcOrd="0" destOrd="0" parTransId="{D63294A6-A3AE-44FE-8945-591D1FC9F172}" sibTransId="{469CCFC5-5723-4747-9B3E-CB02427DCD8F}"/>
    <dgm:cxn modelId="{7B1DAA5C-39B8-4801-BD1D-95D98ED6A5B1}" srcId="{B8F2388D-5E72-4EC7-AAB1-C6423B771CA8}" destId="{E88DF82B-4F1B-4745-B253-3B35A3EC4F71}" srcOrd="1" destOrd="0" parTransId="{869CD1ED-73CF-4553-A505-100D3BF5D275}" sibTransId="{74C1B8EB-E2C5-419D-B055-700DBD62EDEB}"/>
    <dgm:cxn modelId="{23BB4947-D532-409F-BD0E-98AED23FA023}" srcId="{AFBA4615-372F-4A66-9C93-53E0E0F4014E}" destId="{EF7A2050-447B-4E37-B892-9912EC08CE70}" srcOrd="0" destOrd="0" parTransId="{651BEEFB-ACE4-4117-9B37-5F4307133E68}" sibTransId="{A13B1DB8-815D-4D8D-ACCC-7BC5CC1B55D1}"/>
    <dgm:cxn modelId="{78A21068-3AE4-4430-9341-63A3EA41EA30}" type="presOf" srcId="{3BF6BE41-D475-4A75-A333-6D9248854C8F}" destId="{21BF02E2-3827-48B0-AE66-56F04592F34D}" srcOrd="0" destOrd="0" presId="urn:microsoft.com/office/officeart/2005/8/layout/hierarchy6"/>
    <dgm:cxn modelId="{194CF548-1E75-44EA-91FE-3068669D31AD}" type="presOf" srcId="{B8F2388D-5E72-4EC7-AAB1-C6423B771CA8}" destId="{90F073CB-84E0-48A0-AAFF-470EC5B2639F}" srcOrd="0" destOrd="0" presId="urn:microsoft.com/office/officeart/2005/8/layout/hierarchy6"/>
    <dgm:cxn modelId="{20F4D569-F70D-4750-BEEE-1F1BCF0F6B5F}" type="presOf" srcId="{5C9A34D3-7172-424E-9A49-7C95795571EC}" destId="{031ECD80-5490-42F0-9C66-DC95BF9C2404}" srcOrd="0" destOrd="0" presId="urn:microsoft.com/office/officeart/2005/8/layout/hierarchy6"/>
    <dgm:cxn modelId="{B1B7F46D-5964-4D79-B067-E00C2562AEED}" type="presOf" srcId="{07D54CAF-9631-4656-82D1-6002E88F17F6}" destId="{FE7A98F6-7659-4542-94A8-944F7D1C52B7}" srcOrd="0" destOrd="0" presId="urn:microsoft.com/office/officeart/2005/8/layout/hierarchy6"/>
    <dgm:cxn modelId="{DF344171-A4B6-4B49-B4CD-6F29C3990E3D}" srcId="{9630D9BE-0781-4813-BF15-8D08EFFBEE3B}" destId="{B3015AED-9D6E-4945-A437-E92ED3A599FD}" srcOrd="0" destOrd="0" parTransId="{68EB2845-1FCD-4C22-9616-5335EF80CAEE}" sibTransId="{69446F75-8444-46C6-93C2-B8BCFD87028E}"/>
    <dgm:cxn modelId="{0222B452-D748-4968-84DF-59B2719CB075}" type="presOf" srcId="{651BEEFB-ACE4-4117-9B37-5F4307133E68}" destId="{49452607-FC97-47D7-9BE6-5A8EE91C9709}" srcOrd="0" destOrd="0" presId="urn:microsoft.com/office/officeart/2005/8/layout/hierarchy6"/>
    <dgm:cxn modelId="{A8775D77-EFB8-4BF6-BD57-ED23671A9C83}" type="presOf" srcId="{C8F29746-CA79-49A9-B719-6452B0D3C4BB}" destId="{A4468B9F-19F1-4727-83AF-5E769A3317DB}" srcOrd="0" destOrd="0" presId="urn:microsoft.com/office/officeart/2005/8/layout/hierarchy6"/>
    <dgm:cxn modelId="{761F637C-9E40-499C-8524-95BD8D18EAEA}" type="presOf" srcId="{32B61E65-42D3-45C0-A071-72759E36F7EA}" destId="{9450F049-87E4-4C73-A82B-AB500A58B647}" srcOrd="0" destOrd="0" presId="urn:microsoft.com/office/officeart/2005/8/layout/hierarchy6"/>
    <dgm:cxn modelId="{BB90C17F-8E92-4993-A785-C183077C6DEA}" srcId="{AFBA4615-372F-4A66-9C93-53E0E0F4014E}" destId="{B8F2388D-5E72-4EC7-AAB1-C6423B771CA8}" srcOrd="1" destOrd="0" parTransId="{DD2B2914-254A-4F49-9154-55B9A3719992}" sibTransId="{CF1086E6-3E27-4A3B-8966-1C939812C73E}"/>
    <dgm:cxn modelId="{DC286A83-90E2-4CA4-A3CC-42A9CA2B7105}" type="presOf" srcId="{5368A0AA-787F-44A1-94CD-CF838B3A63AF}" destId="{5EB330E8-C5B0-45D4-8EBB-68430FE3E486}" srcOrd="0" destOrd="0" presId="urn:microsoft.com/office/officeart/2005/8/layout/hierarchy6"/>
    <dgm:cxn modelId="{8326738F-758B-4E18-9F23-D25A209C2298}" type="presOf" srcId="{8650BCE1-1E1A-4ACB-AACF-1463351610F9}" destId="{100CCDB8-0C62-447F-BDCD-8B631355C704}" srcOrd="0" destOrd="0" presId="urn:microsoft.com/office/officeart/2005/8/layout/hierarchy6"/>
    <dgm:cxn modelId="{E8704E98-5DFD-4FCF-8289-3229369625DC}" type="presOf" srcId="{E88DF82B-4F1B-4745-B253-3B35A3EC4F71}" destId="{BB2E89E3-5C6C-49D1-B3A4-A775FA0D51A4}" srcOrd="0" destOrd="0" presId="urn:microsoft.com/office/officeart/2005/8/layout/hierarchy6"/>
    <dgm:cxn modelId="{5C44BCA3-CFBB-4F1F-A4E7-97CD26EFF496}" type="presOf" srcId="{869CD1ED-73CF-4553-A505-100D3BF5D275}" destId="{650A9F5E-1459-4757-8D2D-1CCB25101170}" srcOrd="0" destOrd="0" presId="urn:microsoft.com/office/officeart/2005/8/layout/hierarchy6"/>
    <dgm:cxn modelId="{018FA5A7-0723-47E1-A75A-09066E217EA9}" srcId="{EF7A2050-447B-4E37-B892-9912EC08CE70}" destId="{16D20F65-CB6A-42AE-973F-9F2B747F2F7C}" srcOrd="1" destOrd="0" parTransId="{07D54CAF-9631-4656-82D1-6002E88F17F6}" sibTransId="{8A093EF4-8B2C-40F9-9DCD-2E3BC19A68FD}"/>
    <dgm:cxn modelId="{C37BBCA7-CB5D-4568-A7D2-E9B51526BD6D}" srcId="{16D20F65-CB6A-42AE-973F-9F2B747F2F7C}" destId="{27B97D63-C968-4D09-8F52-C83431F4ABD2}" srcOrd="0" destOrd="0" parTransId="{5368A0AA-787F-44A1-94CD-CF838B3A63AF}" sibTransId="{BD7583F8-2ED5-4DB1-B858-58EEF817E745}"/>
    <dgm:cxn modelId="{2A0F83A9-CB98-4CD5-A3C0-716CBA3B2058}" type="presOf" srcId="{366394A5-27FE-44E6-9508-A5365DEEE3F5}" destId="{F2AC6578-BA89-4863-885B-5E30D8CC5CFC}" srcOrd="0" destOrd="0" presId="urn:microsoft.com/office/officeart/2005/8/layout/hierarchy6"/>
    <dgm:cxn modelId="{7F0713B2-3245-492B-AA1D-55FAECC3A484}" srcId="{BCE22B7C-B335-4F38-93E3-A74860AD695F}" destId="{AFBA4615-372F-4A66-9C93-53E0E0F4014E}" srcOrd="0" destOrd="0" parTransId="{7BA72B78-6152-4C14-B588-9E5C40D7CC3F}" sibTransId="{60754EC4-33E4-4BEF-9CF5-BFCA7CA5AC5C}"/>
    <dgm:cxn modelId="{23CD56B4-D038-4102-8378-E15246DE5267}" type="presOf" srcId="{A20DA68A-E772-4051-9CF8-01B571EDE1ED}" destId="{5306CD57-6986-401F-83AB-2FCD0844483F}" srcOrd="0" destOrd="0" presId="urn:microsoft.com/office/officeart/2005/8/layout/hierarchy6"/>
    <dgm:cxn modelId="{6C4487B4-A16F-46E3-9B69-CAB656D75212}" type="presOf" srcId="{AB723848-B07B-4244-BEC6-BD256E3CCBBC}" destId="{F6903F12-94DD-4C4A-9409-7F7033290C35}" srcOrd="0" destOrd="0" presId="urn:microsoft.com/office/officeart/2005/8/layout/hierarchy6"/>
    <dgm:cxn modelId="{29A07CB9-1F2F-45D2-818B-75727D22092B}" type="presOf" srcId="{9424A4B2-A3DD-476F-8965-E27A5AC8EF9B}" destId="{BB9BEE90-3392-44E5-B4B5-C562AC28C089}" srcOrd="0" destOrd="0" presId="urn:microsoft.com/office/officeart/2005/8/layout/hierarchy6"/>
    <dgm:cxn modelId="{A65980BF-1E5D-42B0-BA8B-D90F7298B076}" type="presOf" srcId="{36981969-0A38-478A-B145-B391B658D633}" destId="{B39393FE-0CC8-4695-9BB8-76FD609BEABA}" srcOrd="0" destOrd="0" presId="urn:microsoft.com/office/officeart/2005/8/layout/hierarchy6"/>
    <dgm:cxn modelId="{2037D3C1-9F43-4F43-A9E7-B692D94B493E}" type="presOf" srcId="{BCE22B7C-B335-4F38-93E3-A74860AD695F}" destId="{5521F27B-98F7-4AA1-9232-7A0722722BE4}" srcOrd="0" destOrd="0" presId="urn:microsoft.com/office/officeart/2005/8/layout/hierarchy6"/>
    <dgm:cxn modelId="{494005CA-CB75-4C4F-A311-7CE0A40A7791}" srcId="{EF7A2050-447B-4E37-B892-9912EC08CE70}" destId="{5C9A34D3-7172-424E-9A49-7C95795571EC}" srcOrd="0" destOrd="0" parTransId="{366394A5-27FE-44E6-9508-A5365DEEE3F5}" sibTransId="{475A4855-6C50-40BF-A80C-0D1BD1BB438A}"/>
    <dgm:cxn modelId="{57CE53D3-7F5C-4425-B1FF-8447520A62A0}" type="presOf" srcId="{EC65BB9A-9E43-40DB-A1A6-7F9E196E878F}" destId="{2330EB14-AA65-42E5-AFD6-4939174A2812}" srcOrd="0" destOrd="0" presId="urn:microsoft.com/office/officeart/2005/8/layout/hierarchy6"/>
    <dgm:cxn modelId="{2D5F43D9-CFD6-428D-B7BC-0EF67488F018}" type="presOf" srcId="{B3015AED-9D6E-4945-A437-E92ED3A599FD}" destId="{924EC5BD-AD59-42AA-9ACA-6D8FC35CCAD0}" srcOrd="0" destOrd="0" presId="urn:microsoft.com/office/officeart/2005/8/layout/hierarchy6"/>
    <dgm:cxn modelId="{A808E6DD-6748-4306-B2AF-D24FE79E01EF}" type="presOf" srcId="{EF7A2050-447B-4E37-B892-9912EC08CE70}" destId="{2AADF09D-A087-40FC-A0BE-CF49DEA374E7}" srcOrd="0" destOrd="0" presId="urn:microsoft.com/office/officeart/2005/8/layout/hierarchy6"/>
    <dgm:cxn modelId="{83BD08E1-9961-4B8E-AD37-7313C7094252}" srcId="{3BF6BE41-D475-4A75-A333-6D9248854C8F}" destId="{AB723848-B07B-4244-BEC6-BD256E3CCBBC}" srcOrd="0" destOrd="0" parTransId="{9424A4B2-A3DD-476F-8965-E27A5AC8EF9B}" sibTransId="{344215A5-BD8A-4373-88BD-CACE25A94CC8}"/>
    <dgm:cxn modelId="{845D9EE5-BFD7-4830-9F5E-C93A94722416}" type="presOf" srcId="{AFBA4615-372F-4A66-9C93-53E0E0F4014E}" destId="{58C9E813-E76A-48D9-B588-60CF95E251E2}" srcOrd="0" destOrd="0" presId="urn:microsoft.com/office/officeart/2005/8/layout/hierarchy6"/>
    <dgm:cxn modelId="{0AA6ADE5-D666-4DBC-83DF-037263286438}" srcId="{27B97D63-C968-4D09-8F52-C83431F4ABD2}" destId="{8650BCE1-1E1A-4ACB-AACF-1463351610F9}" srcOrd="0" destOrd="0" parTransId="{32B61E65-42D3-45C0-A071-72759E36F7EA}" sibTransId="{810DA89F-E6A4-43C9-BA5F-875640A2FDEE}"/>
    <dgm:cxn modelId="{1B42B9E7-5789-4342-8174-94D362736A8D}" type="presOf" srcId="{927C7457-4B90-42EE-B378-2085B0292981}" destId="{39357CAB-B3BD-4AF1-8707-50A5A4E9A90D}" srcOrd="0" destOrd="0" presId="urn:microsoft.com/office/officeart/2005/8/layout/hierarchy6"/>
    <dgm:cxn modelId="{3F7D63FD-267A-4954-A26A-E24DF9E9CCDE}" srcId="{B8F2388D-5E72-4EC7-AAB1-C6423B771CA8}" destId="{51F61536-5AE3-4D4A-B126-73FC76FDB40F}" srcOrd="0" destOrd="0" parTransId="{927C7457-4B90-42EE-B378-2085B0292981}" sibTransId="{446933E4-0DE3-4AB0-8615-89B63FA9C02A}"/>
    <dgm:cxn modelId="{23810BFF-CD46-4A4A-8307-9FC635BBED72}" type="presOf" srcId="{E308C31A-28F2-449A-977B-BC3B4C59753F}" destId="{57254082-CC9C-46F2-8334-85FA8A73354B}" srcOrd="0" destOrd="0" presId="urn:microsoft.com/office/officeart/2005/8/layout/hierarchy6"/>
    <dgm:cxn modelId="{BBBB1C2B-FD0A-4248-805F-63073930827D}" type="presParOf" srcId="{5521F27B-98F7-4AA1-9232-7A0722722BE4}" destId="{337AF285-DF1C-4EAD-A33F-B6384D1746B4}" srcOrd="0" destOrd="0" presId="urn:microsoft.com/office/officeart/2005/8/layout/hierarchy6"/>
    <dgm:cxn modelId="{D5DB2EC2-864A-46FE-BFB0-7815432DC4D0}" type="presParOf" srcId="{337AF285-DF1C-4EAD-A33F-B6384D1746B4}" destId="{3092AE58-37C2-48D3-91CF-459B66D89565}" srcOrd="0" destOrd="0" presId="urn:microsoft.com/office/officeart/2005/8/layout/hierarchy6"/>
    <dgm:cxn modelId="{54E91E87-1D7F-47CA-829E-23EDF2AA8550}" type="presParOf" srcId="{3092AE58-37C2-48D3-91CF-459B66D89565}" destId="{B4B4E044-2403-4022-813C-92DAB0B5BAAA}" srcOrd="0" destOrd="0" presId="urn:microsoft.com/office/officeart/2005/8/layout/hierarchy6"/>
    <dgm:cxn modelId="{51620EDA-70A8-466A-9D89-0ACD53822EE1}" type="presParOf" srcId="{B4B4E044-2403-4022-813C-92DAB0B5BAAA}" destId="{58C9E813-E76A-48D9-B588-60CF95E251E2}" srcOrd="0" destOrd="0" presId="urn:microsoft.com/office/officeart/2005/8/layout/hierarchy6"/>
    <dgm:cxn modelId="{CE855F40-6C90-4DFE-BE89-FBDE8109FF9B}" type="presParOf" srcId="{B4B4E044-2403-4022-813C-92DAB0B5BAAA}" destId="{68825B4E-3A95-488B-A9D3-21861D0DFB84}" srcOrd="1" destOrd="0" presId="urn:microsoft.com/office/officeart/2005/8/layout/hierarchy6"/>
    <dgm:cxn modelId="{E8449D33-53A9-4C52-AE7E-194A5116B5D5}" type="presParOf" srcId="{68825B4E-3A95-488B-A9D3-21861D0DFB84}" destId="{49452607-FC97-47D7-9BE6-5A8EE91C9709}" srcOrd="0" destOrd="0" presId="urn:microsoft.com/office/officeart/2005/8/layout/hierarchy6"/>
    <dgm:cxn modelId="{B6512D02-9B0A-46D7-A48A-7DE4C5CF5D00}" type="presParOf" srcId="{68825B4E-3A95-488B-A9D3-21861D0DFB84}" destId="{40254642-976F-494D-86B9-62871E496A91}" srcOrd="1" destOrd="0" presId="urn:microsoft.com/office/officeart/2005/8/layout/hierarchy6"/>
    <dgm:cxn modelId="{278F5292-CB9C-4560-AD03-27B991EE9AB4}" type="presParOf" srcId="{40254642-976F-494D-86B9-62871E496A91}" destId="{2AADF09D-A087-40FC-A0BE-CF49DEA374E7}" srcOrd="0" destOrd="0" presId="urn:microsoft.com/office/officeart/2005/8/layout/hierarchy6"/>
    <dgm:cxn modelId="{16D56B09-3F56-4C24-AECA-C40075AA6993}" type="presParOf" srcId="{40254642-976F-494D-86B9-62871E496A91}" destId="{5AC5AC63-ECBA-4510-B203-BF7204C9F559}" srcOrd="1" destOrd="0" presId="urn:microsoft.com/office/officeart/2005/8/layout/hierarchy6"/>
    <dgm:cxn modelId="{7A099E73-B30F-474F-8351-E870FDB07C27}" type="presParOf" srcId="{5AC5AC63-ECBA-4510-B203-BF7204C9F559}" destId="{F2AC6578-BA89-4863-885B-5E30D8CC5CFC}" srcOrd="0" destOrd="0" presId="urn:microsoft.com/office/officeart/2005/8/layout/hierarchy6"/>
    <dgm:cxn modelId="{4C14AD8D-71EB-4881-9F66-CFC83140E3A7}" type="presParOf" srcId="{5AC5AC63-ECBA-4510-B203-BF7204C9F559}" destId="{AD207F0A-8172-4ACE-AFA1-E7E7D69D0DFC}" srcOrd="1" destOrd="0" presId="urn:microsoft.com/office/officeart/2005/8/layout/hierarchy6"/>
    <dgm:cxn modelId="{520C0BBA-2B33-4BC9-A969-CC817CC25BED}" type="presParOf" srcId="{AD207F0A-8172-4ACE-AFA1-E7E7D69D0DFC}" destId="{031ECD80-5490-42F0-9C66-DC95BF9C2404}" srcOrd="0" destOrd="0" presId="urn:microsoft.com/office/officeart/2005/8/layout/hierarchy6"/>
    <dgm:cxn modelId="{CB62E9F9-7DA0-4A9D-9212-680B1113FE2E}" type="presParOf" srcId="{AD207F0A-8172-4ACE-AFA1-E7E7D69D0DFC}" destId="{D17E6327-B2DF-40CB-B130-0625D6037A10}" srcOrd="1" destOrd="0" presId="urn:microsoft.com/office/officeart/2005/8/layout/hierarchy6"/>
    <dgm:cxn modelId="{8D377F0E-BA69-4262-AD7B-2D8A9911695D}" type="presParOf" srcId="{D17E6327-B2DF-40CB-B130-0625D6037A10}" destId="{B39393FE-0CC8-4695-9BB8-76FD609BEABA}" srcOrd="0" destOrd="0" presId="urn:microsoft.com/office/officeart/2005/8/layout/hierarchy6"/>
    <dgm:cxn modelId="{07DD1FD3-1CC0-4D1A-B291-30DDBED61CA8}" type="presParOf" srcId="{D17E6327-B2DF-40CB-B130-0625D6037A10}" destId="{CC61E0CA-FD70-4E47-9135-F93F06F4029C}" srcOrd="1" destOrd="0" presId="urn:microsoft.com/office/officeart/2005/8/layout/hierarchy6"/>
    <dgm:cxn modelId="{C99E7635-713C-402D-9BBA-3ED53971416A}" type="presParOf" srcId="{CC61E0CA-FD70-4E47-9135-F93F06F4029C}" destId="{21BF02E2-3827-48B0-AE66-56F04592F34D}" srcOrd="0" destOrd="0" presId="urn:microsoft.com/office/officeart/2005/8/layout/hierarchy6"/>
    <dgm:cxn modelId="{2D79D937-2B0A-4DF8-82F8-4677E573364C}" type="presParOf" srcId="{CC61E0CA-FD70-4E47-9135-F93F06F4029C}" destId="{44C3A7B3-12E9-436C-93B9-14BF96F9F57E}" srcOrd="1" destOrd="0" presId="urn:microsoft.com/office/officeart/2005/8/layout/hierarchy6"/>
    <dgm:cxn modelId="{6EF8540D-B62B-468B-9342-A164F043B37D}" type="presParOf" srcId="{44C3A7B3-12E9-436C-93B9-14BF96F9F57E}" destId="{BB9BEE90-3392-44E5-B4B5-C562AC28C089}" srcOrd="0" destOrd="0" presId="urn:microsoft.com/office/officeart/2005/8/layout/hierarchy6"/>
    <dgm:cxn modelId="{692A58E2-D1A5-40BC-B329-D39C4C98A463}" type="presParOf" srcId="{44C3A7B3-12E9-436C-93B9-14BF96F9F57E}" destId="{CCF3826A-C4BE-431A-941F-823E6D77295D}" srcOrd="1" destOrd="0" presId="urn:microsoft.com/office/officeart/2005/8/layout/hierarchy6"/>
    <dgm:cxn modelId="{4D8F74BB-07D0-4AF0-9AB0-853FD1DB44B0}" type="presParOf" srcId="{CCF3826A-C4BE-431A-941F-823E6D77295D}" destId="{F6903F12-94DD-4C4A-9409-7F7033290C35}" srcOrd="0" destOrd="0" presId="urn:microsoft.com/office/officeart/2005/8/layout/hierarchy6"/>
    <dgm:cxn modelId="{FFD0F5A5-E7D4-476E-8C75-BBE943BB93AA}" type="presParOf" srcId="{CCF3826A-C4BE-431A-941F-823E6D77295D}" destId="{909DC52D-B132-4BA7-84D9-D1FFDA4353C8}" srcOrd="1" destOrd="0" presId="urn:microsoft.com/office/officeart/2005/8/layout/hierarchy6"/>
    <dgm:cxn modelId="{0B6F5011-9321-4F5C-9E4A-97798D0151F7}" type="presParOf" srcId="{5AC5AC63-ECBA-4510-B203-BF7204C9F559}" destId="{FE7A98F6-7659-4542-94A8-944F7D1C52B7}" srcOrd="2" destOrd="0" presId="urn:microsoft.com/office/officeart/2005/8/layout/hierarchy6"/>
    <dgm:cxn modelId="{4F5166ED-4684-4BF0-8693-9EEAA3341700}" type="presParOf" srcId="{5AC5AC63-ECBA-4510-B203-BF7204C9F559}" destId="{08B4C74C-81CC-4282-A392-B79C03965746}" srcOrd="3" destOrd="0" presId="urn:microsoft.com/office/officeart/2005/8/layout/hierarchy6"/>
    <dgm:cxn modelId="{962DEF78-06FC-4FD9-B708-D88F856F75DD}" type="presParOf" srcId="{08B4C74C-81CC-4282-A392-B79C03965746}" destId="{FA2FBF9C-8729-4315-9FD9-50EF613D2214}" srcOrd="0" destOrd="0" presId="urn:microsoft.com/office/officeart/2005/8/layout/hierarchy6"/>
    <dgm:cxn modelId="{A6718EA5-C81B-47C5-A956-DC515E6713AA}" type="presParOf" srcId="{08B4C74C-81CC-4282-A392-B79C03965746}" destId="{3B00CF8A-5613-442F-A619-61D5DFBC10BD}" srcOrd="1" destOrd="0" presId="urn:microsoft.com/office/officeart/2005/8/layout/hierarchy6"/>
    <dgm:cxn modelId="{A643373D-7BB5-4C5F-88A6-6DD7CDCEF7BA}" type="presParOf" srcId="{3B00CF8A-5613-442F-A619-61D5DFBC10BD}" destId="{5EB330E8-C5B0-45D4-8EBB-68430FE3E486}" srcOrd="0" destOrd="0" presId="urn:microsoft.com/office/officeart/2005/8/layout/hierarchy6"/>
    <dgm:cxn modelId="{85E339B2-6096-4A46-BB01-A8A03B5656CF}" type="presParOf" srcId="{3B00CF8A-5613-442F-A619-61D5DFBC10BD}" destId="{5D8D432B-2BB5-4D24-8558-27BC38430243}" srcOrd="1" destOrd="0" presId="urn:microsoft.com/office/officeart/2005/8/layout/hierarchy6"/>
    <dgm:cxn modelId="{A34BCFFE-7A5B-452E-9A74-6B5DE4814181}" type="presParOf" srcId="{5D8D432B-2BB5-4D24-8558-27BC38430243}" destId="{88D7516E-E615-4EF0-AB55-517C060682D6}" srcOrd="0" destOrd="0" presId="urn:microsoft.com/office/officeart/2005/8/layout/hierarchy6"/>
    <dgm:cxn modelId="{2F854859-218B-4545-9E54-5B44DD8AAC27}" type="presParOf" srcId="{5D8D432B-2BB5-4D24-8558-27BC38430243}" destId="{63EF66EA-4560-4369-A6DC-A64F2881461A}" srcOrd="1" destOrd="0" presId="urn:microsoft.com/office/officeart/2005/8/layout/hierarchy6"/>
    <dgm:cxn modelId="{0CA1EA79-F23B-46FC-9E9D-A12ADA7C8F20}" type="presParOf" srcId="{63EF66EA-4560-4369-A6DC-A64F2881461A}" destId="{9450F049-87E4-4C73-A82B-AB500A58B647}" srcOrd="0" destOrd="0" presId="urn:microsoft.com/office/officeart/2005/8/layout/hierarchy6"/>
    <dgm:cxn modelId="{3E981AE7-F4FF-433A-992F-FC3BC553A7DF}" type="presParOf" srcId="{63EF66EA-4560-4369-A6DC-A64F2881461A}" destId="{C92DA8F5-A27E-4BC4-9FDA-0A5301A243DF}" srcOrd="1" destOrd="0" presId="urn:microsoft.com/office/officeart/2005/8/layout/hierarchy6"/>
    <dgm:cxn modelId="{15A775CE-2ABF-4837-A830-CF4050E96017}" type="presParOf" srcId="{C92DA8F5-A27E-4BC4-9FDA-0A5301A243DF}" destId="{100CCDB8-0C62-447F-BDCD-8B631355C704}" srcOrd="0" destOrd="0" presId="urn:microsoft.com/office/officeart/2005/8/layout/hierarchy6"/>
    <dgm:cxn modelId="{6A99B895-3CFD-4D00-BDC4-42C7B46AF0AD}" type="presParOf" srcId="{C92DA8F5-A27E-4BC4-9FDA-0A5301A243DF}" destId="{91F92E62-D65C-4AD3-B197-0413C98EABE1}" srcOrd="1" destOrd="0" presId="urn:microsoft.com/office/officeart/2005/8/layout/hierarchy6"/>
    <dgm:cxn modelId="{9B9ED8A9-1CB4-4F6E-ABF4-5124F4E0F088}" type="presParOf" srcId="{68825B4E-3A95-488B-A9D3-21861D0DFB84}" destId="{26ED7E8F-AD30-482C-B43A-F88069A729B7}" srcOrd="2" destOrd="0" presId="urn:microsoft.com/office/officeart/2005/8/layout/hierarchy6"/>
    <dgm:cxn modelId="{55E382D8-C7BD-4735-96A9-49A49FB51834}" type="presParOf" srcId="{68825B4E-3A95-488B-A9D3-21861D0DFB84}" destId="{741BBC66-8039-449E-AF1B-6882E76721D2}" srcOrd="3" destOrd="0" presId="urn:microsoft.com/office/officeart/2005/8/layout/hierarchy6"/>
    <dgm:cxn modelId="{77026269-D15E-4023-8FE5-E8FFD02C6695}" type="presParOf" srcId="{741BBC66-8039-449E-AF1B-6882E76721D2}" destId="{90F073CB-84E0-48A0-AAFF-470EC5B2639F}" srcOrd="0" destOrd="0" presId="urn:microsoft.com/office/officeart/2005/8/layout/hierarchy6"/>
    <dgm:cxn modelId="{88587ABB-A972-49BB-B72A-A65956FF6F2D}" type="presParOf" srcId="{741BBC66-8039-449E-AF1B-6882E76721D2}" destId="{6A3C2B7C-26F3-49CB-9A2B-E2DEA7A47AC0}" srcOrd="1" destOrd="0" presId="urn:microsoft.com/office/officeart/2005/8/layout/hierarchy6"/>
    <dgm:cxn modelId="{C4A1C876-7325-4E27-AE7C-2B210A967C06}" type="presParOf" srcId="{6A3C2B7C-26F3-49CB-9A2B-E2DEA7A47AC0}" destId="{39357CAB-B3BD-4AF1-8707-50A5A4E9A90D}" srcOrd="0" destOrd="0" presId="urn:microsoft.com/office/officeart/2005/8/layout/hierarchy6"/>
    <dgm:cxn modelId="{73A45767-AED8-40CC-8B1D-DE349EAA8D3A}" type="presParOf" srcId="{6A3C2B7C-26F3-49CB-9A2B-E2DEA7A47AC0}" destId="{B76CA999-156A-4CBC-88DC-8B25739F09D3}" srcOrd="1" destOrd="0" presId="urn:microsoft.com/office/officeart/2005/8/layout/hierarchy6"/>
    <dgm:cxn modelId="{03DFE7C1-B367-458E-B065-A6C596982CDD}" type="presParOf" srcId="{B76CA999-156A-4CBC-88DC-8B25739F09D3}" destId="{FB05F1B1-833F-41B3-9FE1-9E7EB09BE213}" srcOrd="0" destOrd="0" presId="urn:microsoft.com/office/officeart/2005/8/layout/hierarchy6"/>
    <dgm:cxn modelId="{9E75CC26-D2B1-4EB2-9E5D-F64855D25FCC}" type="presParOf" srcId="{B76CA999-156A-4CBC-88DC-8B25739F09D3}" destId="{045D5238-1207-4AB8-8B97-F3E0D88948CD}" srcOrd="1" destOrd="0" presId="urn:microsoft.com/office/officeart/2005/8/layout/hierarchy6"/>
    <dgm:cxn modelId="{03A99FE1-E0D1-49A7-9981-5FEC5E6787D5}" type="presParOf" srcId="{045D5238-1207-4AB8-8B97-F3E0D88948CD}" destId="{57254082-CC9C-46F2-8334-85FA8A73354B}" srcOrd="0" destOrd="0" presId="urn:microsoft.com/office/officeart/2005/8/layout/hierarchy6"/>
    <dgm:cxn modelId="{7748A5CD-15FD-4149-8BC7-685669FE042C}" type="presParOf" srcId="{045D5238-1207-4AB8-8B97-F3E0D88948CD}" destId="{975865DB-A4E1-456F-8A5B-FF6EF31594C2}" srcOrd="1" destOrd="0" presId="urn:microsoft.com/office/officeart/2005/8/layout/hierarchy6"/>
    <dgm:cxn modelId="{5065BDB6-B49B-4A74-8A3F-11AAB761CC7D}" type="presParOf" srcId="{975865DB-A4E1-456F-8A5B-FF6EF31594C2}" destId="{30A77B2D-C6AB-4CBA-A50D-E7D2148EE73E}" srcOrd="0" destOrd="0" presId="urn:microsoft.com/office/officeart/2005/8/layout/hierarchy6"/>
    <dgm:cxn modelId="{EAFA6890-A293-4BF8-91B4-78B41D9B770E}" type="presParOf" srcId="{975865DB-A4E1-456F-8A5B-FF6EF31594C2}" destId="{533DBB1D-B5F1-44F4-B123-79C26D500849}" srcOrd="1" destOrd="0" presId="urn:microsoft.com/office/officeart/2005/8/layout/hierarchy6"/>
    <dgm:cxn modelId="{C5DEACD4-31DC-43FE-8EBF-0C75E4905CFA}" type="presParOf" srcId="{533DBB1D-B5F1-44F4-B123-79C26D500849}" destId="{A51E04B4-EEEE-4E1B-BDFC-AA1810D6ED99}" srcOrd="0" destOrd="0" presId="urn:microsoft.com/office/officeart/2005/8/layout/hierarchy6"/>
    <dgm:cxn modelId="{410E4D1B-C4F5-45C4-8531-9B60E9192AA4}" type="presParOf" srcId="{533DBB1D-B5F1-44F4-B123-79C26D500849}" destId="{DC22A0C1-7B17-4F0B-9CE5-D057FDF5B615}" srcOrd="1" destOrd="0" presId="urn:microsoft.com/office/officeart/2005/8/layout/hierarchy6"/>
    <dgm:cxn modelId="{BA3FDD86-2DA9-44FF-827C-F7F69C9B7DC2}" type="presParOf" srcId="{DC22A0C1-7B17-4F0B-9CE5-D057FDF5B615}" destId="{924EC5BD-AD59-42AA-9ACA-6D8FC35CCAD0}" srcOrd="0" destOrd="0" presId="urn:microsoft.com/office/officeart/2005/8/layout/hierarchy6"/>
    <dgm:cxn modelId="{31D9CCB5-BAC0-47B3-9084-675221E96065}" type="presParOf" srcId="{DC22A0C1-7B17-4F0B-9CE5-D057FDF5B615}" destId="{D1C1EB07-21A4-4FC5-ACE5-40E7962B3C3D}" srcOrd="1" destOrd="0" presId="urn:microsoft.com/office/officeart/2005/8/layout/hierarchy6"/>
    <dgm:cxn modelId="{8BA758AE-FF91-4A63-A37B-9A352C1F4CBD}" type="presParOf" srcId="{6A3C2B7C-26F3-49CB-9A2B-E2DEA7A47AC0}" destId="{650A9F5E-1459-4757-8D2D-1CCB25101170}" srcOrd="2" destOrd="0" presId="urn:microsoft.com/office/officeart/2005/8/layout/hierarchy6"/>
    <dgm:cxn modelId="{998A9D9C-757B-4668-82F7-E91EF4FBCA06}" type="presParOf" srcId="{6A3C2B7C-26F3-49CB-9A2B-E2DEA7A47AC0}" destId="{C2F48E00-7779-4FBB-90A0-2B9CFCAE271A}" srcOrd="3" destOrd="0" presId="urn:microsoft.com/office/officeart/2005/8/layout/hierarchy6"/>
    <dgm:cxn modelId="{E4F89A39-FE1C-4491-B114-8ED545296BC8}" type="presParOf" srcId="{C2F48E00-7779-4FBB-90A0-2B9CFCAE271A}" destId="{BB2E89E3-5C6C-49D1-B3A4-A775FA0D51A4}" srcOrd="0" destOrd="0" presId="urn:microsoft.com/office/officeart/2005/8/layout/hierarchy6"/>
    <dgm:cxn modelId="{C49241F1-D95F-4D1A-89BB-9B897CA41EB1}" type="presParOf" srcId="{C2F48E00-7779-4FBB-90A0-2B9CFCAE271A}" destId="{E5D1B907-3C8F-4997-A3CA-7EA50AE0BA57}" srcOrd="1" destOrd="0" presId="urn:microsoft.com/office/officeart/2005/8/layout/hierarchy6"/>
    <dgm:cxn modelId="{F9D6891D-0BAB-4F92-8F14-94BAC317E69F}" type="presParOf" srcId="{E5D1B907-3C8F-4997-A3CA-7EA50AE0BA57}" destId="{9A43F316-66D8-462C-9B36-A59079203986}" srcOrd="0" destOrd="0" presId="urn:microsoft.com/office/officeart/2005/8/layout/hierarchy6"/>
    <dgm:cxn modelId="{DA130FB5-52D5-43EC-9442-27626F121802}" type="presParOf" srcId="{E5D1B907-3C8F-4997-A3CA-7EA50AE0BA57}" destId="{A15EFF34-D6CA-4D00-8EA9-C8077920B76E}" srcOrd="1" destOrd="0" presId="urn:microsoft.com/office/officeart/2005/8/layout/hierarchy6"/>
    <dgm:cxn modelId="{4C0F8F09-E41C-4C62-8234-2FA973BEF87E}" type="presParOf" srcId="{A15EFF34-D6CA-4D00-8EA9-C8077920B76E}" destId="{2330EB14-AA65-42E5-AFD6-4939174A2812}" srcOrd="0" destOrd="0" presId="urn:microsoft.com/office/officeart/2005/8/layout/hierarchy6"/>
    <dgm:cxn modelId="{66633534-B051-4753-B247-9D57C3A61BE8}" type="presParOf" srcId="{A15EFF34-D6CA-4D00-8EA9-C8077920B76E}" destId="{EB1FFB99-F502-45AB-9E65-0C6A7D1C7394}" srcOrd="1" destOrd="0" presId="urn:microsoft.com/office/officeart/2005/8/layout/hierarchy6"/>
    <dgm:cxn modelId="{3B2531A3-9739-47A3-804E-3F2BC94550A1}" type="presParOf" srcId="{EB1FFB99-F502-45AB-9E65-0C6A7D1C7394}" destId="{5306CD57-6986-401F-83AB-2FCD0844483F}" srcOrd="0" destOrd="0" presId="urn:microsoft.com/office/officeart/2005/8/layout/hierarchy6"/>
    <dgm:cxn modelId="{EFA89B82-D548-43CE-ADCC-89AF68C4984A}" type="presParOf" srcId="{EB1FFB99-F502-45AB-9E65-0C6A7D1C7394}" destId="{A49AF67E-6EA2-4C8E-8CC2-E4B5AF997E32}" srcOrd="1" destOrd="0" presId="urn:microsoft.com/office/officeart/2005/8/layout/hierarchy6"/>
    <dgm:cxn modelId="{C70CC666-8561-472D-9096-2EB07EFD21AB}" type="presParOf" srcId="{A49AF67E-6EA2-4C8E-8CC2-E4B5AF997E32}" destId="{A4468B9F-19F1-4727-83AF-5E769A3317DB}" srcOrd="0" destOrd="0" presId="urn:microsoft.com/office/officeart/2005/8/layout/hierarchy6"/>
    <dgm:cxn modelId="{97888DD6-C448-45BB-922A-A343E9EEBAA9}" type="presParOf" srcId="{A49AF67E-6EA2-4C8E-8CC2-E4B5AF997E32}" destId="{B32EE05C-ED54-4B5C-90CD-D92FFA593E56}" srcOrd="1" destOrd="0" presId="urn:microsoft.com/office/officeart/2005/8/layout/hierarchy6"/>
    <dgm:cxn modelId="{E92A3F8F-B5B1-4C82-AFBE-818690B507E3}" type="presParOf" srcId="{5521F27B-98F7-4AA1-9232-7A0722722BE4}" destId="{28D78FFB-B472-4A97-88B4-D286CC3630D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F18653-CFA0-4F2C-8909-EE082C3F248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4B8999-EEE4-4438-A27E-7F2AFCA3ADDE}">
      <dgm:prSet phldrT="[Text]"/>
      <dgm:spPr/>
      <dgm:t>
        <a:bodyPr/>
        <a:lstStyle/>
        <a:p>
          <a:pPr>
            <a:buNone/>
          </a:pPr>
          <a:r>
            <a:rPr lang="en-US" b="1" dirty="0"/>
            <a:t>Types of Algorithm</a:t>
          </a:r>
          <a:endParaRPr lang="en-IN" b="1" dirty="0"/>
        </a:p>
      </dgm:t>
    </dgm:pt>
    <dgm:pt modelId="{2D1A2152-B513-4B75-9619-9F09CA114372}" type="parTrans" cxnId="{5260B46C-09BD-4490-822B-76D8D54202AC}">
      <dgm:prSet/>
      <dgm:spPr/>
      <dgm:t>
        <a:bodyPr/>
        <a:lstStyle/>
        <a:p>
          <a:endParaRPr lang="en-IN"/>
        </a:p>
      </dgm:t>
    </dgm:pt>
    <dgm:pt modelId="{3389FC0B-1804-4D79-9414-661B1479BDF7}" type="sibTrans" cxnId="{5260B46C-09BD-4490-822B-76D8D54202AC}">
      <dgm:prSet/>
      <dgm:spPr/>
      <dgm:t>
        <a:bodyPr/>
        <a:lstStyle/>
        <a:p>
          <a:endParaRPr lang="en-IN"/>
        </a:p>
      </dgm:t>
    </dgm:pt>
    <dgm:pt modelId="{7FB7CCEA-EE53-4936-AF9A-F1106564EC90}">
      <dgm:prSet phldrT="[Text]"/>
      <dgm:spPr/>
      <dgm:t>
        <a:bodyPr/>
        <a:lstStyle/>
        <a:p>
          <a:r>
            <a:rPr lang="en-US" dirty="0"/>
            <a:t>KNN</a:t>
          </a:r>
          <a:endParaRPr lang="en-IN" dirty="0"/>
        </a:p>
      </dgm:t>
    </dgm:pt>
    <dgm:pt modelId="{F48978C0-967C-4274-BF69-EE1397CFA22C}" type="parTrans" cxnId="{B5610D46-D8B1-40EE-8404-95C023614EB1}">
      <dgm:prSet/>
      <dgm:spPr/>
      <dgm:t>
        <a:bodyPr/>
        <a:lstStyle/>
        <a:p>
          <a:endParaRPr lang="en-IN"/>
        </a:p>
      </dgm:t>
    </dgm:pt>
    <dgm:pt modelId="{2892FF3B-B9E2-4179-BEFB-797491DB172C}" type="sibTrans" cxnId="{B5610D46-D8B1-40EE-8404-95C023614EB1}">
      <dgm:prSet/>
      <dgm:spPr/>
      <dgm:t>
        <a:bodyPr/>
        <a:lstStyle/>
        <a:p>
          <a:endParaRPr lang="en-IN"/>
        </a:p>
      </dgm:t>
    </dgm:pt>
    <dgm:pt modelId="{807A2561-E6EE-46D3-BED6-194EC7885A64}">
      <dgm:prSet phldrT="[Text]"/>
      <dgm:spPr/>
      <dgm:t>
        <a:bodyPr/>
        <a:lstStyle/>
        <a:p>
          <a:pPr>
            <a:buNone/>
          </a:pPr>
          <a:r>
            <a:rPr lang="en-US" b="1" dirty="0"/>
            <a:t>Evaluation Metrics</a:t>
          </a:r>
          <a:endParaRPr lang="en-IN" b="1" dirty="0"/>
        </a:p>
      </dgm:t>
    </dgm:pt>
    <dgm:pt modelId="{850A0D9A-E007-42A3-8747-415B6052AD5F}" type="parTrans" cxnId="{DD104DE2-E856-4363-9E91-C08907D17FAB}">
      <dgm:prSet/>
      <dgm:spPr/>
      <dgm:t>
        <a:bodyPr/>
        <a:lstStyle/>
        <a:p>
          <a:endParaRPr lang="en-IN"/>
        </a:p>
      </dgm:t>
    </dgm:pt>
    <dgm:pt modelId="{5D86F5E6-3081-4DBF-AE4A-C0408784C3FC}" type="sibTrans" cxnId="{DD104DE2-E856-4363-9E91-C08907D17FAB}">
      <dgm:prSet/>
      <dgm:spPr/>
      <dgm:t>
        <a:bodyPr/>
        <a:lstStyle/>
        <a:p>
          <a:endParaRPr lang="en-IN"/>
        </a:p>
      </dgm:t>
    </dgm:pt>
    <dgm:pt modelId="{B8B27668-A15B-4EFF-B78E-F44EEEBF8BB2}">
      <dgm:prSet phldrT="[Text]"/>
      <dgm:spPr/>
      <dgm:t>
        <a:bodyPr/>
        <a:lstStyle/>
        <a:p>
          <a:r>
            <a:rPr lang="en-US" dirty="0"/>
            <a:t>Mean Absolute Error	</a:t>
          </a:r>
          <a:endParaRPr lang="en-IN" dirty="0"/>
        </a:p>
      </dgm:t>
    </dgm:pt>
    <dgm:pt modelId="{BFC85312-3577-41AD-A102-FC111F7308C0}" type="parTrans" cxnId="{B2187F08-72A5-4225-A13B-737CB2187837}">
      <dgm:prSet/>
      <dgm:spPr/>
      <dgm:t>
        <a:bodyPr/>
        <a:lstStyle/>
        <a:p>
          <a:endParaRPr lang="en-IN"/>
        </a:p>
      </dgm:t>
    </dgm:pt>
    <dgm:pt modelId="{C09C8498-32A7-4359-A0C9-9178D50F42B1}" type="sibTrans" cxnId="{B2187F08-72A5-4225-A13B-737CB2187837}">
      <dgm:prSet/>
      <dgm:spPr/>
      <dgm:t>
        <a:bodyPr/>
        <a:lstStyle/>
        <a:p>
          <a:endParaRPr lang="en-IN"/>
        </a:p>
      </dgm:t>
    </dgm:pt>
    <dgm:pt modelId="{DF2E5FCD-755F-4880-A526-35940D2975CF}">
      <dgm:prSet/>
      <dgm:spPr/>
      <dgm:t>
        <a:bodyPr/>
        <a:lstStyle/>
        <a:p>
          <a:r>
            <a:rPr lang="en-US"/>
            <a:t>Linear Regression</a:t>
          </a:r>
          <a:endParaRPr lang="en-US" dirty="0"/>
        </a:p>
      </dgm:t>
    </dgm:pt>
    <dgm:pt modelId="{5A00F990-E03D-4C61-9F0A-22184BD2BD89}" type="parTrans" cxnId="{936CEC0A-61E6-4B8F-A138-150FE1D07BC5}">
      <dgm:prSet/>
      <dgm:spPr/>
      <dgm:t>
        <a:bodyPr/>
        <a:lstStyle/>
        <a:p>
          <a:endParaRPr lang="en-IN"/>
        </a:p>
      </dgm:t>
    </dgm:pt>
    <dgm:pt modelId="{400D35CD-E732-4B40-8225-B0DDE9DBB3CD}" type="sibTrans" cxnId="{936CEC0A-61E6-4B8F-A138-150FE1D07BC5}">
      <dgm:prSet/>
      <dgm:spPr/>
      <dgm:t>
        <a:bodyPr/>
        <a:lstStyle/>
        <a:p>
          <a:endParaRPr lang="en-IN"/>
        </a:p>
      </dgm:t>
    </dgm:pt>
    <dgm:pt modelId="{54E81A89-B5F4-4C44-B1B8-8845D50DEA3D}">
      <dgm:prSet/>
      <dgm:spPr/>
      <dgm:t>
        <a:bodyPr/>
        <a:lstStyle/>
        <a:p>
          <a:r>
            <a:rPr lang="en-US"/>
            <a:t>Support Vector Machine</a:t>
          </a:r>
          <a:endParaRPr lang="en-US" dirty="0"/>
        </a:p>
      </dgm:t>
    </dgm:pt>
    <dgm:pt modelId="{C61B4318-E876-4DC8-B33C-95D6B638CD95}" type="parTrans" cxnId="{2416BC04-E71D-49C3-B150-061C44CD6284}">
      <dgm:prSet/>
      <dgm:spPr/>
      <dgm:t>
        <a:bodyPr/>
        <a:lstStyle/>
        <a:p>
          <a:endParaRPr lang="en-IN"/>
        </a:p>
      </dgm:t>
    </dgm:pt>
    <dgm:pt modelId="{313688D6-E657-4208-94B9-C87BEB702314}" type="sibTrans" cxnId="{2416BC04-E71D-49C3-B150-061C44CD6284}">
      <dgm:prSet/>
      <dgm:spPr/>
      <dgm:t>
        <a:bodyPr/>
        <a:lstStyle/>
        <a:p>
          <a:endParaRPr lang="en-IN"/>
        </a:p>
      </dgm:t>
    </dgm:pt>
    <dgm:pt modelId="{E09A5A0C-2BBE-410F-9EC1-23115032764A}">
      <dgm:prSet/>
      <dgm:spPr/>
      <dgm:t>
        <a:bodyPr/>
        <a:lstStyle/>
        <a:p>
          <a:r>
            <a:rPr lang="en-US"/>
            <a:t>Decision Tree</a:t>
          </a:r>
          <a:endParaRPr lang="en-US" dirty="0"/>
        </a:p>
      </dgm:t>
    </dgm:pt>
    <dgm:pt modelId="{77AF8213-320F-4840-8B99-6387F487F295}" type="parTrans" cxnId="{780C785C-8661-4218-9A50-95BB06087BBE}">
      <dgm:prSet/>
      <dgm:spPr/>
      <dgm:t>
        <a:bodyPr/>
        <a:lstStyle/>
        <a:p>
          <a:endParaRPr lang="en-IN"/>
        </a:p>
      </dgm:t>
    </dgm:pt>
    <dgm:pt modelId="{C26A0446-E4B0-4BE8-8F92-ED76DFB1EECF}" type="sibTrans" cxnId="{780C785C-8661-4218-9A50-95BB06087BBE}">
      <dgm:prSet/>
      <dgm:spPr/>
      <dgm:t>
        <a:bodyPr/>
        <a:lstStyle/>
        <a:p>
          <a:endParaRPr lang="en-IN"/>
        </a:p>
      </dgm:t>
    </dgm:pt>
    <dgm:pt modelId="{E1747E4F-3391-4236-A3D8-F8CE5CF233A5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13992401-36B0-45EB-9DA3-9FD528885CBC}" type="parTrans" cxnId="{2D99FB43-AD48-4C58-9CC9-966B093CC006}">
      <dgm:prSet/>
      <dgm:spPr/>
      <dgm:t>
        <a:bodyPr/>
        <a:lstStyle/>
        <a:p>
          <a:endParaRPr lang="en-IN"/>
        </a:p>
      </dgm:t>
    </dgm:pt>
    <dgm:pt modelId="{F207675A-1ECA-4BA5-928B-9F9597F28275}" type="sibTrans" cxnId="{2D99FB43-AD48-4C58-9CC9-966B093CC006}">
      <dgm:prSet/>
      <dgm:spPr/>
      <dgm:t>
        <a:bodyPr/>
        <a:lstStyle/>
        <a:p>
          <a:endParaRPr lang="en-IN"/>
        </a:p>
      </dgm:t>
    </dgm:pt>
    <dgm:pt modelId="{03DDE71F-AFF1-481F-BDAA-153453AFFBCB}">
      <dgm:prSet/>
      <dgm:spPr/>
      <dgm:t>
        <a:bodyPr/>
        <a:lstStyle/>
        <a:p>
          <a:r>
            <a:rPr lang="en-US"/>
            <a:t>Mean Squared Error</a:t>
          </a:r>
          <a:endParaRPr lang="en-US" dirty="0"/>
        </a:p>
      </dgm:t>
    </dgm:pt>
    <dgm:pt modelId="{823A9250-B779-4F00-A2FE-83D49B79D938}" type="parTrans" cxnId="{B31CA333-1D99-499E-B959-5210C2B04A80}">
      <dgm:prSet/>
      <dgm:spPr/>
      <dgm:t>
        <a:bodyPr/>
        <a:lstStyle/>
        <a:p>
          <a:endParaRPr lang="en-IN"/>
        </a:p>
      </dgm:t>
    </dgm:pt>
    <dgm:pt modelId="{B457011B-8D2F-41C7-971F-A12C102C45B7}" type="sibTrans" cxnId="{B31CA333-1D99-499E-B959-5210C2B04A80}">
      <dgm:prSet/>
      <dgm:spPr/>
      <dgm:t>
        <a:bodyPr/>
        <a:lstStyle/>
        <a:p>
          <a:endParaRPr lang="en-IN"/>
        </a:p>
      </dgm:t>
    </dgm:pt>
    <dgm:pt modelId="{1C42D73F-1E3B-48DC-9AC3-1C49336128EA}">
      <dgm:prSet/>
      <dgm:spPr/>
      <dgm:t>
        <a:bodyPr/>
        <a:lstStyle/>
        <a:p>
          <a:r>
            <a:rPr lang="en-US" dirty="0"/>
            <a:t>R2</a:t>
          </a:r>
        </a:p>
      </dgm:t>
    </dgm:pt>
    <dgm:pt modelId="{077AC174-6DAB-4C89-A885-BA54A4254647}" type="parTrans" cxnId="{5F029293-5152-4A58-8693-C6DB814D64CF}">
      <dgm:prSet/>
      <dgm:spPr/>
      <dgm:t>
        <a:bodyPr/>
        <a:lstStyle/>
        <a:p>
          <a:endParaRPr lang="en-IN"/>
        </a:p>
      </dgm:t>
    </dgm:pt>
    <dgm:pt modelId="{00B362DC-1583-4C40-B5E5-4C82243BBAD5}" type="sibTrans" cxnId="{5F029293-5152-4A58-8693-C6DB814D64CF}">
      <dgm:prSet/>
      <dgm:spPr/>
      <dgm:t>
        <a:bodyPr/>
        <a:lstStyle/>
        <a:p>
          <a:endParaRPr lang="en-IN"/>
        </a:p>
      </dgm:t>
    </dgm:pt>
    <dgm:pt modelId="{FB60907F-8D0A-44A9-8391-D46F72655A64}" type="pres">
      <dgm:prSet presAssocID="{73F18653-CFA0-4F2C-8909-EE082C3F248D}" presName="linear" presStyleCnt="0">
        <dgm:presLayoutVars>
          <dgm:dir/>
          <dgm:animLvl val="lvl"/>
          <dgm:resizeHandles val="exact"/>
        </dgm:presLayoutVars>
      </dgm:prSet>
      <dgm:spPr/>
    </dgm:pt>
    <dgm:pt modelId="{7AA82164-9CB2-4696-BC34-3D27142991CB}" type="pres">
      <dgm:prSet presAssocID="{CA4B8999-EEE4-4438-A27E-7F2AFCA3ADDE}" presName="parentLin" presStyleCnt="0"/>
      <dgm:spPr/>
    </dgm:pt>
    <dgm:pt modelId="{6ED2066C-0AA8-4501-92D4-F73C42957075}" type="pres">
      <dgm:prSet presAssocID="{CA4B8999-EEE4-4438-A27E-7F2AFCA3ADDE}" presName="parentLeftMargin" presStyleLbl="node1" presStyleIdx="0" presStyleCnt="2"/>
      <dgm:spPr/>
    </dgm:pt>
    <dgm:pt modelId="{85947DAB-DC86-40B1-AA56-C005CA23F7EF}" type="pres">
      <dgm:prSet presAssocID="{CA4B8999-EEE4-4438-A27E-7F2AFCA3AD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F26C6F-D639-4390-A1DD-E0B2D28D3B78}" type="pres">
      <dgm:prSet presAssocID="{CA4B8999-EEE4-4438-A27E-7F2AFCA3ADDE}" presName="negativeSpace" presStyleCnt="0"/>
      <dgm:spPr/>
    </dgm:pt>
    <dgm:pt modelId="{29C057D1-2B9A-42BA-893D-BA3ED90A834D}" type="pres">
      <dgm:prSet presAssocID="{CA4B8999-EEE4-4438-A27E-7F2AFCA3ADDE}" presName="childText" presStyleLbl="conFgAcc1" presStyleIdx="0" presStyleCnt="2">
        <dgm:presLayoutVars>
          <dgm:bulletEnabled val="1"/>
        </dgm:presLayoutVars>
      </dgm:prSet>
      <dgm:spPr/>
    </dgm:pt>
    <dgm:pt modelId="{A8256A93-B093-41AF-9B8C-5199D850E54E}" type="pres">
      <dgm:prSet presAssocID="{3389FC0B-1804-4D79-9414-661B1479BDF7}" presName="spaceBetweenRectangles" presStyleCnt="0"/>
      <dgm:spPr/>
    </dgm:pt>
    <dgm:pt modelId="{0EFCD5C5-A6BC-46DD-93ED-5D054A015C47}" type="pres">
      <dgm:prSet presAssocID="{807A2561-E6EE-46D3-BED6-194EC7885A64}" presName="parentLin" presStyleCnt="0"/>
      <dgm:spPr/>
    </dgm:pt>
    <dgm:pt modelId="{BAC82661-FC85-49BF-AB95-3A5D5864B6B9}" type="pres">
      <dgm:prSet presAssocID="{807A2561-E6EE-46D3-BED6-194EC7885A64}" presName="parentLeftMargin" presStyleLbl="node1" presStyleIdx="0" presStyleCnt="2"/>
      <dgm:spPr/>
    </dgm:pt>
    <dgm:pt modelId="{7D9B7D90-8107-4421-872D-1337DE78A4AE}" type="pres">
      <dgm:prSet presAssocID="{807A2561-E6EE-46D3-BED6-194EC7885A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A2C0F5-E80B-432C-8C09-71C7B7241FF8}" type="pres">
      <dgm:prSet presAssocID="{807A2561-E6EE-46D3-BED6-194EC7885A64}" presName="negativeSpace" presStyleCnt="0"/>
      <dgm:spPr/>
    </dgm:pt>
    <dgm:pt modelId="{FFD4F682-2365-48D3-820B-905457EF790E}" type="pres">
      <dgm:prSet presAssocID="{807A2561-E6EE-46D3-BED6-194EC7885A6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416BC04-E71D-49C3-B150-061C44CD6284}" srcId="{CA4B8999-EEE4-4438-A27E-7F2AFCA3ADDE}" destId="{54E81A89-B5F4-4C44-B1B8-8845D50DEA3D}" srcOrd="2" destOrd="0" parTransId="{C61B4318-E876-4DC8-B33C-95D6B638CD95}" sibTransId="{313688D6-E657-4208-94B9-C87BEB702314}"/>
    <dgm:cxn modelId="{B2187F08-72A5-4225-A13B-737CB2187837}" srcId="{807A2561-E6EE-46D3-BED6-194EC7885A64}" destId="{B8B27668-A15B-4EFF-B78E-F44EEEBF8BB2}" srcOrd="0" destOrd="0" parTransId="{BFC85312-3577-41AD-A102-FC111F7308C0}" sibTransId="{C09C8498-32A7-4359-A0C9-9178D50F42B1}"/>
    <dgm:cxn modelId="{C9C6840A-439D-4BAD-9674-2804F211BD18}" type="presOf" srcId="{54E81A89-B5F4-4C44-B1B8-8845D50DEA3D}" destId="{29C057D1-2B9A-42BA-893D-BA3ED90A834D}" srcOrd="0" destOrd="2" presId="urn:microsoft.com/office/officeart/2005/8/layout/list1"/>
    <dgm:cxn modelId="{936CEC0A-61E6-4B8F-A138-150FE1D07BC5}" srcId="{CA4B8999-EEE4-4438-A27E-7F2AFCA3ADDE}" destId="{DF2E5FCD-755F-4880-A526-35940D2975CF}" srcOrd="1" destOrd="0" parTransId="{5A00F990-E03D-4C61-9F0A-22184BD2BD89}" sibTransId="{400D35CD-E732-4B40-8225-B0DDE9DBB3CD}"/>
    <dgm:cxn modelId="{4A9C940C-042E-450E-A46B-96272DC73E39}" type="presOf" srcId="{B8B27668-A15B-4EFF-B78E-F44EEEBF8BB2}" destId="{FFD4F682-2365-48D3-820B-905457EF790E}" srcOrd="0" destOrd="0" presId="urn:microsoft.com/office/officeart/2005/8/layout/list1"/>
    <dgm:cxn modelId="{58271313-E7E5-442C-81BF-535E0D82512F}" type="presOf" srcId="{7FB7CCEA-EE53-4936-AF9A-F1106564EC90}" destId="{29C057D1-2B9A-42BA-893D-BA3ED90A834D}" srcOrd="0" destOrd="0" presId="urn:microsoft.com/office/officeart/2005/8/layout/list1"/>
    <dgm:cxn modelId="{B31CA333-1D99-499E-B959-5210C2B04A80}" srcId="{807A2561-E6EE-46D3-BED6-194EC7885A64}" destId="{03DDE71F-AFF1-481F-BDAA-153453AFFBCB}" srcOrd="1" destOrd="0" parTransId="{823A9250-B779-4F00-A2FE-83D49B79D938}" sibTransId="{B457011B-8D2F-41C7-971F-A12C102C45B7}"/>
    <dgm:cxn modelId="{5031133A-967E-4705-AFA1-7B2DC9AEB1E9}" type="presOf" srcId="{03DDE71F-AFF1-481F-BDAA-153453AFFBCB}" destId="{FFD4F682-2365-48D3-820B-905457EF790E}" srcOrd="0" destOrd="1" presId="urn:microsoft.com/office/officeart/2005/8/layout/list1"/>
    <dgm:cxn modelId="{57EACB3A-08D9-441E-9889-D34E848CE1DB}" type="presOf" srcId="{E09A5A0C-2BBE-410F-9EC1-23115032764A}" destId="{29C057D1-2B9A-42BA-893D-BA3ED90A834D}" srcOrd="0" destOrd="3" presId="urn:microsoft.com/office/officeart/2005/8/layout/list1"/>
    <dgm:cxn modelId="{13438E3E-9BC8-4821-B3D8-E193A1F237DF}" type="presOf" srcId="{E1747E4F-3391-4236-A3D8-F8CE5CF233A5}" destId="{29C057D1-2B9A-42BA-893D-BA3ED90A834D}" srcOrd="0" destOrd="4" presId="urn:microsoft.com/office/officeart/2005/8/layout/list1"/>
    <dgm:cxn modelId="{780C785C-8661-4218-9A50-95BB06087BBE}" srcId="{CA4B8999-EEE4-4438-A27E-7F2AFCA3ADDE}" destId="{E09A5A0C-2BBE-410F-9EC1-23115032764A}" srcOrd="3" destOrd="0" parTransId="{77AF8213-320F-4840-8B99-6387F487F295}" sibTransId="{C26A0446-E4B0-4BE8-8F92-ED76DFB1EECF}"/>
    <dgm:cxn modelId="{6623F442-1FA9-4A04-BC1F-A34E6E519726}" type="presOf" srcId="{73F18653-CFA0-4F2C-8909-EE082C3F248D}" destId="{FB60907F-8D0A-44A9-8391-D46F72655A64}" srcOrd="0" destOrd="0" presId="urn:microsoft.com/office/officeart/2005/8/layout/list1"/>
    <dgm:cxn modelId="{2D99FB43-AD48-4C58-9CC9-966B093CC006}" srcId="{CA4B8999-EEE4-4438-A27E-7F2AFCA3ADDE}" destId="{E1747E4F-3391-4236-A3D8-F8CE5CF233A5}" srcOrd="4" destOrd="0" parTransId="{13992401-36B0-45EB-9DA3-9FD528885CBC}" sibTransId="{F207675A-1ECA-4BA5-928B-9F9597F28275}"/>
    <dgm:cxn modelId="{B5610D46-D8B1-40EE-8404-95C023614EB1}" srcId="{CA4B8999-EEE4-4438-A27E-7F2AFCA3ADDE}" destId="{7FB7CCEA-EE53-4936-AF9A-F1106564EC90}" srcOrd="0" destOrd="0" parTransId="{F48978C0-967C-4274-BF69-EE1397CFA22C}" sibTransId="{2892FF3B-B9E2-4179-BEFB-797491DB172C}"/>
    <dgm:cxn modelId="{5260B46C-09BD-4490-822B-76D8D54202AC}" srcId="{73F18653-CFA0-4F2C-8909-EE082C3F248D}" destId="{CA4B8999-EEE4-4438-A27E-7F2AFCA3ADDE}" srcOrd="0" destOrd="0" parTransId="{2D1A2152-B513-4B75-9619-9F09CA114372}" sibTransId="{3389FC0B-1804-4D79-9414-661B1479BDF7}"/>
    <dgm:cxn modelId="{D952EA51-C34A-4812-8DAD-8238B82008FA}" type="presOf" srcId="{807A2561-E6EE-46D3-BED6-194EC7885A64}" destId="{7D9B7D90-8107-4421-872D-1337DE78A4AE}" srcOrd="1" destOrd="0" presId="urn:microsoft.com/office/officeart/2005/8/layout/list1"/>
    <dgm:cxn modelId="{97D7D572-EED3-4146-AAE1-8ADC5F28FEFA}" type="presOf" srcId="{CA4B8999-EEE4-4438-A27E-7F2AFCA3ADDE}" destId="{6ED2066C-0AA8-4501-92D4-F73C42957075}" srcOrd="0" destOrd="0" presId="urn:microsoft.com/office/officeart/2005/8/layout/list1"/>
    <dgm:cxn modelId="{5F029293-5152-4A58-8693-C6DB814D64CF}" srcId="{807A2561-E6EE-46D3-BED6-194EC7885A64}" destId="{1C42D73F-1E3B-48DC-9AC3-1C49336128EA}" srcOrd="2" destOrd="0" parTransId="{077AC174-6DAB-4C89-A885-BA54A4254647}" sibTransId="{00B362DC-1583-4C40-B5E5-4C82243BBAD5}"/>
    <dgm:cxn modelId="{5736A5AE-A3F2-43A0-AE54-0E36DC5BDDC8}" type="presOf" srcId="{CA4B8999-EEE4-4438-A27E-7F2AFCA3ADDE}" destId="{85947DAB-DC86-40B1-AA56-C005CA23F7EF}" srcOrd="1" destOrd="0" presId="urn:microsoft.com/office/officeart/2005/8/layout/list1"/>
    <dgm:cxn modelId="{4AC4DBC3-1DA5-4E57-A5A9-089B05306A37}" type="presOf" srcId="{1C42D73F-1E3B-48DC-9AC3-1C49336128EA}" destId="{FFD4F682-2365-48D3-820B-905457EF790E}" srcOrd="0" destOrd="2" presId="urn:microsoft.com/office/officeart/2005/8/layout/list1"/>
    <dgm:cxn modelId="{8EDE8BC7-5F96-455C-AE8C-80915801928F}" type="presOf" srcId="{807A2561-E6EE-46D3-BED6-194EC7885A64}" destId="{BAC82661-FC85-49BF-AB95-3A5D5864B6B9}" srcOrd="0" destOrd="0" presId="urn:microsoft.com/office/officeart/2005/8/layout/list1"/>
    <dgm:cxn modelId="{E61A38CD-A885-403E-8B0F-2490D3F9873D}" type="presOf" srcId="{DF2E5FCD-755F-4880-A526-35940D2975CF}" destId="{29C057D1-2B9A-42BA-893D-BA3ED90A834D}" srcOrd="0" destOrd="1" presId="urn:microsoft.com/office/officeart/2005/8/layout/list1"/>
    <dgm:cxn modelId="{DD104DE2-E856-4363-9E91-C08907D17FAB}" srcId="{73F18653-CFA0-4F2C-8909-EE082C3F248D}" destId="{807A2561-E6EE-46D3-BED6-194EC7885A64}" srcOrd="1" destOrd="0" parTransId="{850A0D9A-E007-42A3-8747-415B6052AD5F}" sibTransId="{5D86F5E6-3081-4DBF-AE4A-C0408784C3FC}"/>
    <dgm:cxn modelId="{A5A07665-038E-47CC-8A37-D272C06F360F}" type="presParOf" srcId="{FB60907F-8D0A-44A9-8391-D46F72655A64}" destId="{7AA82164-9CB2-4696-BC34-3D27142991CB}" srcOrd="0" destOrd="0" presId="urn:microsoft.com/office/officeart/2005/8/layout/list1"/>
    <dgm:cxn modelId="{8289FD4D-B62F-4D62-A965-8D9A0660F5AC}" type="presParOf" srcId="{7AA82164-9CB2-4696-BC34-3D27142991CB}" destId="{6ED2066C-0AA8-4501-92D4-F73C42957075}" srcOrd="0" destOrd="0" presId="urn:microsoft.com/office/officeart/2005/8/layout/list1"/>
    <dgm:cxn modelId="{FFDC58D0-B8CD-49AA-98ED-867825059871}" type="presParOf" srcId="{7AA82164-9CB2-4696-BC34-3D27142991CB}" destId="{85947DAB-DC86-40B1-AA56-C005CA23F7EF}" srcOrd="1" destOrd="0" presId="urn:microsoft.com/office/officeart/2005/8/layout/list1"/>
    <dgm:cxn modelId="{B9C64898-7DDE-461B-93CD-4B76DEAE3F66}" type="presParOf" srcId="{FB60907F-8D0A-44A9-8391-D46F72655A64}" destId="{A5F26C6F-D639-4390-A1DD-E0B2D28D3B78}" srcOrd="1" destOrd="0" presId="urn:microsoft.com/office/officeart/2005/8/layout/list1"/>
    <dgm:cxn modelId="{A5AAC776-3021-4615-B3E6-518E8CDEFE57}" type="presParOf" srcId="{FB60907F-8D0A-44A9-8391-D46F72655A64}" destId="{29C057D1-2B9A-42BA-893D-BA3ED90A834D}" srcOrd="2" destOrd="0" presId="urn:microsoft.com/office/officeart/2005/8/layout/list1"/>
    <dgm:cxn modelId="{0DF10EB8-9B36-474C-9255-0EAEC22DF129}" type="presParOf" srcId="{FB60907F-8D0A-44A9-8391-D46F72655A64}" destId="{A8256A93-B093-41AF-9B8C-5199D850E54E}" srcOrd="3" destOrd="0" presId="urn:microsoft.com/office/officeart/2005/8/layout/list1"/>
    <dgm:cxn modelId="{EECD0471-F5FB-42AE-9326-AA2217AEF511}" type="presParOf" srcId="{FB60907F-8D0A-44A9-8391-D46F72655A64}" destId="{0EFCD5C5-A6BC-46DD-93ED-5D054A015C47}" srcOrd="4" destOrd="0" presId="urn:microsoft.com/office/officeart/2005/8/layout/list1"/>
    <dgm:cxn modelId="{A09404D2-5F70-4990-847D-FBFC6A029663}" type="presParOf" srcId="{0EFCD5C5-A6BC-46DD-93ED-5D054A015C47}" destId="{BAC82661-FC85-49BF-AB95-3A5D5864B6B9}" srcOrd="0" destOrd="0" presId="urn:microsoft.com/office/officeart/2005/8/layout/list1"/>
    <dgm:cxn modelId="{4B5CAAF9-2435-48B0-B1C2-17B5BFB62784}" type="presParOf" srcId="{0EFCD5C5-A6BC-46DD-93ED-5D054A015C47}" destId="{7D9B7D90-8107-4421-872D-1337DE78A4AE}" srcOrd="1" destOrd="0" presId="urn:microsoft.com/office/officeart/2005/8/layout/list1"/>
    <dgm:cxn modelId="{AEE3D8BC-1D82-4543-838B-960AF0BBA1CB}" type="presParOf" srcId="{FB60907F-8D0A-44A9-8391-D46F72655A64}" destId="{D3A2C0F5-E80B-432C-8C09-71C7B7241FF8}" srcOrd="5" destOrd="0" presId="urn:microsoft.com/office/officeart/2005/8/layout/list1"/>
    <dgm:cxn modelId="{652F5668-3258-486A-8B01-C9D62A62DF89}" type="presParOf" srcId="{FB60907F-8D0A-44A9-8391-D46F72655A64}" destId="{FFD4F682-2365-48D3-820B-905457EF790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1B2A7-ADEC-4243-8B23-9219DD03DE40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8B94E-E5F1-4172-8600-6F5C350592F6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solidFill>
                <a:prstClr val="white"/>
              </a:solidFill>
              <a:effectLst/>
              <a:latin typeface="ui-sans-serif"/>
              <a:ea typeface="+mn-ea"/>
              <a:cs typeface="+mn-cs"/>
            </a:rPr>
            <a:t>Financial Planning and Management</a:t>
          </a:r>
          <a:endParaRPr lang="en-US" sz="2400" i="0" kern="1200" dirty="0">
            <a:solidFill>
              <a:prstClr val="white"/>
            </a:solidFill>
            <a:effectLst/>
            <a:latin typeface="ui-sans-serif"/>
            <a:ea typeface="+mn-ea"/>
            <a:cs typeface="+mn-cs"/>
          </a:endParaRPr>
        </a:p>
      </dsp:txBody>
      <dsp:txXfrm>
        <a:off x="560365" y="97774"/>
        <a:ext cx="7291750" cy="639310"/>
      </dsp:txXfrm>
    </dsp:sp>
    <dsp:sp modelId="{5E1C2D8A-D0D7-47C2-B829-EB317CE247A7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A26A6-0CF9-49C5-8202-BF7C6AECBE24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solidFill>
                <a:schemeClr val="bg1"/>
              </a:solidFill>
              <a:effectLst/>
              <a:latin typeface="ui-sans-serif"/>
            </a:rPr>
            <a:t>Insurance Premium Calculation</a:t>
          </a:r>
          <a:endParaRPr lang="en-US" sz="2400" kern="1200" dirty="0">
            <a:solidFill>
              <a:schemeClr val="bg1"/>
            </a:solidFill>
            <a:latin typeface="ui-sans-serif"/>
          </a:endParaRPr>
        </a:p>
      </dsp:txBody>
      <dsp:txXfrm>
        <a:off x="560365" y="1186414"/>
        <a:ext cx="7291750" cy="639310"/>
      </dsp:txXfrm>
    </dsp:sp>
    <dsp:sp modelId="{A239E09A-7792-4CF1-929C-C665001B57EB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0E3B5-DC78-4774-AD6A-72C7B2AEE377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solidFill>
                <a:prstClr val="white"/>
              </a:solidFill>
              <a:effectLst/>
              <a:latin typeface="ui-sans-serif"/>
              <a:ea typeface="+mn-ea"/>
              <a:cs typeface="+mn-cs"/>
            </a:rPr>
            <a:t>Risk Management</a:t>
          </a:r>
          <a:endParaRPr lang="en-US" sz="2400" i="0" kern="1200" dirty="0">
            <a:solidFill>
              <a:prstClr val="white"/>
            </a:solidFill>
            <a:effectLst/>
            <a:latin typeface="ui-sans-serif"/>
            <a:ea typeface="+mn-ea"/>
            <a:cs typeface="+mn-cs"/>
          </a:endParaRPr>
        </a:p>
      </dsp:txBody>
      <dsp:txXfrm>
        <a:off x="560365" y="2275054"/>
        <a:ext cx="7291750" cy="639310"/>
      </dsp:txXfrm>
    </dsp:sp>
    <dsp:sp modelId="{EEDB9146-85C6-4E34-ADA7-D01643C023AC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05469-5CB6-48DE-B424-639AF9D0AC89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solidFill>
                <a:prstClr val="white"/>
              </a:solidFill>
              <a:effectLst/>
              <a:latin typeface="ui-sans-serif"/>
              <a:ea typeface="+mn-ea"/>
              <a:cs typeface="+mn-cs"/>
            </a:rPr>
            <a:t>Policy Development and Regulation</a:t>
          </a:r>
        </a:p>
      </dsp:txBody>
      <dsp:txXfrm>
        <a:off x="560365" y="336369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48936-5996-4127-BA39-4D5DB8C89278}">
      <dsp:nvSpPr>
        <dsp:cNvPr id="0" name=""/>
        <dsp:cNvSpPr/>
      </dsp:nvSpPr>
      <dsp:spPr>
        <a:xfrm>
          <a:off x="1388" y="875963"/>
          <a:ext cx="1745163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Splitting</a:t>
          </a:r>
          <a:endParaRPr lang="en-IN" sz="1800" b="1" kern="1200" dirty="0"/>
        </a:p>
      </dsp:txBody>
      <dsp:txXfrm>
        <a:off x="1388" y="875963"/>
        <a:ext cx="1745163" cy="518400"/>
      </dsp:txXfrm>
    </dsp:sp>
    <dsp:sp modelId="{7CCBD9FF-ECC3-43BD-B9CA-03F533EC01B6}">
      <dsp:nvSpPr>
        <dsp:cNvPr id="0" name=""/>
        <dsp:cNvSpPr/>
      </dsp:nvSpPr>
      <dsp:spPr>
        <a:xfrm>
          <a:off x="358831" y="1394363"/>
          <a:ext cx="1745163" cy="22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Identify Target Variable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Training Data (75%)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 Data (25%)</a:t>
          </a:r>
          <a:endParaRPr lang="en-IN" sz="1800" kern="1200" dirty="0"/>
        </a:p>
      </dsp:txBody>
      <dsp:txXfrm>
        <a:off x="409945" y="1445477"/>
        <a:ext cx="1642935" cy="2100972"/>
      </dsp:txXfrm>
    </dsp:sp>
    <dsp:sp modelId="{372F12E3-44CD-40B6-98A8-AEFFC9820ED1}">
      <dsp:nvSpPr>
        <dsp:cNvPr id="0" name=""/>
        <dsp:cNvSpPr/>
      </dsp:nvSpPr>
      <dsp:spPr>
        <a:xfrm>
          <a:off x="2011112" y="917915"/>
          <a:ext cx="560868" cy="434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011112" y="1004814"/>
        <a:ext cx="430520" cy="260697"/>
      </dsp:txXfrm>
    </dsp:sp>
    <dsp:sp modelId="{32F5FE11-E84A-4A64-9420-3E7D40AE9A44}">
      <dsp:nvSpPr>
        <dsp:cNvPr id="0" name=""/>
        <dsp:cNvSpPr/>
      </dsp:nvSpPr>
      <dsp:spPr>
        <a:xfrm>
          <a:off x="2804794" y="875963"/>
          <a:ext cx="1745163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Preprocessing</a:t>
          </a:r>
          <a:endParaRPr lang="en-IN" sz="1800" b="1" kern="1200" dirty="0"/>
        </a:p>
      </dsp:txBody>
      <dsp:txXfrm>
        <a:off x="2804794" y="875963"/>
        <a:ext cx="1745163" cy="518400"/>
      </dsp:txXfrm>
    </dsp:sp>
    <dsp:sp modelId="{24DD5369-F4DE-4A5C-B6EA-934B99D8AE4B}">
      <dsp:nvSpPr>
        <dsp:cNvPr id="0" name=""/>
        <dsp:cNvSpPr/>
      </dsp:nvSpPr>
      <dsp:spPr>
        <a:xfrm>
          <a:off x="3162237" y="1394363"/>
          <a:ext cx="1745163" cy="22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Convert categorical into numerical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Scaling numerical values</a:t>
          </a:r>
          <a:endParaRPr lang="en-IN" sz="1800" kern="1200" dirty="0"/>
        </a:p>
      </dsp:txBody>
      <dsp:txXfrm>
        <a:off x="3213351" y="1445477"/>
        <a:ext cx="1642935" cy="2100972"/>
      </dsp:txXfrm>
    </dsp:sp>
    <dsp:sp modelId="{DF809B0C-FF84-43EC-88B5-86060353C37C}">
      <dsp:nvSpPr>
        <dsp:cNvPr id="0" name=""/>
        <dsp:cNvSpPr/>
      </dsp:nvSpPr>
      <dsp:spPr>
        <a:xfrm>
          <a:off x="4814517" y="917915"/>
          <a:ext cx="560868" cy="434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814517" y="1004814"/>
        <a:ext cx="430520" cy="260697"/>
      </dsp:txXfrm>
    </dsp:sp>
    <dsp:sp modelId="{C882D750-82EF-431E-B23F-9793A74A804F}">
      <dsp:nvSpPr>
        <dsp:cNvPr id="0" name=""/>
        <dsp:cNvSpPr/>
      </dsp:nvSpPr>
      <dsp:spPr>
        <a:xfrm>
          <a:off x="5608199" y="875963"/>
          <a:ext cx="1745163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 Training</a:t>
          </a:r>
          <a:endParaRPr lang="en-IN" sz="1800" b="1" kern="1200" dirty="0"/>
        </a:p>
      </dsp:txBody>
      <dsp:txXfrm>
        <a:off x="5608199" y="875963"/>
        <a:ext cx="1745163" cy="518400"/>
      </dsp:txXfrm>
    </dsp:sp>
    <dsp:sp modelId="{5D172EA3-225F-4BE3-B4A2-1372338B17D2}">
      <dsp:nvSpPr>
        <dsp:cNvPr id="0" name=""/>
        <dsp:cNvSpPr/>
      </dsp:nvSpPr>
      <dsp:spPr>
        <a:xfrm>
          <a:off x="5978260" y="1394363"/>
          <a:ext cx="1745163" cy="22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Employing various algorithms for model training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</dsp:txBody>
      <dsp:txXfrm>
        <a:off x="6029374" y="1445477"/>
        <a:ext cx="1642935" cy="2100972"/>
      </dsp:txXfrm>
    </dsp:sp>
    <dsp:sp modelId="{9132335E-DD82-4D33-9CC2-0406A8B24FCA}">
      <dsp:nvSpPr>
        <dsp:cNvPr id="0" name=""/>
        <dsp:cNvSpPr/>
      </dsp:nvSpPr>
      <dsp:spPr>
        <a:xfrm>
          <a:off x="7617923" y="917915"/>
          <a:ext cx="560868" cy="434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617923" y="1004814"/>
        <a:ext cx="430520" cy="260697"/>
      </dsp:txXfrm>
    </dsp:sp>
    <dsp:sp modelId="{FB5DFACB-A32B-4E2B-BFEE-E237CD112EC2}">
      <dsp:nvSpPr>
        <dsp:cNvPr id="0" name=""/>
        <dsp:cNvSpPr/>
      </dsp:nvSpPr>
      <dsp:spPr>
        <a:xfrm>
          <a:off x="8411604" y="875963"/>
          <a:ext cx="1745163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Evaluation</a:t>
          </a:r>
          <a:endParaRPr lang="en-IN" sz="1800" b="1" kern="1200" dirty="0"/>
        </a:p>
      </dsp:txBody>
      <dsp:txXfrm>
        <a:off x="8411604" y="875963"/>
        <a:ext cx="1745163" cy="518400"/>
      </dsp:txXfrm>
    </dsp:sp>
    <dsp:sp modelId="{E3E64B83-DFC6-4C29-A09B-9706B9AB50B4}">
      <dsp:nvSpPr>
        <dsp:cNvPr id="0" name=""/>
        <dsp:cNvSpPr/>
      </dsp:nvSpPr>
      <dsp:spPr>
        <a:xfrm>
          <a:off x="8769047" y="1394363"/>
          <a:ext cx="1745163" cy="22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Evaluating trained models utilizing diverse metrics</a:t>
          </a:r>
          <a:endParaRPr lang="en-IN" sz="1800" kern="1200" dirty="0"/>
        </a:p>
      </dsp:txBody>
      <dsp:txXfrm>
        <a:off x="8820161" y="1445477"/>
        <a:ext cx="1642935" cy="2100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9E813-E76A-48D9-B588-60CF95E251E2}">
      <dsp:nvSpPr>
        <dsp:cNvPr id="0" name=""/>
        <dsp:cNvSpPr/>
      </dsp:nvSpPr>
      <dsp:spPr>
        <a:xfrm>
          <a:off x="4949269" y="170413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(1338*7)</a:t>
          </a:r>
          <a:endParaRPr lang="en-IN" sz="1800" kern="1200" dirty="0"/>
        </a:p>
      </dsp:txBody>
      <dsp:txXfrm>
        <a:off x="4977684" y="198828"/>
        <a:ext cx="1398430" cy="913343"/>
      </dsp:txXfrm>
    </dsp:sp>
    <dsp:sp modelId="{49452607-FC97-47D7-9BE6-5A8EE91C9709}">
      <dsp:nvSpPr>
        <dsp:cNvPr id="0" name=""/>
        <dsp:cNvSpPr/>
      </dsp:nvSpPr>
      <dsp:spPr>
        <a:xfrm>
          <a:off x="3785061" y="1140586"/>
          <a:ext cx="1891838" cy="223518"/>
        </a:xfrm>
        <a:custGeom>
          <a:avLst/>
          <a:gdLst/>
          <a:ahLst/>
          <a:cxnLst/>
          <a:rect l="0" t="0" r="0" b="0"/>
          <a:pathLst>
            <a:path>
              <a:moveTo>
                <a:pt x="1891838" y="0"/>
              </a:moveTo>
              <a:lnTo>
                <a:pt x="1891838" y="111759"/>
              </a:lnTo>
              <a:lnTo>
                <a:pt x="0" y="111759"/>
              </a:lnTo>
              <a:lnTo>
                <a:pt x="0" y="2235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F09D-A087-40FC-A0BE-CF49DEA374E7}">
      <dsp:nvSpPr>
        <dsp:cNvPr id="0" name=""/>
        <dsp:cNvSpPr/>
      </dsp:nvSpPr>
      <dsp:spPr>
        <a:xfrm>
          <a:off x="3057431" y="1364104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Data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(1003*6)</a:t>
          </a:r>
          <a:endParaRPr lang="en-IN" sz="1800" kern="1200" dirty="0"/>
        </a:p>
      </dsp:txBody>
      <dsp:txXfrm>
        <a:off x="3085846" y="1392519"/>
        <a:ext cx="1398430" cy="913343"/>
      </dsp:txXfrm>
    </dsp:sp>
    <dsp:sp modelId="{F2AC6578-BA89-4863-885B-5E30D8CC5CFC}">
      <dsp:nvSpPr>
        <dsp:cNvPr id="0" name=""/>
        <dsp:cNvSpPr/>
      </dsp:nvSpPr>
      <dsp:spPr>
        <a:xfrm>
          <a:off x="2839142" y="2334277"/>
          <a:ext cx="945919" cy="388069"/>
        </a:xfrm>
        <a:custGeom>
          <a:avLst/>
          <a:gdLst/>
          <a:ahLst/>
          <a:cxnLst/>
          <a:rect l="0" t="0" r="0" b="0"/>
          <a:pathLst>
            <a:path>
              <a:moveTo>
                <a:pt x="945919" y="0"/>
              </a:moveTo>
              <a:lnTo>
                <a:pt x="945919" y="194034"/>
              </a:lnTo>
              <a:lnTo>
                <a:pt x="0" y="194034"/>
              </a:lnTo>
              <a:lnTo>
                <a:pt x="0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ECD80-5490-42F0-9C66-DC95BF9C2404}">
      <dsp:nvSpPr>
        <dsp:cNvPr id="0" name=""/>
        <dsp:cNvSpPr/>
      </dsp:nvSpPr>
      <dsp:spPr>
        <a:xfrm>
          <a:off x="2111512" y="2722347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Categorical Training Data</a:t>
          </a:r>
          <a:endParaRPr lang="en-IN" sz="1800" kern="1200" dirty="0"/>
        </a:p>
      </dsp:txBody>
      <dsp:txXfrm>
        <a:off x="2139927" y="2750762"/>
        <a:ext cx="1398430" cy="913343"/>
      </dsp:txXfrm>
    </dsp:sp>
    <dsp:sp modelId="{B39393FE-0CC8-4695-9BB8-76FD609BEABA}">
      <dsp:nvSpPr>
        <dsp:cNvPr id="0" name=""/>
        <dsp:cNvSpPr/>
      </dsp:nvSpPr>
      <dsp:spPr>
        <a:xfrm>
          <a:off x="2793422" y="3692520"/>
          <a:ext cx="91440" cy="388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F02E2-3827-48B0-AE66-56F04592F34D}">
      <dsp:nvSpPr>
        <dsp:cNvPr id="0" name=""/>
        <dsp:cNvSpPr/>
      </dsp:nvSpPr>
      <dsp:spPr>
        <a:xfrm>
          <a:off x="2111512" y="4080590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Encoding</a:t>
          </a:r>
          <a:endParaRPr lang="en-IN" sz="1800" kern="1200" dirty="0"/>
        </a:p>
      </dsp:txBody>
      <dsp:txXfrm>
        <a:off x="2139927" y="4109005"/>
        <a:ext cx="1398430" cy="913343"/>
      </dsp:txXfrm>
    </dsp:sp>
    <dsp:sp modelId="{BB9BEE90-3392-44E5-B4B5-C562AC28C089}">
      <dsp:nvSpPr>
        <dsp:cNvPr id="0" name=""/>
        <dsp:cNvSpPr/>
      </dsp:nvSpPr>
      <dsp:spPr>
        <a:xfrm>
          <a:off x="2839142" y="5050763"/>
          <a:ext cx="881407" cy="393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65"/>
              </a:lnTo>
              <a:lnTo>
                <a:pt x="881407" y="196965"/>
              </a:lnTo>
              <a:lnTo>
                <a:pt x="881407" y="393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03F12-94DD-4C4A-9409-7F7033290C35}">
      <dsp:nvSpPr>
        <dsp:cNvPr id="0" name=""/>
        <dsp:cNvSpPr/>
      </dsp:nvSpPr>
      <dsp:spPr>
        <a:xfrm>
          <a:off x="2992920" y="5444694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3021335" y="5473109"/>
        <a:ext cx="1398430" cy="913343"/>
      </dsp:txXfrm>
    </dsp:sp>
    <dsp:sp modelId="{FE7A98F6-7659-4542-94A8-944F7D1C52B7}">
      <dsp:nvSpPr>
        <dsp:cNvPr id="0" name=""/>
        <dsp:cNvSpPr/>
      </dsp:nvSpPr>
      <dsp:spPr>
        <a:xfrm>
          <a:off x="3785061" y="2334277"/>
          <a:ext cx="945919" cy="38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34"/>
              </a:lnTo>
              <a:lnTo>
                <a:pt x="945919" y="194034"/>
              </a:lnTo>
              <a:lnTo>
                <a:pt x="945919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FBF9C-8729-4315-9FD9-50EF613D2214}">
      <dsp:nvSpPr>
        <dsp:cNvPr id="0" name=""/>
        <dsp:cNvSpPr/>
      </dsp:nvSpPr>
      <dsp:spPr>
        <a:xfrm>
          <a:off x="4003350" y="2722347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Numerical Training Data</a:t>
          </a:r>
          <a:endParaRPr lang="en-IN" sz="1800" kern="1200" dirty="0"/>
        </a:p>
      </dsp:txBody>
      <dsp:txXfrm>
        <a:off x="4031765" y="2750762"/>
        <a:ext cx="1398430" cy="913343"/>
      </dsp:txXfrm>
    </dsp:sp>
    <dsp:sp modelId="{5EB330E8-C5B0-45D4-8EBB-68430FE3E486}">
      <dsp:nvSpPr>
        <dsp:cNvPr id="0" name=""/>
        <dsp:cNvSpPr/>
      </dsp:nvSpPr>
      <dsp:spPr>
        <a:xfrm>
          <a:off x="4685260" y="3692520"/>
          <a:ext cx="91440" cy="388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7516E-E615-4EF0-AB55-517C060682D6}">
      <dsp:nvSpPr>
        <dsp:cNvPr id="0" name=""/>
        <dsp:cNvSpPr/>
      </dsp:nvSpPr>
      <dsp:spPr>
        <a:xfrm>
          <a:off x="4003350" y="4080590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Scaling</a:t>
          </a:r>
          <a:endParaRPr lang="en-IN" sz="1800" kern="1200" dirty="0"/>
        </a:p>
      </dsp:txBody>
      <dsp:txXfrm>
        <a:off x="4031765" y="4109005"/>
        <a:ext cx="1398430" cy="913343"/>
      </dsp:txXfrm>
    </dsp:sp>
    <dsp:sp modelId="{9450F049-87E4-4C73-A82B-AB500A58B647}">
      <dsp:nvSpPr>
        <dsp:cNvPr id="0" name=""/>
        <dsp:cNvSpPr/>
      </dsp:nvSpPr>
      <dsp:spPr>
        <a:xfrm>
          <a:off x="3720826" y="5050763"/>
          <a:ext cx="1010154" cy="393931"/>
        </a:xfrm>
        <a:custGeom>
          <a:avLst/>
          <a:gdLst/>
          <a:ahLst/>
          <a:cxnLst/>
          <a:rect l="0" t="0" r="0" b="0"/>
          <a:pathLst>
            <a:path>
              <a:moveTo>
                <a:pt x="1010154" y="0"/>
              </a:moveTo>
              <a:lnTo>
                <a:pt x="1010154" y="196965"/>
              </a:lnTo>
              <a:lnTo>
                <a:pt x="0" y="196965"/>
              </a:lnTo>
              <a:lnTo>
                <a:pt x="0" y="393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CCDB8-0C62-447F-BDCD-8B631355C704}">
      <dsp:nvSpPr>
        <dsp:cNvPr id="0" name=""/>
        <dsp:cNvSpPr/>
      </dsp:nvSpPr>
      <dsp:spPr>
        <a:xfrm>
          <a:off x="2993196" y="5444694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Training Data</a:t>
          </a:r>
          <a:endParaRPr lang="en-IN" sz="1800" kern="1200" dirty="0"/>
        </a:p>
      </dsp:txBody>
      <dsp:txXfrm>
        <a:off x="3021611" y="5473109"/>
        <a:ext cx="1398430" cy="913343"/>
      </dsp:txXfrm>
    </dsp:sp>
    <dsp:sp modelId="{26ED7E8F-AD30-482C-B43A-F88069A729B7}">
      <dsp:nvSpPr>
        <dsp:cNvPr id="0" name=""/>
        <dsp:cNvSpPr/>
      </dsp:nvSpPr>
      <dsp:spPr>
        <a:xfrm>
          <a:off x="5676900" y="1140586"/>
          <a:ext cx="1891838" cy="223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59"/>
              </a:lnTo>
              <a:lnTo>
                <a:pt x="1891838" y="111759"/>
              </a:lnTo>
              <a:lnTo>
                <a:pt x="1891838" y="2235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073CB-84E0-48A0-AAFF-470EC5B2639F}">
      <dsp:nvSpPr>
        <dsp:cNvPr id="0" name=""/>
        <dsp:cNvSpPr/>
      </dsp:nvSpPr>
      <dsp:spPr>
        <a:xfrm>
          <a:off x="6841108" y="1364104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Testing Data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(335*6)</a:t>
          </a:r>
          <a:endParaRPr lang="en-IN" sz="1800" kern="1200" dirty="0"/>
        </a:p>
      </dsp:txBody>
      <dsp:txXfrm>
        <a:off x="6869523" y="1392519"/>
        <a:ext cx="1398430" cy="913343"/>
      </dsp:txXfrm>
    </dsp:sp>
    <dsp:sp modelId="{39357CAB-B3BD-4AF1-8707-50A5A4E9A90D}">
      <dsp:nvSpPr>
        <dsp:cNvPr id="0" name=""/>
        <dsp:cNvSpPr/>
      </dsp:nvSpPr>
      <dsp:spPr>
        <a:xfrm>
          <a:off x="6622819" y="2334277"/>
          <a:ext cx="945919" cy="388069"/>
        </a:xfrm>
        <a:custGeom>
          <a:avLst/>
          <a:gdLst/>
          <a:ahLst/>
          <a:cxnLst/>
          <a:rect l="0" t="0" r="0" b="0"/>
          <a:pathLst>
            <a:path>
              <a:moveTo>
                <a:pt x="945919" y="0"/>
              </a:moveTo>
              <a:lnTo>
                <a:pt x="945919" y="194034"/>
              </a:lnTo>
              <a:lnTo>
                <a:pt x="0" y="194034"/>
              </a:lnTo>
              <a:lnTo>
                <a:pt x="0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5F1B1-833F-41B3-9FE1-9E7EB09BE213}">
      <dsp:nvSpPr>
        <dsp:cNvPr id="0" name=""/>
        <dsp:cNvSpPr/>
      </dsp:nvSpPr>
      <dsp:spPr>
        <a:xfrm>
          <a:off x="5895189" y="2722347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Categorical Testing Data</a:t>
          </a:r>
          <a:endParaRPr lang="en-IN" sz="1800" kern="1200" dirty="0"/>
        </a:p>
      </dsp:txBody>
      <dsp:txXfrm>
        <a:off x="5923604" y="2750762"/>
        <a:ext cx="1398430" cy="913343"/>
      </dsp:txXfrm>
    </dsp:sp>
    <dsp:sp modelId="{57254082-CC9C-46F2-8334-85FA8A73354B}">
      <dsp:nvSpPr>
        <dsp:cNvPr id="0" name=""/>
        <dsp:cNvSpPr/>
      </dsp:nvSpPr>
      <dsp:spPr>
        <a:xfrm>
          <a:off x="6577099" y="3692520"/>
          <a:ext cx="91440" cy="388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77B2D-C6AB-4CBA-A50D-E7D2148EE73E}">
      <dsp:nvSpPr>
        <dsp:cNvPr id="0" name=""/>
        <dsp:cNvSpPr/>
      </dsp:nvSpPr>
      <dsp:spPr>
        <a:xfrm>
          <a:off x="5895189" y="4080590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Encoding</a:t>
          </a:r>
          <a:endParaRPr lang="en-IN" sz="1800" kern="1200" dirty="0"/>
        </a:p>
      </dsp:txBody>
      <dsp:txXfrm>
        <a:off x="5923604" y="4109005"/>
        <a:ext cx="1398430" cy="913343"/>
      </dsp:txXfrm>
    </dsp:sp>
    <dsp:sp modelId="{A51E04B4-EEEE-4E1B-BDFC-AA1810D6ED99}">
      <dsp:nvSpPr>
        <dsp:cNvPr id="0" name=""/>
        <dsp:cNvSpPr/>
      </dsp:nvSpPr>
      <dsp:spPr>
        <a:xfrm>
          <a:off x="6622819" y="5050763"/>
          <a:ext cx="987626" cy="38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34"/>
              </a:lnTo>
              <a:lnTo>
                <a:pt x="987626" y="194034"/>
              </a:lnTo>
              <a:lnTo>
                <a:pt x="987626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EC5BD-AD59-42AA-9ACA-6D8FC35CCAD0}">
      <dsp:nvSpPr>
        <dsp:cNvPr id="0" name=""/>
        <dsp:cNvSpPr/>
      </dsp:nvSpPr>
      <dsp:spPr>
        <a:xfrm>
          <a:off x="6882815" y="5438832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6911230" y="5467247"/>
        <a:ext cx="1398430" cy="913343"/>
      </dsp:txXfrm>
    </dsp:sp>
    <dsp:sp modelId="{650A9F5E-1459-4757-8D2D-1CCB25101170}">
      <dsp:nvSpPr>
        <dsp:cNvPr id="0" name=""/>
        <dsp:cNvSpPr/>
      </dsp:nvSpPr>
      <dsp:spPr>
        <a:xfrm>
          <a:off x="7568738" y="2334277"/>
          <a:ext cx="945919" cy="38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34"/>
              </a:lnTo>
              <a:lnTo>
                <a:pt x="945919" y="194034"/>
              </a:lnTo>
              <a:lnTo>
                <a:pt x="945919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E89E3-5C6C-49D1-B3A4-A775FA0D51A4}">
      <dsp:nvSpPr>
        <dsp:cNvPr id="0" name=""/>
        <dsp:cNvSpPr/>
      </dsp:nvSpPr>
      <dsp:spPr>
        <a:xfrm>
          <a:off x="7787027" y="2722347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Numerical Testing data</a:t>
          </a:r>
          <a:endParaRPr lang="en-IN" sz="1800" kern="1200" dirty="0"/>
        </a:p>
      </dsp:txBody>
      <dsp:txXfrm>
        <a:off x="7815442" y="2750762"/>
        <a:ext cx="1398430" cy="913343"/>
      </dsp:txXfrm>
    </dsp:sp>
    <dsp:sp modelId="{9A43F316-66D8-462C-9B36-A59079203986}">
      <dsp:nvSpPr>
        <dsp:cNvPr id="0" name=""/>
        <dsp:cNvSpPr/>
      </dsp:nvSpPr>
      <dsp:spPr>
        <a:xfrm>
          <a:off x="8468937" y="3692520"/>
          <a:ext cx="91440" cy="388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EB14-AA65-42E5-AFD6-4939174A2812}">
      <dsp:nvSpPr>
        <dsp:cNvPr id="0" name=""/>
        <dsp:cNvSpPr/>
      </dsp:nvSpPr>
      <dsp:spPr>
        <a:xfrm>
          <a:off x="7787027" y="4080590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Scaling</a:t>
          </a:r>
          <a:endParaRPr lang="en-IN" sz="1800" kern="1200" dirty="0"/>
        </a:p>
      </dsp:txBody>
      <dsp:txXfrm>
        <a:off x="7815442" y="4109005"/>
        <a:ext cx="1398430" cy="913343"/>
      </dsp:txXfrm>
    </dsp:sp>
    <dsp:sp modelId="{5306CD57-6986-401F-83AB-2FCD0844483F}">
      <dsp:nvSpPr>
        <dsp:cNvPr id="0" name=""/>
        <dsp:cNvSpPr/>
      </dsp:nvSpPr>
      <dsp:spPr>
        <a:xfrm>
          <a:off x="7609267" y="5050763"/>
          <a:ext cx="905390" cy="388069"/>
        </a:xfrm>
        <a:custGeom>
          <a:avLst/>
          <a:gdLst/>
          <a:ahLst/>
          <a:cxnLst/>
          <a:rect l="0" t="0" r="0" b="0"/>
          <a:pathLst>
            <a:path>
              <a:moveTo>
                <a:pt x="905390" y="0"/>
              </a:moveTo>
              <a:lnTo>
                <a:pt x="905390" y="194034"/>
              </a:lnTo>
              <a:lnTo>
                <a:pt x="0" y="194034"/>
              </a:lnTo>
              <a:lnTo>
                <a:pt x="0" y="388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68B9F-19F1-4727-83AF-5E769A3317DB}">
      <dsp:nvSpPr>
        <dsp:cNvPr id="0" name=""/>
        <dsp:cNvSpPr/>
      </dsp:nvSpPr>
      <dsp:spPr>
        <a:xfrm>
          <a:off x="6881636" y="5438832"/>
          <a:ext cx="1455260" cy="970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Testing Data</a:t>
          </a:r>
          <a:endParaRPr lang="en-IN" sz="1800" kern="1200" dirty="0"/>
        </a:p>
      </dsp:txBody>
      <dsp:txXfrm>
        <a:off x="6910051" y="5467247"/>
        <a:ext cx="1398430" cy="913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057D1-2B9A-42BA-893D-BA3ED90A834D}">
      <dsp:nvSpPr>
        <dsp:cNvPr id="0" name=""/>
        <dsp:cNvSpPr/>
      </dsp:nvSpPr>
      <dsp:spPr>
        <a:xfrm>
          <a:off x="0" y="388719"/>
          <a:ext cx="1051560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KNN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Linear Regression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Support Vector Machine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Decision Tree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Random Forest</a:t>
          </a:r>
        </a:p>
      </dsp:txBody>
      <dsp:txXfrm>
        <a:off x="0" y="388719"/>
        <a:ext cx="10515600" cy="2034900"/>
      </dsp:txXfrm>
    </dsp:sp>
    <dsp:sp modelId="{85947DAB-DC86-40B1-AA56-C005CA23F7EF}">
      <dsp:nvSpPr>
        <dsp:cNvPr id="0" name=""/>
        <dsp:cNvSpPr/>
      </dsp:nvSpPr>
      <dsp:spPr>
        <a:xfrm>
          <a:off x="525780" y="10827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Types of Algorithm</a:t>
          </a:r>
          <a:endParaRPr lang="en-IN" sz="1900" b="1" kern="1200" dirty="0"/>
        </a:p>
      </dsp:txBody>
      <dsp:txXfrm>
        <a:off x="553160" y="135659"/>
        <a:ext cx="7306160" cy="506120"/>
      </dsp:txXfrm>
    </dsp:sp>
    <dsp:sp modelId="{FFD4F682-2365-48D3-820B-905457EF790E}">
      <dsp:nvSpPr>
        <dsp:cNvPr id="0" name=""/>
        <dsp:cNvSpPr/>
      </dsp:nvSpPr>
      <dsp:spPr>
        <a:xfrm>
          <a:off x="0" y="2806659"/>
          <a:ext cx="10515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Mean Absolute Error	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Mean Squared Error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R2</a:t>
          </a:r>
        </a:p>
      </dsp:txBody>
      <dsp:txXfrm>
        <a:off x="0" y="2806659"/>
        <a:ext cx="10515600" cy="1436400"/>
      </dsp:txXfrm>
    </dsp:sp>
    <dsp:sp modelId="{7D9B7D90-8107-4421-872D-1337DE78A4AE}">
      <dsp:nvSpPr>
        <dsp:cNvPr id="0" name=""/>
        <dsp:cNvSpPr/>
      </dsp:nvSpPr>
      <dsp:spPr>
        <a:xfrm>
          <a:off x="525780" y="252621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Evaluation Metrics</a:t>
          </a:r>
          <a:endParaRPr lang="en-IN" sz="1900" b="1" kern="1200" dirty="0"/>
        </a:p>
      </dsp:txBody>
      <dsp:txXfrm>
        <a:off x="553160" y="255359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800F-AB8E-81F7-9999-ABAA6B26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34090-273D-D49B-16D7-FE52F0D43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61E4-CAAE-3BB5-7B8D-0959459D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CD72-5370-187B-EE87-4ADD564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793E-1FF0-3F23-7982-A3CA6445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966A-A167-224A-3EBA-13C7E0B8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E9D53-A3CC-4E6C-6B8D-0C07DE998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1C41-28F5-D5EA-9D6A-1CE665AC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0D7B-1E8D-147F-0465-2E3BB136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C881-6AF5-8B3F-E825-493CFC86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18DB4-C5DC-CF1B-B3C6-E45A60F0C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CFFE-F86C-7D04-6BAD-76C3960F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9C840-9F6B-DE25-22F2-C65B8460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C7E7-53C9-D0B6-BB61-3BB1C555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5457-F5CF-8077-2629-02F39BE9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3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38B2-4014-6237-18AE-59C1B972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5D21-EBAC-9B64-9228-9C2ECF91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25AA-52B3-3F8B-F149-CC5E2971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A669-4D5E-0897-2269-A8CDC5A5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56B4-6792-5F56-2593-40999482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2F4C-5D17-9649-5FEF-95785832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0E89-746A-45AC-2F78-384FB3B0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8D760-A08A-2BEC-11B4-AC140CBC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8D95-CF87-8F69-3255-50D076C2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F6CE-33A5-64DF-4448-2AFAF30F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6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2B3D-28BB-E8F6-A2BC-11076F80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BBF7-F453-4198-47BB-D387B755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74505-2662-14C6-314B-219A58F7A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570D-2081-8403-3F23-1593CAAB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9B74-8F69-A173-A17B-FFB8969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72E08-8226-F230-A255-B0CBDB27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7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EB4E-12FB-CD7F-0077-E98D6505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76D7B-263D-41B1-775C-AB40D04E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B596-37FF-6F42-749F-331EDC8A8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64B6F-4C2A-2C70-FD7A-ABC713C2E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B37B9-0854-1FBE-0FC8-2A1ED311A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98B97-B887-0390-C1E6-D7B98916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FD0DA-34E9-7662-0A3F-BD6FCA44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0FAA2-6E0E-0DF4-F856-094D8589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0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C1C9-7D05-DF27-EE19-3865A54D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8FD82-710A-0803-EE10-1BF907B0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EEE73-A092-3FAD-4494-2B0410E9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0B68-4F6D-1481-234D-6F2A8454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9DB2B-1D97-492E-C379-DD4BD098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5A483-0C45-5483-342E-E036223B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05B68-F69C-2FC4-932A-38E48567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6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E93A-9B1F-90B1-28DF-D2AD781D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B948-7C09-92A1-FD7E-161BE7D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4F83D-77C5-B605-13BD-FFF67B24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BF56-1449-6033-3051-4F972D43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FFE7-4BC7-EFD3-6042-F496CB30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B78A6-7D2C-149C-93CF-08E23D9C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4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13A3-A660-CD77-B907-13A7A6EF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E6293-25F8-CBE5-955D-AF4577EEA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C6EFA-2F2D-1E6E-E683-35D6DE19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5A50B-8743-7901-3D3C-AA2ECC91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8EB4-BCC7-C226-058B-DA541F4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BA294-EEF2-04CF-394B-A579A3F5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8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95E2C-749C-B781-DA3D-662838C2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FE140-1C0D-AD84-FC98-EAB8D513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5AC4-FD25-DE6F-050F-67A458E10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2741-5FA8-4EF9-A048-B938AC1085AD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F908-B79D-EA89-C176-C8284C004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0D699-4AAF-770D-6B54-36740B91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6C48-CEF3-4FBA-85A9-C24F0247E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3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26C8-C1A9-AA42-48A0-DF88EAF4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Medical Cost Prediction Using Machine Learning</a:t>
            </a:r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47680-0D1F-1BA8-2103-E3015E621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96951"/>
            <a:ext cx="9144000" cy="545123"/>
          </a:xfrm>
        </p:spPr>
        <p:txBody>
          <a:bodyPr/>
          <a:lstStyle/>
          <a:p>
            <a:pPr algn="r"/>
            <a:r>
              <a:rPr lang="en-US" dirty="0"/>
              <a:t>By Anwar Basha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00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9936-48DF-EBD4-9642-F150BF2D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9980B9-0912-46CE-F25B-11E1C5782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84606"/>
              </p:ext>
            </p:extLst>
          </p:nvPr>
        </p:nvGraphicFramePr>
        <p:xfrm>
          <a:off x="838200" y="1856935"/>
          <a:ext cx="10515600" cy="447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70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68FAE0-EC26-047D-A2AD-2006CD77C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357582"/>
              </p:ext>
            </p:extLst>
          </p:nvPr>
        </p:nvGraphicFramePr>
        <p:xfrm>
          <a:off x="419100" y="211015"/>
          <a:ext cx="11353800" cy="6414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12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63ED-C235-E6D5-2F2B-072B64D5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Data Splitting</a:t>
            </a:r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CE22-7AB0-7B9C-BC02-19CDD468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Partitioning the data into training (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75%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 and testing (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25%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 sets using the train-test split method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Identifying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target variable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within the dataset and subsequently segregating it from the dataset for model training purposes. This variable is withheld for analyzing model performance.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training dataset comprises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1003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observations across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6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columns, while the testing dataset consists of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335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observations with a single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74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E2D3-1FC4-74BC-3D90-BA8C50CF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Data Preprocessing</a:t>
            </a:r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305C-A8CD-AB6D-1CDC-A919A241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Transforming categorical data into numerical values via Label Encoder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Enhancing model performance by scaling numerical features using Standard Scale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An overview of the training dataset after preprocessing reveals..</a:t>
            </a: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95D9E-D887-42CE-7B9B-6D9D70E6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29" y="3911656"/>
            <a:ext cx="6169741" cy="25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0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4BB7-BAC0-B09B-5FBE-9ABBFAD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Model Training and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DC7425-883B-C0AB-DEED-F8F4DA8EC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971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55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34068-7713-153A-C911-1005BE49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Performance Analysis</a:t>
            </a:r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D9C80-D3D9-3DFE-566B-D2E69E95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5" y="2024617"/>
            <a:ext cx="11678350" cy="37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5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2DAF25F3-CDAA-5EE7-DD3E-40F5D951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9" y="729000"/>
            <a:ext cx="1170000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2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0F290865-6032-8499-4531-DBDDD1E72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0" y="729000"/>
            <a:ext cx="1154999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51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E8765A7B-999B-BD54-FFAA-C79E7D7C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0" y="729000"/>
            <a:ext cx="1155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6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ECE0-AA0F-5F86-4F19-9EAD7D91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Conclusion</a:t>
            </a:r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D447-F6CD-444A-8E89-D43404B1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Random Forest model emerges as the top performer among all algorithms utilized in the analysis, showcasing superior predictive capabilities.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Evaluation based on R2 scores indicates that the Random Forest algorithm achieves an impressive predictive accuracy of approximately 80%, underscoring its effectiveness in forecasting health insurance costs.</a:t>
            </a:r>
          </a:p>
        </p:txBody>
      </p:sp>
    </p:spTree>
    <p:extLst>
      <p:ext uri="{BB962C8B-B14F-4D97-AF65-F5344CB8AC3E}">
        <p14:creationId xmlns:p14="http://schemas.microsoft.com/office/powerpoint/2010/main" val="10950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716C-B4CB-A59E-BDC0-298E382F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Introduction</a:t>
            </a:r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E54C-B2C6-6987-BF03-3031E2C2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Medical costs are influenced by a multitude of factors, ranging from demographic information and lifestyle choices to pre-existing medical conditions and regional healthcare policies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 this project, we aim to develop a machine learning model that predicts medical costs based on various input features such as age, gender, BMI, smoking habits, geographical location, and pre-existing conditions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83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4750AB-DE75-D57E-BA00-651B2ECB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Thank You</a:t>
            </a:r>
            <a:endParaRPr lang="en-IN" sz="72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09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4E72C-E947-CF73-3063-9CF46E44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Objective </a:t>
            </a:r>
            <a:r>
              <a:rPr lang="en-US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of Medical Cost Prediction</a:t>
            </a:r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CB9697-9889-5C75-FC4E-A5F05FABA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578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5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A6A7-CB0B-A6E3-3EFE-61C46D8B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E5EA-386D-31B6-84DA-A714DE8E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dataset utilized for this project comprises 1338 observations and 7 columns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 overview of the dataset reveals..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37F04-788A-FDDD-B326-76F34231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52" y="3563937"/>
            <a:ext cx="7158275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0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6282-CD2D-3DAF-F36B-B6BF84BA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Statistical Analysis of Numerical and Categorical Data</a:t>
            </a:r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50615-82A7-70BC-5F82-2F68641D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34" y="2179527"/>
            <a:ext cx="6709732" cy="37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CFA5033-E3BA-A132-8945-07EEA01E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699623"/>
            <a:ext cx="10800000" cy="545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19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0135185-030C-7CF3-C94D-7FB49793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699623"/>
            <a:ext cx="10800000" cy="545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26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9B44F95-1C2D-5376-743B-4EAFCC33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4" y="2219544"/>
            <a:ext cx="10308872" cy="349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1451A-3385-BC27-4825-B8AD4B53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Analysis of Medical Cost</a:t>
            </a:r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45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127477A-60B4-0D57-3B2E-C38027170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82880"/>
            <a:ext cx="9150350" cy="647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6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384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ui-sans-serif</vt:lpstr>
      <vt:lpstr>Wingdings</vt:lpstr>
      <vt:lpstr>Office Theme</vt:lpstr>
      <vt:lpstr>Medical Cost Prediction Using Machine Learning</vt:lpstr>
      <vt:lpstr>Introduction</vt:lpstr>
      <vt:lpstr>Objective of Medical Cost Prediction</vt:lpstr>
      <vt:lpstr>Dataset Analysis</vt:lpstr>
      <vt:lpstr>Statistical Analysis of Numerical and Categorical Data</vt:lpstr>
      <vt:lpstr>PowerPoint Presentation</vt:lpstr>
      <vt:lpstr>PowerPoint Presentation</vt:lpstr>
      <vt:lpstr>Analysis of Medical Cost</vt:lpstr>
      <vt:lpstr>PowerPoint Presentation</vt:lpstr>
      <vt:lpstr>Methodology</vt:lpstr>
      <vt:lpstr>PowerPoint Presentation</vt:lpstr>
      <vt:lpstr>Data Splitting</vt:lpstr>
      <vt:lpstr>Data Preprocessing</vt:lpstr>
      <vt:lpstr>Model Training and Evaluation</vt:lpstr>
      <vt:lpstr>Performance Analysis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Cost Prediction Using Machine Learning</dc:title>
  <dc:creator>Maha Priya</dc:creator>
  <cp:lastModifiedBy>Maha Priya</cp:lastModifiedBy>
  <cp:revision>7</cp:revision>
  <dcterms:created xsi:type="dcterms:W3CDTF">2024-05-23T05:53:53Z</dcterms:created>
  <dcterms:modified xsi:type="dcterms:W3CDTF">2024-05-31T09:20:29Z</dcterms:modified>
</cp:coreProperties>
</file>