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2069" autoAdjust="0"/>
  </p:normalViewPr>
  <p:slideViewPr>
    <p:cSldViewPr>
      <p:cViewPr varScale="1">
        <p:scale>
          <a:sx n="95" d="100"/>
          <a:sy n="95" d="100"/>
        </p:scale>
        <p:origin x="-20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82169B-D619-474C-8976-01CA8EFAB1BA}" type="datetimeFigureOut">
              <a:rPr lang="fr-FR" smtClean="0"/>
              <a:t>03/03/2024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FA585F-44C0-4E57-A996-A67725BA2FD3}"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7FA585F-44C0-4E57-A996-A67725BA2FD3}" type="slidenum">
              <a:rPr lang="fr-FR" smtClean="0"/>
              <a:t>7</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05E29E4D-D464-4A13-B398-1D93AB0ACAA4}" type="datetimeFigureOut">
              <a:rPr lang="fr-FR" smtClean="0"/>
              <a:t>03/03/2024</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D36D0DAC-CECB-4A65-BE13-786C73CCCAC9}"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5E29E4D-D464-4A13-B398-1D93AB0ACAA4}" type="datetimeFigureOut">
              <a:rPr lang="fr-FR" smtClean="0"/>
              <a:t>03/03/2024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36D0DAC-CECB-4A65-BE13-786C73CCCAC9}"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5E29E4D-D464-4A13-B398-1D93AB0ACAA4}" type="datetimeFigureOut">
              <a:rPr lang="fr-FR" smtClean="0"/>
              <a:t>03/03/2024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36D0DAC-CECB-4A65-BE13-786C73CCCAC9}"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5E29E4D-D464-4A13-B398-1D93AB0ACAA4}" type="datetimeFigureOut">
              <a:rPr lang="fr-FR" smtClean="0"/>
              <a:t>03/03/2024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36D0DAC-CECB-4A65-BE13-786C73CCCAC9}"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05E29E4D-D464-4A13-B398-1D93AB0ACAA4}" type="datetimeFigureOut">
              <a:rPr lang="fr-FR" smtClean="0"/>
              <a:t>03/03/2024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36D0DAC-CECB-4A65-BE13-786C73CCCAC9}"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05E29E4D-D464-4A13-B398-1D93AB0ACAA4}" type="datetimeFigureOut">
              <a:rPr lang="fr-FR" smtClean="0"/>
              <a:t>03/03/2024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36D0DAC-CECB-4A65-BE13-786C73CCCAC9}"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05E29E4D-D464-4A13-B398-1D93AB0ACAA4}" type="datetimeFigureOut">
              <a:rPr lang="fr-FR" smtClean="0"/>
              <a:t>03/03/2024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36D0DAC-CECB-4A65-BE13-786C73CCCAC9}"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05E29E4D-D464-4A13-B398-1D93AB0ACAA4}" type="datetimeFigureOut">
              <a:rPr lang="fr-FR" smtClean="0"/>
              <a:t>03/03/2024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36D0DAC-CECB-4A65-BE13-786C73CCCAC9}"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5E29E4D-D464-4A13-B398-1D93AB0ACAA4}" type="datetimeFigureOut">
              <a:rPr lang="fr-FR" smtClean="0"/>
              <a:t>03/03/2024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36D0DAC-CECB-4A65-BE13-786C73CCCAC9}"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05E29E4D-D464-4A13-B398-1D93AB0ACAA4}" type="datetimeFigureOut">
              <a:rPr lang="fr-FR" smtClean="0"/>
              <a:t>03/03/2024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36D0DAC-CECB-4A65-BE13-786C73CCCAC9}"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05E29E4D-D464-4A13-B398-1D93AB0ACAA4}" type="datetimeFigureOut">
              <a:rPr lang="fr-FR" smtClean="0"/>
              <a:t>03/03/2024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D36D0DAC-CECB-4A65-BE13-786C73CCCAC9}" type="slidenum">
              <a:rPr lang="fr-FR" smtClean="0"/>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5E29E4D-D464-4A13-B398-1D93AB0ACAA4}" type="datetimeFigureOut">
              <a:rPr lang="fr-FR" smtClean="0"/>
              <a:t>03/03/2024</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36D0DAC-CECB-4A65-BE13-786C73CCCAC9}" type="slidenum">
              <a:rPr lang="fr-FR" smtClean="0"/>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lipse 13"/>
          <p:cNvSpPr/>
          <p:nvPr/>
        </p:nvSpPr>
        <p:spPr>
          <a:xfrm>
            <a:off x="285720" y="2071678"/>
            <a:ext cx="2071702" cy="23574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37" name="Picture 13" descr="Microsoft Fabric — exploring the Data Engineering Services | by Prosenjit  Chakraborty | Medium"/>
          <p:cNvPicPr>
            <a:picLocks noChangeAspect="1" noChangeArrowheads="1"/>
          </p:cNvPicPr>
          <p:nvPr/>
        </p:nvPicPr>
        <p:blipFill>
          <a:blip r:embed="rId2"/>
          <a:srcRect/>
          <a:stretch>
            <a:fillRect/>
          </a:stretch>
        </p:blipFill>
        <p:spPr bwMode="auto">
          <a:xfrm>
            <a:off x="4627589" y="4429132"/>
            <a:ext cx="4516443" cy="2428892"/>
          </a:xfrm>
          <a:prstGeom prst="rect">
            <a:avLst/>
          </a:prstGeom>
          <a:noFill/>
        </p:spPr>
      </p:pic>
      <p:pic>
        <p:nvPicPr>
          <p:cNvPr id="1026" name="Picture 2" descr="Trademark and Brand Guidelines | Microsoft Legal"/>
          <p:cNvPicPr>
            <a:picLocks noChangeAspect="1" noChangeArrowheads="1"/>
          </p:cNvPicPr>
          <p:nvPr/>
        </p:nvPicPr>
        <p:blipFill>
          <a:blip r:embed="rId3"/>
          <a:srcRect/>
          <a:stretch>
            <a:fillRect/>
          </a:stretch>
        </p:blipFill>
        <p:spPr bwMode="auto">
          <a:xfrm>
            <a:off x="0" y="4429132"/>
            <a:ext cx="4977586" cy="2428868"/>
          </a:xfrm>
          <a:prstGeom prst="rect">
            <a:avLst/>
          </a:prstGeom>
          <a:noFill/>
        </p:spPr>
      </p:pic>
      <p:sp>
        <p:nvSpPr>
          <p:cNvPr id="2" name="Titre 1"/>
          <p:cNvSpPr>
            <a:spLocks noGrp="1"/>
          </p:cNvSpPr>
          <p:nvPr>
            <p:ph type="ctrTitle"/>
          </p:nvPr>
        </p:nvSpPr>
        <p:spPr>
          <a:xfrm>
            <a:off x="-32" y="1534638"/>
            <a:ext cx="9144032" cy="1894362"/>
          </a:xfrm>
        </p:spPr>
        <p:txBody>
          <a:bodyPr>
            <a:normAutofit fontScale="90000"/>
          </a:bodyPr>
          <a:lstStyle/>
          <a:p>
            <a:pPr algn="ctr"/>
            <a:r>
              <a:rPr lang="en-US" dirty="0"/>
              <a:t>The Microsoft Fabric Global AI Hack</a:t>
            </a:r>
            <a:r>
              <a:rPr lang="fr-FR" dirty="0"/>
              <a:t/>
            </a:r>
            <a:br>
              <a:rPr lang="fr-FR" dirty="0"/>
            </a:br>
            <a:endParaRPr lang="fr-FR" dirty="0"/>
          </a:p>
        </p:txBody>
      </p:sp>
      <p:sp>
        <p:nvSpPr>
          <p:cNvPr id="3" name="Sous-titre 2"/>
          <p:cNvSpPr>
            <a:spLocks noGrp="1"/>
          </p:cNvSpPr>
          <p:nvPr>
            <p:ph type="subTitle" idx="1"/>
          </p:nvPr>
        </p:nvSpPr>
        <p:spPr>
          <a:xfrm>
            <a:off x="3786182" y="3786190"/>
            <a:ext cx="5357818" cy="642942"/>
          </a:xfrm>
        </p:spPr>
        <p:txBody>
          <a:bodyPr>
            <a:normAutofit fontScale="92500"/>
          </a:bodyPr>
          <a:lstStyle/>
          <a:p>
            <a:r>
              <a:rPr lang="fr-FR" dirty="0"/>
              <a:t>Project </a:t>
            </a:r>
            <a:r>
              <a:rPr lang="fr-FR" dirty="0" err="1"/>
              <a:t>submitted</a:t>
            </a:r>
            <a:r>
              <a:rPr lang="fr-FR" dirty="0"/>
              <a:t> </a:t>
            </a:r>
            <a:r>
              <a:rPr lang="fr-FR" dirty="0" smtClean="0"/>
              <a:t>by Anwar </a:t>
            </a:r>
            <a:r>
              <a:rPr lang="fr-FR" dirty="0" err="1" smtClean="0"/>
              <a:t>Melhaoui</a:t>
            </a:r>
            <a:endParaRPr lang="fr-FR" dirty="0"/>
          </a:p>
        </p:txBody>
      </p:sp>
      <p:sp>
        <p:nvSpPr>
          <p:cNvPr id="1028" name="AutoShape 4" descr="https://static.wikia.nocookie.net/logopedia/images/a/aa/Microsoft_Fabric_2023.svg/revision/latest?cb=2023052822323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0" name="AutoShape 6" descr="https://static.wikia.nocookie.net/logopedia/images/a/aa/Microsoft_Fabric_2023.svg/revision/latest?cb=2023052822323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2" name="AutoShape 8" descr="https://static.wikia.nocookie.net/logopedia/images/a/aa/Microsoft_Fabric_2023.svg/revision/latest?cb=2023052822323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 name="Titre 1"/>
          <p:cNvSpPr txBox="1">
            <a:spLocks/>
          </p:cNvSpPr>
          <p:nvPr/>
        </p:nvSpPr>
        <p:spPr>
          <a:xfrm>
            <a:off x="128614" y="2571744"/>
            <a:ext cx="82296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pPr>
            <a:r>
              <a:rPr lang="en-US" sz="6000" dirty="0" smtClean="0"/>
              <a:t>Eyes on future</a:t>
            </a:r>
            <a:endParaRPr kumimoji="0" lang="fr-FR"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pic>
        <p:nvPicPr>
          <p:cNvPr id="1039" name="Picture 15" descr="Workspace image"/>
          <p:cNvPicPr>
            <a:picLocks noChangeAspect="1" noChangeArrowheads="1"/>
          </p:cNvPicPr>
          <p:nvPr/>
        </p:nvPicPr>
        <p:blipFill>
          <a:blip r:embed="rId4"/>
          <a:srcRect/>
          <a:stretch>
            <a:fillRect/>
          </a:stretch>
        </p:blipFill>
        <p:spPr bwMode="auto">
          <a:xfrm>
            <a:off x="714348" y="2328868"/>
            <a:ext cx="1171575" cy="188595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Project Objectives</a:t>
            </a:r>
            <a:endParaRPr lang="fr-FR" dirty="0"/>
          </a:p>
        </p:txBody>
      </p:sp>
      <p:sp>
        <p:nvSpPr>
          <p:cNvPr id="3" name="Espace réservé du contenu 2"/>
          <p:cNvSpPr>
            <a:spLocks noGrp="1"/>
          </p:cNvSpPr>
          <p:nvPr>
            <p:ph idx="1"/>
          </p:nvPr>
        </p:nvSpPr>
        <p:spPr/>
        <p:txBody>
          <a:bodyPr>
            <a:normAutofit/>
          </a:bodyPr>
          <a:lstStyle/>
          <a:p>
            <a:pPr marL="0">
              <a:buNone/>
            </a:pPr>
            <a:r>
              <a:rPr lang="en-US" dirty="0"/>
              <a:t>This project is part of an eco-friendly </a:t>
            </a:r>
            <a:r>
              <a:rPr lang="en-US" dirty="0" smtClean="0"/>
              <a:t>initiative aimed </a:t>
            </a:r>
            <a:r>
              <a:rPr lang="en-US" dirty="0"/>
              <a:t>at undertaking actions to improve living conditions on our </a:t>
            </a:r>
            <a:r>
              <a:rPr lang="en-US" dirty="0" smtClean="0"/>
              <a:t>planet. </a:t>
            </a:r>
          </a:p>
          <a:p>
            <a:pPr marL="0">
              <a:buNone/>
            </a:pPr>
            <a:endParaRPr lang="en-US" dirty="0"/>
          </a:p>
          <a:p>
            <a:pPr marL="0" algn="just">
              <a:buNone/>
            </a:pPr>
            <a:r>
              <a:rPr lang="en-US" dirty="0" smtClean="0"/>
              <a:t>The purpose of this solution is to fulfill the requirement for a holistic perspective on the current meteorological situation and to facilitate its comparison with historical data. This will allow for the prediction of future trends and the observation of changes following the implementation of corrective actions.</a:t>
            </a:r>
          </a:p>
          <a:p>
            <a:pPr algn="ctr">
              <a:buNone/>
            </a:pP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smtClean="0"/>
              <a:t>IA Use case</a:t>
            </a:r>
            <a:endParaRPr lang="fr-FR" dirty="0"/>
          </a:p>
        </p:txBody>
      </p:sp>
      <p:sp>
        <p:nvSpPr>
          <p:cNvPr id="3" name="Espace réservé du contenu 2"/>
          <p:cNvSpPr>
            <a:spLocks noGrp="1"/>
          </p:cNvSpPr>
          <p:nvPr>
            <p:ph idx="1"/>
          </p:nvPr>
        </p:nvSpPr>
        <p:spPr/>
        <p:txBody>
          <a:bodyPr>
            <a:normAutofit/>
          </a:bodyPr>
          <a:lstStyle/>
          <a:p>
            <a:r>
              <a:rPr lang="en-US" dirty="0" smtClean="0"/>
              <a:t>Integrate </a:t>
            </a:r>
            <a:r>
              <a:rPr lang="en-US" dirty="0" err="1" smtClean="0"/>
              <a:t>OpenAI's</a:t>
            </a:r>
            <a:r>
              <a:rPr lang="en-US" dirty="0" smtClean="0"/>
              <a:t> </a:t>
            </a:r>
            <a:r>
              <a:rPr lang="en-US" dirty="0" err="1" smtClean="0"/>
              <a:t>ChatGPT</a:t>
            </a:r>
            <a:r>
              <a:rPr lang="en-US" dirty="0" smtClean="0"/>
              <a:t> into a data cleaning notebook to analyze data summaries and propose optimal solutions for machine learning (ML) </a:t>
            </a:r>
            <a:r>
              <a:rPr lang="en-US" dirty="0" smtClean="0"/>
              <a:t>training.</a:t>
            </a:r>
          </a:p>
          <a:p>
            <a:r>
              <a:rPr lang="en-US" dirty="0" smtClean="0"/>
              <a:t>Use </a:t>
            </a:r>
            <a:r>
              <a:rPr lang="en-US" dirty="0" err="1" smtClean="0"/>
              <a:t>OpenAI's</a:t>
            </a:r>
            <a:r>
              <a:rPr lang="en-US" dirty="0" smtClean="0"/>
              <a:t> </a:t>
            </a:r>
            <a:r>
              <a:rPr lang="en-US" dirty="0" err="1" smtClean="0"/>
              <a:t>ChatGPT</a:t>
            </a:r>
            <a:r>
              <a:rPr lang="en-US" dirty="0" smtClean="0"/>
              <a:t> to analyze live weather data versus the data from the last 10 years.</a:t>
            </a:r>
          </a:p>
          <a:p>
            <a:r>
              <a:rPr lang="en-US" dirty="0" smtClean="0"/>
              <a:t>Implement anomaly detection using the Isolation Forest algorithm.</a:t>
            </a:r>
          </a:p>
          <a:p>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smtClean="0"/>
              <a:t>IA Use case</a:t>
            </a:r>
            <a:endParaRPr lang="fr-FR" dirty="0"/>
          </a:p>
        </p:txBody>
      </p:sp>
      <p:sp>
        <p:nvSpPr>
          <p:cNvPr id="3" name="Espace réservé du contenu 2"/>
          <p:cNvSpPr>
            <a:spLocks noGrp="1"/>
          </p:cNvSpPr>
          <p:nvPr>
            <p:ph idx="1"/>
          </p:nvPr>
        </p:nvSpPr>
        <p:spPr/>
        <p:txBody>
          <a:bodyPr>
            <a:normAutofit/>
          </a:bodyPr>
          <a:lstStyle/>
          <a:p>
            <a:r>
              <a:rPr lang="en-US" dirty="0" smtClean="0"/>
              <a:t>Utilize </a:t>
            </a:r>
            <a:r>
              <a:rPr lang="en-US" dirty="0" err="1" smtClean="0"/>
              <a:t>MLflow</a:t>
            </a:r>
            <a:r>
              <a:rPr lang="en-US" dirty="0" smtClean="0"/>
              <a:t> for ML model training and performance tracking, </a:t>
            </a:r>
            <a:r>
              <a:rPr lang="en-US" dirty="0" smtClean="0"/>
              <a:t>including:</a:t>
            </a:r>
          </a:p>
          <a:p>
            <a:pPr lvl="1"/>
            <a:r>
              <a:rPr lang="en-US" dirty="0" smtClean="0"/>
              <a:t>A </a:t>
            </a:r>
            <a:r>
              <a:rPr lang="en-US" dirty="0" smtClean="0"/>
              <a:t>Random Forest model for forecasting rainy </a:t>
            </a:r>
            <a:r>
              <a:rPr lang="en-US" dirty="0" smtClean="0"/>
              <a:t>days.</a:t>
            </a:r>
          </a:p>
          <a:p>
            <a:pPr lvl="1"/>
            <a:r>
              <a:rPr lang="en-US" dirty="0" smtClean="0"/>
              <a:t>The </a:t>
            </a:r>
            <a:r>
              <a:rPr lang="en-US" dirty="0" smtClean="0"/>
              <a:t>FB Prophet model for precipitation </a:t>
            </a:r>
            <a:r>
              <a:rPr lang="en-US" dirty="0" smtClean="0"/>
              <a:t>forecasting.</a:t>
            </a:r>
          </a:p>
          <a:p>
            <a:pPr lvl="1"/>
            <a:r>
              <a:rPr lang="en-US" dirty="0" smtClean="0"/>
              <a:t>Random </a:t>
            </a:r>
            <a:r>
              <a:rPr lang="en-US" dirty="0" smtClean="0"/>
              <a:t>Forest with grid search to train another version of precipitation forecast based on the rain </a:t>
            </a:r>
            <a:r>
              <a:rPr lang="en-US" dirty="0" smtClean="0"/>
              <a:t>model.</a:t>
            </a:r>
          </a:p>
          <a:p>
            <a:pPr lvl="1"/>
            <a:r>
              <a:rPr lang="en-US" dirty="0" smtClean="0"/>
              <a:t>Random </a:t>
            </a:r>
            <a:r>
              <a:rPr lang="en-US" dirty="0" smtClean="0"/>
              <a:t>Forest with grid search to train a precipitation forecast model for maximum and minimum temperatures.</a:t>
            </a:r>
          </a:p>
          <a:p>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smtClean="0"/>
              <a:t>IA Use case</a:t>
            </a:r>
            <a:endParaRPr lang="fr-FR" dirty="0"/>
          </a:p>
        </p:txBody>
      </p:sp>
      <p:sp>
        <p:nvSpPr>
          <p:cNvPr id="3" name="Espace réservé du contenu 2"/>
          <p:cNvSpPr>
            <a:spLocks noGrp="1"/>
          </p:cNvSpPr>
          <p:nvPr>
            <p:ph idx="1"/>
          </p:nvPr>
        </p:nvSpPr>
        <p:spPr/>
        <p:txBody>
          <a:bodyPr>
            <a:normAutofit/>
          </a:bodyPr>
          <a:lstStyle/>
          <a:p>
            <a:r>
              <a:rPr lang="en-US" dirty="0" smtClean="0"/>
              <a:t>Apply </a:t>
            </a:r>
            <a:r>
              <a:rPr lang="en-US" dirty="0" smtClean="0"/>
              <a:t>Power BI AI tools for data visualization and analysis, such </a:t>
            </a:r>
            <a:r>
              <a:rPr lang="en-US" dirty="0" smtClean="0"/>
              <a:t>as:</a:t>
            </a:r>
          </a:p>
          <a:p>
            <a:pPr lvl="1"/>
            <a:r>
              <a:rPr lang="en-US" dirty="0" smtClean="0"/>
              <a:t>Smart </a:t>
            </a:r>
            <a:r>
              <a:rPr lang="en-US" dirty="0" smtClean="0"/>
              <a:t>narrative for automated </a:t>
            </a:r>
            <a:r>
              <a:rPr lang="en-US" dirty="0" smtClean="0"/>
              <a:t>insights.</a:t>
            </a:r>
          </a:p>
          <a:p>
            <a:pPr lvl="1"/>
            <a:r>
              <a:rPr lang="en-US" dirty="0" smtClean="0"/>
              <a:t>Scatter </a:t>
            </a:r>
            <a:r>
              <a:rPr lang="en-US" dirty="0" smtClean="0"/>
              <a:t>plot for visual data </a:t>
            </a:r>
            <a:r>
              <a:rPr lang="en-US" dirty="0" smtClean="0"/>
              <a:t>exploration.</a:t>
            </a:r>
          </a:p>
          <a:p>
            <a:pPr lvl="1"/>
            <a:r>
              <a:rPr lang="en-US" dirty="0" smtClean="0"/>
              <a:t>Influencer </a:t>
            </a:r>
            <a:r>
              <a:rPr lang="en-US" dirty="0" smtClean="0"/>
              <a:t>visual to identify key drivers of data trends.</a:t>
            </a:r>
            <a:endParaRPr lang="fr-FR" dirty="0" smtClean="0"/>
          </a:p>
          <a:p>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Architecture</a:t>
            </a:r>
            <a:endParaRPr lang="fr-FR" dirty="0"/>
          </a:p>
        </p:txBody>
      </p:sp>
      <p:sp>
        <p:nvSpPr>
          <p:cNvPr id="3" name="Espace réservé du contenu 2"/>
          <p:cNvSpPr>
            <a:spLocks noGrp="1"/>
          </p:cNvSpPr>
          <p:nvPr>
            <p:ph idx="1"/>
          </p:nvPr>
        </p:nvSpPr>
        <p:spPr/>
        <p:txBody>
          <a:bodyPr>
            <a:normAutofit lnSpcReduction="10000"/>
          </a:bodyPr>
          <a:lstStyle/>
          <a:p>
            <a:r>
              <a:rPr lang="en-US" dirty="0" smtClean="0"/>
              <a:t>I have divided the project across three workspaces for better </a:t>
            </a:r>
            <a:r>
              <a:rPr lang="en-US" dirty="0" smtClean="0"/>
              <a:t>management :</a:t>
            </a:r>
          </a:p>
          <a:p>
            <a:pPr lvl="1"/>
            <a:r>
              <a:rPr lang="en-US" dirty="0" smtClean="0"/>
              <a:t>Eyes on future (Eng) : This workspace is designated for our </a:t>
            </a:r>
            <a:r>
              <a:rPr lang="en-US" dirty="0" err="1" smtClean="0"/>
              <a:t>lakehouse</a:t>
            </a:r>
            <a:r>
              <a:rPr lang="en-US" dirty="0" smtClean="0"/>
              <a:t> databases, </a:t>
            </a:r>
            <a:r>
              <a:rPr lang="en-US" dirty="0" smtClean="0"/>
              <a:t>QKL </a:t>
            </a:r>
            <a:r>
              <a:rPr lang="en-US" dirty="0" smtClean="0"/>
              <a:t>databases</a:t>
            </a:r>
            <a:r>
              <a:rPr lang="en-US" dirty="0" smtClean="0"/>
              <a:t>, </a:t>
            </a:r>
            <a:r>
              <a:rPr lang="en-US" dirty="0" err="1" smtClean="0"/>
              <a:t>dataflows</a:t>
            </a:r>
            <a:r>
              <a:rPr lang="en-US" dirty="0" smtClean="0"/>
              <a:t>, and semantic models</a:t>
            </a:r>
            <a:r>
              <a:rPr lang="en-US" dirty="0" smtClean="0"/>
              <a:t>.</a:t>
            </a:r>
          </a:p>
          <a:p>
            <a:pPr lvl="1"/>
            <a:r>
              <a:rPr lang="en-US" dirty="0" smtClean="0"/>
              <a:t>Eyes On Future (Process) </a:t>
            </a:r>
            <a:r>
              <a:rPr lang="en-US" dirty="0" smtClean="0"/>
              <a:t>:</a:t>
            </a:r>
            <a:r>
              <a:rPr lang="en-US" dirty="0" smtClean="0"/>
              <a:t> Contains a preconfigured environment with </a:t>
            </a:r>
            <a:r>
              <a:rPr lang="en-US" dirty="0" smtClean="0"/>
              <a:t>AI tools, pipelines and notebooks </a:t>
            </a:r>
            <a:r>
              <a:rPr lang="en-US" dirty="0" smtClean="0"/>
              <a:t>for loading </a:t>
            </a:r>
            <a:r>
              <a:rPr lang="en-US" dirty="0" smtClean="0"/>
              <a:t>and cleaning data to </a:t>
            </a:r>
            <a:r>
              <a:rPr lang="en-US" dirty="0" smtClean="0"/>
              <a:t>feed our databases following a medallion logic.</a:t>
            </a:r>
            <a:endParaRPr lang="fr-FR" dirty="0" smtClean="0"/>
          </a:p>
          <a:p>
            <a:pPr lvl="1"/>
            <a:r>
              <a:rPr lang="en-US" dirty="0" smtClean="0"/>
              <a:t>Eyes On Future (Rpt</a:t>
            </a:r>
            <a:r>
              <a:rPr lang="en-US" dirty="0" smtClean="0"/>
              <a:t>): </a:t>
            </a:r>
            <a:r>
              <a:rPr lang="en-US" dirty="0" smtClean="0"/>
              <a:t>Contains </a:t>
            </a:r>
            <a:r>
              <a:rPr lang="en-US" dirty="0" smtClean="0"/>
              <a:t>Power </a:t>
            </a:r>
            <a:r>
              <a:rPr lang="en-US" dirty="0" smtClean="0"/>
              <a:t>BI </a:t>
            </a:r>
            <a:r>
              <a:rPr lang="en-US" dirty="0" smtClean="0"/>
              <a:t>Report for </a:t>
            </a:r>
            <a:r>
              <a:rPr lang="en-US" dirty="0" smtClean="0"/>
              <a:t>visualizing analyses and planning </a:t>
            </a:r>
            <a:r>
              <a:rPr lang="en-US" dirty="0" smtClean="0"/>
              <a:t>actions</a:t>
            </a:r>
            <a:r>
              <a:rPr lang="en-US" dirty="0" smtClean="0"/>
              <a:t>.</a:t>
            </a:r>
            <a:endParaRPr lang="fr-FR" dirty="0" smtClean="0"/>
          </a:p>
          <a:p>
            <a:pPr lvl="1"/>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Démo - Icônes ordinateur gratuites"/>
          <p:cNvPicPr>
            <a:picLocks noChangeAspect="1" noChangeArrowheads="1"/>
          </p:cNvPicPr>
          <p:nvPr/>
        </p:nvPicPr>
        <p:blipFill>
          <a:blip r:embed="rId3"/>
          <a:srcRect/>
          <a:stretch>
            <a:fillRect/>
          </a:stretch>
        </p:blipFill>
        <p:spPr bwMode="auto">
          <a:xfrm>
            <a:off x="2000232" y="1071546"/>
            <a:ext cx="4876800" cy="4876801"/>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237</TotalTime>
  <Words>333</Words>
  <Application>Microsoft Office PowerPoint</Application>
  <PresentationFormat>Affichage à l'écran (4:3)</PresentationFormat>
  <Paragraphs>28</Paragraphs>
  <Slides>7</Slides>
  <Notes>1</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Débit</vt:lpstr>
      <vt:lpstr>The Microsoft Fabric Global AI Hack </vt:lpstr>
      <vt:lpstr>Project Objectives</vt:lpstr>
      <vt:lpstr>IA Use case</vt:lpstr>
      <vt:lpstr>IA Use case</vt:lpstr>
      <vt:lpstr>IA Use case</vt:lpstr>
      <vt:lpstr>Architecture</vt:lpstr>
      <vt:lpstr>Diapositive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Microsoft Fabric Global AI Hack</dc:title>
  <dc:creator>Utilisateur Windows</dc:creator>
  <cp:lastModifiedBy>Utilisateur Windows</cp:lastModifiedBy>
  <cp:revision>23</cp:revision>
  <dcterms:created xsi:type="dcterms:W3CDTF">2024-03-04T01:57:29Z</dcterms:created>
  <dcterms:modified xsi:type="dcterms:W3CDTF">2024-03-04T05:54:51Z</dcterms:modified>
</cp:coreProperties>
</file>