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68" r:id="rId14"/>
    <p:sldId id="269" r:id="rId15"/>
    <p:sldId id="270" r:id="rId16"/>
    <p:sldId id="271" r:id="rId17"/>
    <p:sldId id="272" r:id="rId18"/>
    <p:sldId id="273" r:id="rId19"/>
    <p:sldId id="274" r:id="rId20"/>
  </p:sldIdLst>
  <p:sldSz cx="18288000" cy="10287000"/>
  <p:notesSz cx="6858000" cy="9144000"/>
  <p:embeddedFontLst>
    <p:embeddedFont>
      <p:font typeface="Cambria Math" panose="02040503050406030204" pitchFamily="18" charset="0"/>
      <p:regular r:id="rId22"/>
    </p:embeddedFont>
    <p:embeddedFont>
      <p:font typeface="DM Sans" pitchFamily="2" charset="0"/>
      <p:regular r:id="rId23"/>
      <p:bold r:id="rId24"/>
      <p:italic r:id="rId25"/>
      <p:boldItalic r:id="rId26"/>
    </p:embeddedFont>
    <p:embeddedFont>
      <p:font typeface="Roboto Mono" panose="00000009000000000000" pitchFamily="49" charset="0"/>
      <p:regular r:id="rId27"/>
      <p:bold r:id="rId28"/>
      <p:italic r:id="rId29"/>
      <p:boldItalic r:id="rId30"/>
    </p:embeddedFont>
    <p:embeddedFont>
      <p:font typeface="Trebuchet MS" panose="020B0603020202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jw7yc054J5/XYsym2xoMREIjMg1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8768B6-30FE-4E09-8E63-4CCEEDAC64C5}">
  <a:tblStyle styleId="{A78768B6-30FE-4E09-8E63-4CCEEDAC64C5}"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5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26ecbecfe7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g26ecbecfe7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9" name="Google Shape;49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17" name="Google Shape;117;p3: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9"/>
          <p:cNvSpPr>
            <a:spLocks noGrp="1"/>
          </p:cNvSpPr>
          <p:nvPr>
            <p:ph type="pic" idx="2"/>
          </p:nvPr>
        </p:nvSpPr>
        <p:spPr>
          <a:xfrm>
            <a:off x="1792288" y="612775"/>
            <a:ext cx="5486400" cy="4114800"/>
          </a:xfrm>
          <a:prstGeom prst="rect">
            <a:avLst/>
          </a:prstGeom>
          <a:noFill/>
          <a:ln>
            <a:noFill/>
          </a:ln>
        </p:spPr>
      </p:sp>
      <p:sp>
        <p:nvSpPr>
          <p:cNvPr id="72" name="Google Shape;72;p2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3" name="Google Shape;73;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0"/>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 name="Google Shape;85;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21"/>
          <p:cNvSpPr txBox="1">
            <a:spLocks noGrp="1"/>
          </p:cNvSpPr>
          <p:nvPr>
            <p:ph type="title"/>
          </p:nvPr>
        </p:nvSpPr>
        <p:spPr>
          <a:xfrm>
            <a:off x="623400" y="890050"/>
            <a:ext cx="17041200" cy="1145400"/>
          </a:xfrm>
          <a:prstGeom prst="rect">
            <a:avLst/>
          </a:prstGeom>
          <a:noFill/>
          <a:ln>
            <a:noFill/>
          </a:ln>
        </p:spPr>
        <p:txBody>
          <a:bodyPr spcFirstLastPara="1" wrap="square" lIns="91425" tIns="91425" rIns="91425" bIns="91425" anchor="t" anchorCtr="0">
            <a:normAutofit/>
          </a:bodyPr>
          <a:lstStyle>
            <a:lvl1pPr lvl="0" algn="ctr">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21"/>
          <p:cNvSpPr txBox="1">
            <a:spLocks noGrp="1"/>
          </p:cNvSpPr>
          <p:nvPr>
            <p:ph type="body" idx="1"/>
          </p:nvPr>
        </p:nvSpPr>
        <p:spPr>
          <a:xfrm>
            <a:off x="623400" y="2304950"/>
            <a:ext cx="17041200" cy="6832800"/>
          </a:xfrm>
          <a:prstGeom prst="rect">
            <a:avLst/>
          </a:prstGeom>
          <a:noFill/>
          <a:ln>
            <a:noFill/>
          </a:ln>
        </p:spPr>
        <p:txBody>
          <a:bodyPr spcFirstLastPara="1" wrap="square" lIns="91425" tIns="91425" rIns="91425" bIns="91425" anchor="t" anchorCtr="0">
            <a:normAutofit/>
          </a:bodyPr>
          <a:lstStyle>
            <a:lvl1pPr marL="457200" lvl="0" indent="-342900" algn="l">
              <a:spcBef>
                <a:spcPts val="0"/>
              </a:spcBef>
              <a:spcAft>
                <a:spcPts val="0"/>
              </a:spcAft>
              <a:buClr>
                <a:schemeClr val="dk1"/>
              </a:buClr>
              <a:buSzPts val="1800"/>
              <a:buChar char="●"/>
              <a:defRPr/>
            </a:lvl1pPr>
            <a:lvl2pPr marL="914400" lvl="1" indent="-317500" algn="l">
              <a:spcBef>
                <a:spcPts val="0"/>
              </a:spcBef>
              <a:spcAft>
                <a:spcPts val="0"/>
              </a:spcAft>
              <a:buClr>
                <a:schemeClr val="dk1"/>
              </a:buClr>
              <a:buSzPts val="1400"/>
              <a:buChar char="○"/>
              <a:defRPr/>
            </a:lvl2pPr>
            <a:lvl3pPr marL="1371600" lvl="2" indent="-317500" algn="l">
              <a:spcBef>
                <a:spcPts val="0"/>
              </a:spcBef>
              <a:spcAft>
                <a:spcPts val="0"/>
              </a:spcAft>
              <a:buClr>
                <a:schemeClr val="dk1"/>
              </a:buClr>
              <a:buSzPts val="1400"/>
              <a:buChar char="■"/>
              <a:defRPr/>
            </a:lvl3pPr>
            <a:lvl4pPr marL="1828800" lvl="3" indent="-317500" algn="l">
              <a:spcBef>
                <a:spcPts val="0"/>
              </a:spcBef>
              <a:spcAft>
                <a:spcPts val="0"/>
              </a:spcAft>
              <a:buClr>
                <a:schemeClr val="dk1"/>
              </a:buClr>
              <a:buSzPts val="1400"/>
              <a:buChar char="●"/>
              <a:defRPr/>
            </a:lvl4pPr>
            <a:lvl5pPr marL="2286000" lvl="4" indent="-317500" algn="l">
              <a:spcBef>
                <a:spcPts val="0"/>
              </a:spcBef>
              <a:spcAft>
                <a:spcPts val="0"/>
              </a:spcAft>
              <a:buClr>
                <a:schemeClr val="dk1"/>
              </a:buClr>
              <a:buSzPts val="1400"/>
              <a:buChar char="○"/>
              <a:defRPr/>
            </a:lvl5pPr>
            <a:lvl6pPr marL="2743200" lvl="5" indent="-317500" algn="l">
              <a:spcBef>
                <a:spcPts val="0"/>
              </a:spcBef>
              <a:spcAft>
                <a:spcPts val="0"/>
              </a:spcAft>
              <a:buClr>
                <a:schemeClr val="dk1"/>
              </a:buClr>
              <a:buSzPts val="1400"/>
              <a:buChar char="■"/>
              <a:defRPr/>
            </a:lvl6pPr>
            <a:lvl7pPr marL="3200400" lvl="6" indent="-317500" algn="l">
              <a:spcBef>
                <a:spcPts val="0"/>
              </a:spcBef>
              <a:spcAft>
                <a:spcPts val="0"/>
              </a:spcAft>
              <a:buClr>
                <a:schemeClr val="dk1"/>
              </a:buClr>
              <a:buSzPts val="1400"/>
              <a:buChar char="●"/>
              <a:defRPr/>
            </a:lvl7pPr>
            <a:lvl8pPr marL="3657600" lvl="7" indent="-317500" algn="l">
              <a:spcBef>
                <a:spcPts val="0"/>
              </a:spcBef>
              <a:spcAft>
                <a:spcPts val="0"/>
              </a:spcAft>
              <a:buClr>
                <a:schemeClr val="dk1"/>
              </a:buClr>
              <a:buSzPts val="1400"/>
              <a:buChar char="○"/>
              <a:defRPr/>
            </a:lvl8pPr>
            <a:lvl9pPr marL="4114800" lvl="8" indent="-317500" algn="l">
              <a:spcBef>
                <a:spcPts val="0"/>
              </a:spcBef>
              <a:spcAft>
                <a:spcPts val="0"/>
              </a:spcAft>
              <a:buClr>
                <a:schemeClr val="dk1"/>
              </a:buClr>
              <a:buSzPts val="1400"/>
              <a:buChar char="■"/>
              <a:defRPr/>
            </a:lvl9pPr>
          </a:lstStyle>
          <a:p>
            <a:endParaRPr/>
          </a:p>
        </p:txBody>
      </p:sp>
      <p:sp>
        <p:nvSpPr>
          <p:cNvPr id="22" name="Google Shape;22;p21"/>
          <p:cNvSpPr txBox="1">
            <a:spLocks noGrp="1"/>
          </p:cNvSpPr>
          <p:nvPr>
            <p:ph type="sldNum" idx="12"/>
          </p:nvPr>
        </p:nvSpPr>
        <p:spPr>
          <a:xfrm>
            <a:off x="16944916" y="9326434"/>
            <a:ext cx="1097400" cy="787200"/>
          </a:xfrm>
          <a:prstGeom prst="rect">
            <a:avLst/>
          </a:prstGeom>
          <a:noFill/>
          <a:ln>
            <a:noFill/>
          </a:ln>
        </p:spPr>
        <p:txBody>
          <a:bodyPr spcFirstLastPara="1" wrap="square" lIns="91425" tIns="91425" rIns="91425" bIns="91425" anchor="ctr" anchorCtr="0">
            <a:norm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2" name="Google Shape;32;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2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8" name="Google Shape;3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2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5" name="Google Shape;4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1" name="Google Shape;51;p2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2" name="Google Shape;52;p2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3" name="Google Shape;53;p2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4" name="Google Shape;54;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2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5" name="Google Shape;65;p2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6" name="Google Shape;66;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NUL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drive.google.com/drive/folders/1hGezQ_l6hcktFS7nXBqccMoZf-WcgQR7?usp=shari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drive.google.com/drive/folders/1apoCo5Z_irKwVYAS9vF8hRpO4y4BGvJD?usp=sharing" TargetMode="Externa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drive.google.com/drive/folders/1FyigllyrhI-sAsjbPaLfwV7REwLqe_xt?usp=shari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hyperlink" Target="https://www.linkedin.com/in/anwaraif/" TargetMode="External"/><Relationship Id="rId4" Type="http://schemas.openxmlformats.org/officeDocument/2006/relationships/hyperlink" Target="mailto:kurniaanwarraif@gmail.com" TargetMode="External"/><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p:nvPr/>
        </p:nvSpPr>
        <p:spPr>
          <a:xfrm rot="7659121">
            <a:off x="15091031" y="5585714"/>
            <a:ext cx="7629294" cy="7828566"/>
          </a:xfrm>
          <a:custGeom>
            <a:avLst/>
            <a:gdLst/>
            <a:ahLst/>
            <a:cxnLst/>
            <a:rect l="l" t="t" r="r" b="b"/>
            <a:pathLst>
              <a:path w="7629294" h="7828566" extrusionOk="0">
                <a:moveTo>
                  <a:pt x="0" y="0"/>
                </a:moveTo>
                <a:lnTo>
                  <a:pt x="7629294" y="0"/>
                </a:lnTo>
                <a:lnTo>
                  <a:pt x="7629294" y="7828566"/>
                </a:lnTo>
                <a:lnTo>
                  <a:pt x="0" y="7828566"/>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93" name="Google Shape;93;p1"/>
          <p:cNvSpPr/>
          <p:nvPr/>
        </p:nvSpPr>
        <p:spPr>
          <a:xfrm>
            <a:off x="-3258071" y="-4629150"/>
            <a:ext cx="9022634" cy="9258300"/>
          </a:xfrm>
          <a:custGeom>
            <a:avLst/>
            <a:gdLst/>
            <a:ahLst/>
            <a:cxnLst/>
            <a:rect l="l" t="t" r="r" b="b"/>
            <a:pathLst>
              <a:path w="9022634" h="9258300" extrusionOk="0">
                <a:moveTo>
                  <a:pt x="0" y="0"/>
                </a:moveTo>
                <a:lnTo>
                  <a:pt x="9022634" y="0"/>
                </a:lnTo>
                <a:lnTo>
                  <a:pt x="9022634" y="9258300"/>
                </a:lnTo>
                <a:lnTo>
                  <a:pt x="0" y="9258300"/>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grpSp>
        <p:nvGrpSpPr>
          <p:cNvPr id="94" name="Google Shape;94;p1"/>
          <p:cNvGrpSpPr/>
          <p:nvPr/>
        </p:nvGrpSpPr>
        <p:grpSpPr>
          <a:xfrm>
            <a:off x="7505035" y="2708026"/>
            <a:ext cx="7837929" cy="4307509"/>
            <a:chOff x="0" y="-19050"/>
            <a:chExt cx="1513632" cy="831850"/>
          </a:xfrm>
        </p:grpSpPr>
        <p:sp>
          <p:nvSpPr>
            <p:cNvPr id="95" name="Google Shape;95;p1"/>
            <p:cNvSpPr/>
            <p:nvPr/>
          </p:nvSpPr>
          <p:spPr>
            <a:xfrm>
              <a:off x="0" y="0"/>
              <a:ext cx="1513632" cy="812800"/>
            </a:xfrm>
            <a:custGeom>
              <a:avLst/>
              <a:gdLst/>
              <a:ahLst/>
              <a:cxnLst/>
              <a:rect l="l" t="t" r="r" b="b"/>
              <a:pathLst>
                <a:path w="1513632" h="812800" extrusionOk="0">
                  <a:moveTo>
                    <a:pt x="0" y="0"/>
                  </a:moveTo>
                  <a:lnTo>
                    <a:pt x="1513632" y="0"/>
                  </a:lnTo>
                  <a:lnTo>
                    <a:pt x="1513632" y="812800"/>
                  </a:lnTo>
                  <a:lnTo>
                    <a:pt x="0" y="812800"/>
                  </a:lnTo>
                  <a:lnTo>
                    <a:pt x="0" y="0"/>
                  </a:lnTo>
                </a:path>
              </a:pathLst>
            </a:custGeom>
            <a:solidFill>
              <a:srgbClr val="0097B2"/>
            </a:solidFill>
            <a:ln w="38100" cap="flat" cmpd="sng">
              <a:solidFill>
                <a:srgbClr val="0097B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96" name="Google Shape;96;p1"/>
            <p:cNvSpPr txBox="1"/>
            <p:nvPr/>
          </p:nvSpPr>
          <p:spPr>
            <a:xfrm>
              <a:off x="0" y="-19050"/>
              <a:ext cx="812800" cy="8318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b="1">
                <a:solidFill>
                  <a:schemeClr val="dk1"/>
                </a:solidFill>
                <a:latin typeface="Arial"/>
                <a:ea typeface="Arial"/>
                <a:cs typeface="Arial"/>
                <a:sym typeface="Arial"/>
              </a:endParaRPr>
            </a:p>
          </p:txBody>
        </p:sp>
      </p:grpSp>
      <p:sp>
        <p:nvSpPr>
          <p:cNvPr id="97" name="Google Shape;97;p1"/>
          <p:cNvSpPr/>
          <p:nvPr/>
        </p:nvSpPr>
        <p:spPr>
          <a:xfrm>
            <a:off x="15949404" y="192995"/>
            <a:ext cx="2095350" cy="622942"/>
          </a:xfrm>
          <a:custGeom>
            <a:avLst/>
            <a:gdLst/>
            <a:ahLst/>
            <a:cxnLst/>
            <a:rect l="l" t="t" r="r" b="b"/>
            <a:pathLst>
              <a:path w="2095350" h="622942" extrusionOk="0">
                <a:moveTo>
                  <a:pt x="0" y="0"/>
                </a:moveTo>
                <a:lnTo>
                  <a:pt x="2095350" y="0"/>
                </a:lnTo>
                <a:lnTo>
                  <a:pt x="2095350" y="622942"/>
                </a:lnTo>
                <a:lnTo>
                  <a:pt x="0" y="622942"/>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98" name="Google Shape;98;p1"/>
          <p:cNvSpPr txBox="1"/>
          <p:nvPr/>
        </p:nvSpPr>
        <p:spPr>
          <a:xfrm>
            <a:off x="7696200" y="2724162"/>
            <a:ext cx="7637239" cy="4005648"/>
          </a:xfrm>
          <a:prstGeom prst="rect">
            <a:avLst/>
          </a:prstGeom>
          <a:noFill/>
          <a:ln>
            <a:noFill/>
          </a:ln>
        </p:spPr>
        <p:txBody>
          <a:bodyPr spcFirstLastPara="1" wrap="square" lIns="0" tIns="0" rIns="0" bIns="0" anchor="t" anchorCtr="0">
            <a:spAutoFit/>
          </a:bodyPr>
          <a:lstStyle/>
          <a:p>
            <a:pPr marL="0" marR="0" lvl="0" indent="0" algn="just" rtl="0">
              <a:lnSpc>
                <a:spcPct val="172500"/>
              </a:lnSpc>
              <a:spcBef>
                <a:spcPts val="0"/>
              </a:spcBef>
              <a:spcAft>
                <a:spcPts val="0"/>
              </a:spcAft>
              <a:buNone/>
            </a:pPr>
            <a:r>
              <a:rPr lang="en-US" sz="9600" b="1">
                <a:solidFill>
                  <a:srgbClr val="FFFFFF"/>
                </a:solidFill>
                <a:latin typeface="Arial"/>
                <a:ea typeface="Arial"/>
                <a:cs typeface="Arial"/>
                <a:sym typeface="Arial"/>
              </a:rPr>
              <a:t>MACHINE LEARNING</a:t>
            </a:r>
            <a:endParaRPr/>
          </a:p>
        </p:txBody>
      </p:sp>
      <p:sp>
        <p:nvSpPr>
          <p:cNvPr id="99" name="Google Shape;99;p1"/>
          <p:cNvSpPr/>
          <p:nvPr/>
        </p:nvSpPr>
        <p:spPr>
          <a:xfrm>
            <a:off x="2635620" y="2785601"/>
            <a:ext cx="4687224" cy="4687224"/>
          </a:xfrm>
          <a:custGeom>
            <a:avLst/>
            <a:gdLst/>
            <a:ahLst/>
            <a:cxnLst/>
            <a:rect l="l" t="t" r="r" b="b"/>
            <a:pathLst>
              <a:path w="4687224" h="4687224" extrusionOk="0">
                <a:moveTo>
                  <a:pt x="0" y="0"/>
                </a:moveTo>
                <a:lnTo>
                  <a:pt x="4687224" y="0"/>
                </a:lnTo>
                <a:lnTo>
                  <a:pt x="4687224" y="4687223"/>
                </a:lnTo>
                <a:lnTo>
                  <a:pt x="0" y="4687223"/>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00" name="Google Shape;100;p1"/>
          <p:cNvSpPr txBox="1"/>
          <p:nvPr/>
        </p:nvSpPr>
        <p:spPr>
          <a:xfrm>
            <a:off x="7400260" y="7057223"/>
            <a:ext cx="7847454" cy="444176"/>
          </a:xfrm>
          <a:prstGeom prst="rect">
            <a:avLst/>
          </a:prstGeom>
          <a:noFill/>
          <a:ln>
            <a:noFill/>
          </a:ln>
        </p:spPr>
        <p:txBody>
          <a:bodyPr spcFirstLastPara="1" wrap="square" lIns="0" tIns="0" rIns="0" bIns="0" anchor="t" anchorCtr="0">
            <a:spAutoFit/>
          </a:bodyPr>
          <a:lstStyle/>
          <a:p>
            <a:pPr marL="0" marR="0" lvl="0" indent="0" algn="l" rtl="0">
              <a:lnSpc>
                <a:spcPct val="137994"/>
              </a:lnSpc>
              <a:spcBef>
                <a:spcPts val="0"/>
              </a:spcBef>
              <a:spcAft>
                <a:spcPts val="0"/>
              </a:spcAft>
              <a:buNone/>
            </a:pPr>
            <a:r>
              <a:rPr lang="en-US" sz="2653" b="1">
                <a:solidFill>
                  <a:srgbClr val="0493BF"/>
                </a:solidFill>
                <a:latin typeface="Arial"/>
                <a:ea typeface="Arial"/>
                <a:cs typeface="Arial"/>
                <a:sym typeface="Arial"/>
              </a:rPr>
              <a:t> BY KURNIA ANWAR RA’IF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grpSp>
        <p:nvGrpSpPr>
          <p:cNvPr id="330" name="Google Shape;330;p10"/>
          <p:cNvGrpSpPr/>
          <p:nvPr/>
        </p:nvGrpSpPr>
        <p:grpSpPr>
          <a:xfrm>
            <a:off x="0" y="-72331"/>
            <a:ext cx="18287996" cy="3158433"/>
            <a:chOff x="0" y="-19050"/>
            <a:chExt cx="4816592" cy="831850"/>
          </a:xfrm>
        </p:grpSpPr>
        <p:sp>
          <p:nvSpPr>
            <p:cNvPr id="331" name="Google Shape;331;p10"/>
            <p:cNvSpPr/>
            <p:nvPr/>
          </p:nvSpPr>
          <p:spPr>
            <a:xfrm>
              <a:off x="0" y="0"/>
              <a:ext cx="4816592" cy="558604"/>
            </a:xfrm>
            <a:custGeom>
              <a:avLst/>
              <a:gdLst/>
              <a:ahLst/>
              <a:cxnLst/>
              <a:rect l="l" t="t" r="r" b="b"/>
              <a:pathLst>
                <a:path w="4816592" h="558604" extrusionOk="0">
                  <a:moveTo>
                    <a:pt x="0" y="0"/>
                  </a:moveTo>
                  <a:lnTo>
                    <a:pt x="4816592" y="0"/>
                  </a:lnTo>
                  <a:lnTo>
                    <a:pt x="4816592" y="558604"/>
                  </a:lnTo>
                  <a:lnTo>
                    <a:pt x="0" y="558604"/>
                  </a:lnTo>
                  <a:lnTo>
                    <a:pt x="0" y="0"/>
                  </a:lnTo>
                </a:path>
              </a:pathLst>
            </a:custGeom>
            <a:solidFill>
              <a:srgbClr val="0097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2" name="Google Shape;332;p10"/>
            <p:cNvSpPr txBox="1"/>
            <p:nvPr/>
          </p:nvSpPr>
          <p:spPr>
            <a:xfrm>
              <a:off x="0" y="-19050"/>
              <a:ext cx="812800" cy="8318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Arial"/>
                <a:ea typeface="Arial"/>
                <a:cs typeface="Arial"/>
                <a:sym typeface="Arial"/>
              </a:endParaRPr>
            </a:p>
          </p:txBody>
        </p:sp>
      </p:grpSp>
      <p:sp>
        <p:nvSpPr>
          <p:cNvPr id="333" name="Google Shape;333;p10"/>
          <p:cNvSpPr/>
          <p:nvPr/>
        </p:nvSpPr>
        <p:spPr>
          <a:xfrm>
            <a:off x="13451022" y="-4729397"/>
            <a:ext cx="7616557" cy="7815497"/>
          </a:xfrm>
          <a:custGeom>
            <a:avLst/>
            <a:gdLst/>
            <a:ahLst/>
            <a:cxnLst/>
            <a:rect l="l" t="t" r="r" b="b"/>
            <a:pathLst>
              <a:path w="7616557" h="7815497" extrusionOk="0">
                <a:moveTo>
                  <a:pt x="0" y="0"/>
                </a:moveTo>
                <a:lnTo>
                  <a:pt x="7616556" y="0"/>
                </a:lnTo>
                <a:lnTo>
                  <a:pt x="7616556" y="7815497"/>
                </a:lnTo>
                <a:lnTo>
                  <a:pt x="0" y="781549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4" name="Google Shape;334;p10"/>
          <p:cNvSpPr/>
          <p:nvPr/>
        </p:nvSpPr>
        <p:spPr>
          <a:xfrm>
            <a:off x="-2954389" y="-3965208"/>
            <a:ext cx="6709932" cy="6885191"/>
          </a:xfrm>
          <a:custGeom>
            <a:avLst/>
            <a:gdLst/>
            <a:ahLst/>
            <a:cxnLst/>
            <a:rect l="l" t="t" r="r" b="b"/>
            <a:pathLst>
              <a:path w="6709932" h="6885191" extrusionOk="0">
                <a:moveTo>
                  <a:pt x="0" y="0"/>
                </a:moveTo>
                <a:lnTo>
                  <a:pt x="6709932" y="0"/>
                </a:lnTo>
                <a:lnTo>
                  <a:pt x="6709932" y="6885192"/>
                </a:lnTo>
                <a:lnTo>
                  <a:pt x="0" y="6885192"/>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5" name="Google Shape;335;p10"/>
          <p:cNvSpPr/>
          <p:nvPr/>
        </p:nvSpPr>
        <p:spPr>
          <a:xfrm>
            <a:off x="15985057" y="9505950"/>
            <a:ext cx="2095350" cy="622942"/>
          </a:xfrm>
          <a:custGeom>
            <a:avLst/>
            <a:gdLst/>
            <a:ahLst/>
            <a:cxnLst/>
            <a:rect l="l" t="t" r="r" b="b"/>
            <a:pathLst>
              <a:path w="2095350" h="622942" extrusionOk="0">
                <a:moveTo>
                  <a:pt x="0" y="0"/>
                </a:moveTo>
                <a:lnTo>
                  <a:pt x="2095349" y="0"/>
                </a:lnTo>
                <a:lnTo>
                  <a:pt x="2095349" y="622942"/>
                </a:lnTo>
                <a:lnTo>
                  <a:pt x="0" y="622942"/>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6" name="Google Shape;336;p10"/>
          <p:cNvSpPr txBox="1"/>
          <p:nvPr/>
        </p:nvSpPr>
        <p:spPr>
          <a:xfrm>
            <a:off x="228601" y="595379"/>
            <a:ext cx="17851806" cy="904030"/>
          </a:xfrm>
          <a:prstGeom prst="rect">
            <a:avLst/>
          </a:prstGeom>
          <a:noFill/>
          <a:ln>
            <a:noFill/>
          </a:ln>
        </p:spPr>
        <p:txBody>
          <a:bodyPr spcFirstLastPara="1" wrap="square" lIns="0" tIns="0" rIns="0" bIns="0" anchor="t" anchorCtr="0">
            <a:spAutoFit/>
          </a:bodyPr>
          <a:lstStyle/>
          <a:p>
            <a:pPr marL="0" marR="0" lvl="0" indent="0" algn="ctr" rtl="0">
              <a:lnSpc>
                <a:spcPct val="138000"/>
              </a:lnSpc>
              <a:spcBef>
                <a:spcPts val="0"/>
              </a:spcBef>
              <a:spcAft>
                <a:spcPts val="0"/>
              </a:spcAft>
              <a:buNone/>
            </a:pPr>
            <a:r>
              <a:rPr lang="en-US" sz="5600" b="1">
                <a:solidFill>
                  <a:srgbClr val="E36C09"/>
                </a:solidFill>
                <a:latin typeface="Arial"/>
                <a:ea typeface="Arial"/>
                <a:cs typeface="Arial"/>
                <a:sym typeface="Arial"/>
              </a:rPr>
              <a:t>WORKFLOW</a:t>
            </a:r>
            <a:r>
              <a:rPr lang="en-US" sz="5600" b="1">
                <a:solidFill>
                  <a:srgbClr val="FFFFFF"/>
                </a:solidFill>
                <a:latin typeface="Arial"/>
                <a:ea typeface="Arial"/>
                <a:cs typeface="Arial"/>
                <a:sym typeface="Arial"/>
              </a:rPr>
              <a:t> DARI MACHINE LEARNING</a:t>
            </a:r>
            <a:endParaRPr/>
          </a:p>
        </p:txBody>
      </p:sp>
      <p:grpSp>
        <p:nvGrpSpPr>
          <p:cNvPr id="337" name="Google Shape;337;p10"/>
          <p:cNvGrpSpPr/>
          <p:nvPr/>
        </p:nvGrpSpPr>
        <p:grpSpPr>
          <a:xfrm>
            <a:off x="228602" y="3086100"/>
            <a:ext cx="15893173" cy="6605522"/>
            <a:chOff x="1305541" y="3086101"/>
            <a:chExt cx="12145480" cy="4441413"/>
          </a:xfrm>
        </p:grpSpPr>
        <p:sp>
          <p:nvSpPr>
            <p:cNvPr id="338" name="Google Shape;338;p10"/>
            <p:cNvSpPr/>
            <p:nvPr/>
          </p:nvSpPr>
          <p:spPr>
            <a:xfrm>
              <a:off x="1305541" y="3243672"/>
              <a:ext cx="1424409" cy="861391"/>
            </a:xfrm>
            <a:prstGeom prst="ellipse">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Arial"/>
                <a:buNone/>
              </a:pPr>
              <a:r>
                <a:rPr lang="en-US" sz="2400" b="1">
                  <a:solidFill>
                    <a:schemeClr val="dk1"/>
                  </a:solidFill>
                  <a:latin typeface="Arial"/>
                  <a:ea typeface="Arial"/>
                  <a:cs typeface="Arial"/>
                  <a:sym typeface="Arial"/>
                </a:rPr>
                <a:t>START</a:t>
              </a:r>
              <a:endParaRPr sz="2400" b="1">
                <a:solidFill>
                  <a:schemeClr val="dk1"/>
                </a:solidFill>
                <a:latin typeface="Arial"/>
                <a:ea typeface="Arial"/>
                <a:cs typeface="Arial"/>
                <a:sym typeface="Arial"/>
              </a:endParaRPr>
            </a:p>
          </p:txBody>
        </p:sp>
        <p:sp>
          <p:nvSpPr>
            <p:cNvPr id="339" name="Google Shape;339;p10"/>
            <p:cNvSpPr/>
            <p:nvPr/>
          </p:nvSpPr>
          <p:spPr>
            <a:xfrm>
              <a:off x="3193776" y="3087974"/>
              <a:ext cx="2915478" cy="1174660"/>
            </a:xfrm>
            <a:prstGeom prst="rect">
              <a:avLst/>
            </a:prstGeom>
            <a:solidFill>
              <a:srgbClr val="4BACC6"/>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400"/>
                <a:buFont typeface="Arial"/>
                <a:buNone/>
              </a:pPr>
              <a:r>
                <a:rPr lang="en-US" sz="2400" b="1">
                  <a:solidFill>
                    <a:schemeClr val="lt1"/>
                  </a:solidFill>
                  <a:latin typeface="Arial"/>
                  <a:ea typeface="Arial"/>
                  <a:cs typeface="Arial"/>
                  <a:sym typeface="Arial"/>
                </a:rPr>
                <a:t>Input Data + EDA</a:t>
              </a:r>
              <a:endParaRPr/>
            </a:p>
            <a:p>
              <a:pPr marL="0" marR="0" lvl="0" indent="0" algn="ctr" rtl="0">
                <a:spcBef>
                  <a:spcPts val="0"/>
                </a:spcBef>
                <a:spcAft>
                  <a:spcPts val="0"/>
                </a:spcAft>
                <a:buClr>
                  <a:schemeClr val="lt1"/>
                </a:buClr>
                <a:buSzPts val="2400"/>
                <a:buFont typeface="Arial"/>
                <a:buNone/>
              </a:pPr>
              <a:r>
                <a:rPr lang="en-US" sz="2400" b="1">
                  <a:solidFill>
                    <a:schemeClr val="lt1"/>
                  </a:solidFill>
                  <a:latin typeface="Arial"/>
                  <a:ea typeface="Arial"/>
                  <a:cs typeface="Arial"/>
                  <a:sym typeface="Arial"/>
                </a:rPr>
                <a:t>(Feature and Response)</a:t>
              </a:r>
              <a:endParaRPr sz="2400" b="1">
                <a:solidFill>
                  <a:schemeClr val="lt1"/>
                </a:solidFill>
                <a:latin typeface="Arial"/>
                <a:ea typeface="Arial"/>
                <a:cs typeface="Arial"/>
                <a:sym typeface="Arial"/>
              </a:endParaRPr>
            </a:p>
          </p:txBody>
        </p:sp>
        <p:sp>
          <p:nvSpPr>
            <p:cNvPr id="340" name="Google Shape;340;p10"/>
            <p:cNvSpPr/>
            <p:nvPr/>
          </p:nvSpPr>
          <p:spPr>
            <a:xfrm>
              <a:off x="6553201" y="3087974"/>
              <a:ext cx="2915478" cy="1176534"/>
            </a:xfrm>
            <a:prstGeom prst="rect">
              <a:avLst/>
            </a:prstGeom>
            <a:solidFill>
              <a:srgbClr val="4BACC6"/>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400"/>
                <a:buFont typeface="Arial"/>
                <a:buNone/>
              </a:pPr>
              <a:r>
                <a:rPr lang="en-US" sz="2400" b="1">
                  <a:solidFill>
                    <a:schemeClr val="lt1"/>
                  </a:solidFill>
                  <a:latin typeface="Arial"/>
                  <a:ea typeface="Arial"/>
                  <a:cs typeface="Arial"/>
                  <a:sym typeface="Arial"/>
                </a:rPr>
                <a:t>Train test split -&gt; Feature Engineering (missing value, outlier, standar Scalling, encoding)</a:t>
              </a:r>
              <a:endParaRPr sz="2400">
                <a:solidFill>
                  <a:schemeClr val="lt1"/>
                </a:solidFill>
                <a:latin typeface="Arial"/>
                <a:ea typeface="Arial"/>
                <a:cs typeface="Arial"/>
                <a:sym typeface="Arial"/>
              </a:endParaRPr>
            </a:p>
          </p:txBody>
        </p:sp>
        <p:sp>
          <p:nvSpPr>
            <p:cNvPr id="341" name="Google Shape;341;p10"/>
            <p:cNvSpPr/>
            <p:nvPr/>
          </p:nvSpPr>
          <p:spPr>
            <a:xfrm>
              <a:off x="10002110" y="3086101"/>
              <a:ext cx="3448911" cy="1176534"/>
            </a:xfrm>
            <a:prstGeom prst="rect">
              <a:avLst/>
            </a:prstGeom>
            <a:solidFill>
              <a:srgbClr val="4BACC6"/>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400"/>
                <a:buFont typeface="Arial"/>
                <a:buNone/>
              </a:pPr>
              <a:r>
                <a:rPr lang="en-US" sz="2400" b="1">
                  <a:solidFill>
                    <a:schemeClr val="lt1"/>
                  </a:solidFill>
                  <a:latin typeface="Arial"/>
                  <a:ea typeface="Arial"/>
                  <a:cs typeface="Arial"/>
                  <a:sym typeface="Arial"/>
                </a:rPr>
                <a:t>Data splitting: </a:t>
              </a:r>
              <a:endParaRPr/>
            </a:p>
            <a:p>
              <a:pPr marL="0" marR="0" lvl="0" indent="0" algn="ctr" rtl="0">
                <a:spcBef>
                  <a:spcPts val="0"/>
                </a:spcBef>
                <a:spcAft>
                  <a:spcPts val="0"/>
                </a:spcAft>
                <a:buClr>
                  <a:schemeClr val="lt1"/>
                </a:buClr>
                <a:buSzPts val="2400"/>
                <a:buFont typeface="Arial"/>
                <a:buNone/>
              </a:pPr>
              <a:r>
                <a:rPr lang="en-US" sz="2400" b="1">
                  <a:solidFill>
                    <a:schemeClr val="lt1"/>
                  </a:solidFill>
                  <a:latin typeface="Arial"/>
                  <a:ea typeface="Arial"/>
                  <a:cs typeface="Arial"/>
                  <a:sym typeface="Arial"/>
                </a:rPr>
                <a:t>X_train, y_train, X_test, y_test</a:t>
              </a:r>
              <a:endParaRPr sz="2400">
                <a:solidFill>
                  <a:schemeClr val="lt1"/>
                </a:solidFill>
                <a:latin typeface="Arial"/>
                <a:ea typeface="Arial"/>
                <a:cs typeface="Arial"/>
                <a:sym typeface="Arial"/>
              </a:endParaRPr>
            </a:p>
          </p:txBody>
        </p:sp>
        <p:sp>
          <p:nvSpPr>
            <p:cNvPr id="342" name="Google Shape;342;p10"/>
            <p:cNvSpPr/>
            <p:nvPr/>
          </p:nvSpPr>
          <p:spPr>
            <a:xfrm>
              <a:off x="10268827" y="4572677"/>
              <a:ext cx="2915478" cy="1174657"/>
            </a:xfrm>
            <a:prstGeom prst="rect">
              <a:avLst/>
            </a:prstGeom>
            <a:solidFill>
              <a:srgbClr val="4BACC6"/>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400"/>
                <a:buFont typeface="Arial"/>
                <a:buNone/>
              </a:pPr>
              <a:r>
                <a:rPr lang="en-US" sz="2400" b="1">
                  <a:solidFill>
                    <a:schemeClr val="lt1"/>
                  </a:solidFill>
                  <a:latin typeface="Arial"/>
                  <a:ea typeface="Arial"/>
                  <a:cs typeface="Arial"/>
                  <a:sym typeface="Arial"/>
                </a:rPr>
                <a:t>Modeling with Machine Learning</a:t>
              </a:r>
              <a:endParaRPr sz="2400">
                <a:solidFill>
                  <a:schemeClr val="lt1"/>
                </a:solidFill>
                <a:latin typeface="Arial"/>
                <a:ea typeface="Arial"/>
                <a:cs typeface="Arial"/>
                <a:sym typeface="Arial"/>
              </a:endParaRPr>
            </a:p>
          </p:txBody>
        </p:sp>
        <p:sp>
          <p:nvSpPr>
            <p:cNvPr id="343" name="Google Shape;343;p10"/>
            <p:cNvSpPr/>
            <p:nvPr/>
          </p:nvSpPr>
          <p:spPr>
            <a:xfrm>
              <a:off x="6909402" y="4572677"/>
              <a:ext cx="2915478" cy="1193244"/>
            </a:xfrm>
            <a:prstGeom prst="rect">
              <a:avLst/>
            </a:prstGeom>
            <a:solidFill>
              <a:srgbClr val="4BACC6"/>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400"/>
                <a:buFont typeface="Arial"/>
                <a:buNone/>
              </a:pPr>
              <a:r>
                <a:rPr lang="en-US" sz="2400" b="1">
                  <a:solidFill>
                    <a:schemeClr val="lt1"/>
                  </a:solidFill>
                  <a:latin typeface="Arial"/>
                  <a:ea typeface="Arial"/>
                  <a:cs typeface="Arial"/>
                  <a:sym typeface="Arial"/>
                </a:rPr>
                <a:t>Model Evaluation :</a:t>
              </a:r>
              <a:endParaRPr sz="2400" b="1">
                <a:solidFill>
                  <a:schemeClr val="lt1"/>
                </a:solidFill>
                <a:latin typeface="Arial"/>
                <a:ea typeface="Arial"/>
                <a:cs typeface="Arial"/>
                <a:sym typeface="Arial"/>
              </a:endParaRPr>
            </a:p>
            <a:p>
              <a:pPr marL="0" marR="0" lvl="0" indent="0" algn="ctr" rtl="0">
                <a:spcBef>
                  <a:spcPts val="0"/>
                </a:spcBef>
                <a:spcAft>
                  <a:spcPts val="0"/>
                </a:spcAft>
                <a:buClr>
                  <a:schemeClr val="lt1"/>
                </a:buClr>
                <a:buSzPts val="2400"/>
                <a:buFont typeface="Arial"/>
                <a:buNone/>
              </a:pPr>
              <a:r>
                <a:rPr lang="en-US" sz="2400" b="1">
                  <a:solidFill>
                    <a:schemeClr val="lt1"/>
                  </a:solidFill>
                  <a:latin typeface="Arial"/>
                  <a:ea typeface="Arial"/>
                  <a:cs typeface="Arial"/>
                  <a:sym typeface="Arial"/>
                </a:rPr>
                <a:t>R</a:t>
              </a:r>
              <a:r>
                <a:rPr lang="en-US" sz="2400" b="1" baseline="30000">
                  <a:solidFill>
                    <a:schemeClr val="lt1"/>
                  </a:solidFill>
                  <a:latin typeface="Arial"/>
                  <a:ea typeface="Arial"/>
                  <a:cs typeface="Arial"/>
                  <a:sym typeface="Arial"/>
                </a:rPr>
                <a:t>2</a:t>
              </a:r>
              <a:r>
                <a:rPr lang="en-US" sz="2400" b="1">
                  <a:solidFill>
                    <a:schemeClr val="lt1"/>
                  </a:solidFill>
                  <a:latin typeface="Arial"/>
                  <a:ea typeface="Arial"/>
                  <a:cs typeface="Arial"/>
                  <a:sym typeface="Arial"/>
                </a:rPr>
                <a:t> , RMSE, MSE, MAPE, MAE, AUC, Confusion Matrix, K-S, etc.</a:t>
              </a:r>
              <a:endParaRPr sz="2400" b="1">
                <a:solidFill>
                  <a:schemeClr val="lt1"/>
                </a:solidFill>
                <a:latin typeface="Arial"/>
                <a:ea typeface="Arial"/>
                <a:cs typeface="Arial"/>
                <a:sym typeface="Arial"/>
              </a:endParaRPr>
            </a:p>
          </p:txBody>
        </p:sp>
        <p:sp>
          <p:nvSpPr>
            <p:cNvPr id="344" name="Google Shape;344;p10"/>
            <p:cNvSpPr/>
            <p:nvPr/>
          </p:nvSpPr>
          <p:spPr>
            <a:xfrm>
              <a:off x="4789667" y="4572677"/>
              <a:ext cx="1337688" cy="1174658"/>
            </a:xfrm>
            <a:prstGeom prst="rect">
              <a:avLst/>
            </a:prstGeom>
            <a:solidFill>
              <a:srgbClr val="4BACC6"/>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400"/>
                <a:buFont typeface="Arial"/>
                <a:buNone/>
              </a:pPr>
              <a:r>
                <a:rPr lang="en-US" sz="2400" b="1">
                  <a:solidFill>
                    <a:schemeClr val="lt1"/>
                  </a:solidFill>
                  <a:latin typeface="Arial"/>
                  <a:ea typeface="Arial"/>
                  <a:cs typeface="Arial"/>
                  <a:sym typeface="Arial"/>
                </a:rPr>
                <a:t>Prediction</a:t>
              </a:r>
              <a:endParaRPr sz="2400">
                <a:solidFill>
                  <a:schemeClr val="lt1"/>
                </a:solidFill>
                <a:latin typeface="Arial"/>
                <a:ea typeface="Arial"/>
                <a:cs typeface="Arial"/>
                <a:sym typeface="Arial"/>
              </a:endParaRPr>
            </a:p>
          </p:txBody>
        </p:sp>
        <p:sp>
          <p:nvSpPr>
            <p:cNvPr id="345" name="Google Shape;345;p10"/>
            <p:cNvSpPr/>
            <p:nvPr/>
          </p:nvSpPr>
          <p:spPr>
            <a:xfrm>
              <a:off x="7995950" y="6509535"/>
              <a:ext cx="1325124" cy="86130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Arial"/>
                <a:buNone/>
              </a:pPr>
              <a:r>
                <a:rPr lang="en-US" sz="2400" b="1">
                  <a:solidFill>
                    <a:schemeClr val="dk1"/>
                  </a:solidFill>
                  <a:latin typeface="Arial"/>
                  <a:ea typeface="Arial"/>
                  <a:cs typeface="Arial"/>
                  <a:sym typeface="Arial"/>
                </a:rPr>
                <a:t>FINISH</a:t>
              </a:r>
              <a:endParaRPr sz="2400" b="1">
                <a:solidFill>
                  <a:schemeClr val="dk1"/>
                </a:solidFill>
                <a:latin typeface="Arial"/>
                <a:ea typeface="Arial"/>
                <a:cs typeface="Arial"/>
                <a:sym typeface="Arial"/>
              </a:endParaRPr>
            </a:p>
          </p:txBody>
        </p:sp>
        <p:cxnSp>
          <p:nvCxnSpPr>
            <p:cNvPr id="346" name="Google Shape;346;p10"/>
            <p:cNvCxnSpPr>
              <a:stCxn id="338" idx="6"/>
              <a:endCxn id="339" idx="1"/>
            </p:cNvCxnSpPr>
            <p:nvPr/>
          </p:nvCxnSpPr>
          <p:spPr>
            <a:xfrm>
              <a:off x="2729950" y="3674368"/>
              <a:ext cx="463800" cy="900"/>
            </a:xfrm>
            <a:prstGeom prst="straightConnector1">
              <a:avLst/>
            </a:prstGeom>
            <a:noFill/>
            <a:ln w="25400" cap="flat" cmpd="sng">
              <a:solidFill>
                <a:srgbClr val="595959"/>
              </a:solidFill>
              <a:prstDash val="solid"/>
              <a:round/>
              <a:headEnd type="none" w="sm" len="sm"/>
              <a:tailEnd type="stealth" w="lg" len="lg"/>
            </a:ln>
          </p:spPr>
        </p:cxnSp>
        <p:cxnSp>
          <p:nvCxnSpPr>
            <p:cNvPr id="347" name="Google Shape;347;p10"/>
            <p:cNvCxnSpPr/>
            <p:nvPr/>
          </p:nvCxnSpPr>
          <p:spPr>
            <a:xfrm rot="10800000" flipH="1">
              <a:off x="6089373" y="3584929"/>
              <a:ext cx="463827" cy="1"/>
            </a:xfrm>
            <a:prstGeom prst="straightConnector1">
              <a:avLst/>
            </a:prstGeom>
            <a:noFill/>
            <a:ln w="25400" cap="flat" cmpd="sng">
              <a:solidFill>
                <a:srgbClr val="595959"/>
              </a:solidFill>
              <a:prstDash val="solid"/>
              <a:round/>
              <a:headEnd type="none" w="sm" len="sm"/>
              <a:tailEnd type="stealth" w="lg" len="lg"/>
            </a:ln>
          </p:spPr>
        </p:cxnSp>
        <p:cxnSp>
          <p:nvCxnSpPr>
            <p:cNvPr id="348" name="Google Shape;348;p10"/>
            <p:cNvCxnSpPr/>
            <p:nvPr/>
          </p:nvCxnSpPr>
          <p:spPr>
            <a:xfrm rot="10800000" flipH="1">
              <a:off x="9468678" y="3650527"/>
              <a:ext cx="463827" cy="1"/>
            </a:xfrm>
            <a:prstGeom prst="straightConnector1">
              <a:avLst/>
            </a:prstGeom>
            <a:noFill/>
            <a:ln w="25400" cap="flat" cmpd="sng">
              <a:solidFill>
                <a:srgbClr val="595959"/>
              </a:solidFill>
              <a:prstDash val="solid"/>
              <a:round/>
              <a:headEnd type="none" w="sm" len="sm"/>
              <a:tailEnd type="stealth" w="lg" len="lg"/>
            </a:ln>
          </p:spPr>
        </p:cxnSp>
        <p:cxnSp>
          <p:nvCxnSpPr>
            <p:cNvPr id="349" name="Google Shape;349;p10"/>
            <p:cNvCxnSpPr>
              <a:stCxn id="343" idx="1"/>
              <a:endCxn id="344" idx="3"/>
            </p:cNvCxnSpPr>
            <p:nvPr/>
          </p:nvCxnSpPr>
          <p:spPr>
            <a:xfrm rot="10800000">
              <a:off x="6127302" y="5159999"/>
              <a:ext cx="782100" cy="9300"/>
            </a:xfrm>
            <a:prstGeom prst="straightConnector1">
              <a:avLst/>
            </a:prstGeom>
            <a:noFill/>
            <a:ln w="25400" cap="flat" cmpd="sng">
              <a:solidFill>
                <a:srgbClr val="595959"/>
              </a:solidFill>
              <a:prstDash val="solid"/>
              <a:round/>
              <a:headEnd type="none" w="sm" len="sm"/>
              <a:tailEnd type="stealth" w="lg" len="lg"/>
            </a:ln>
          </p:spPr>
        </p:cxnSp>
        <p:cxnSp>
          <p:nvCxnSpPr>
            <p:cNvPr id="350" name="Google Shape;350;p10"/>
            <p:cNvCxnSpPr>
              <a:stCxn id="344" idx="2"/>
              <a:endCxn id="351" idx="0"/>
            </p:cNvCxnSpPr>
            <p:nvPr/>
          </p:nvCxnSpPr>
          <p:spPr>
            <a:xfrm>
              <a:off x="5458511" y="5747335"/>
              <a:ext cx="0" cy="605400"/>
            </a:xfrm>
            <a:prstGeom prst="straightConnector1">
              <a:avLst/>
            </a:prstGeom>
            <a:noFill/>
            <a:ln w="25400" cap="flat" cmpd="sng">
              <a:solidFill>
                <a:srgbClr val="595959"/>
              </a:solidFill>
              <a:prstDash val="solid"/>
              <a:round/>
              <a:headEnd type="none" w="sm" len="sm"/>
              <a:tailEnd type="stealth" w="lg" len="lg"/>
            </a:ln>
          </p:spPr>
        </p:cxnSp>
        <p:cxnSp>
          <p:nvCxnSpPr>
            <p:cNvPr id="352" name="Google Shape;352;p10"/>
            <p:cNvCxnSpPr/>
            <p:nvPr/>
          </p:nvCxnSpPr>
          <p:spPr>
            <a:xfrm rot="10800000">
              <a:off x="9811184" y="5069632"/>
              <a:ext cx="463827" cy="1"/>
            </a:xfrm>
            <a:prstGeom prst="straightConnector1">
              <a:avLst/>
            </a:prstGeom>
            <a:noFill/>
            <a:ln w="25400" cap="flat" cmpd="sng">
              <a:solidFill>
                <a:srgbClr val="595959"/>
              </a:solidFill>
              <a:prstDash val="solid"/>
              <a:round/>
              <a:headEnd type="none" w="sm" len="sm"/>
              <a:tailEnd type="stealth" w="lg" len="lg"/>
            </a:ln>
          </p:spPr>
        </p:cxnSp>
        <p:cxnSp>
          <p:nvCxnSpPr>
            <p:cNvPr id="353" name="Google Shape;353;p10"/>
            <p:cNvCxnSpPr>
              <a:stCxn id="341" idx="2"/>
              <a:endCxn id="342" idx="0"/>
            </p:cNvCxnSpPr>
            <p:nvPr/>
          </p:nvCxnSpPr>
          <p:spPr>
            <a:xfrm>
              <a:off x="11726566" y="4262635"/>
              <a:ext cx="0" cy="309900"/>
            </a:xfrm>
            <a:prstGeom prst="straightConnector1">
              <a:avLst/>
            </a:prstGeom>
            <a:noFill/>
            <a:ln w="25400" cap="flat" cmpd="sng">
              <a:solidFill>
                <a:srgbClr val="595959"/>
              </a:solidFill>
              <a:prstDash val="solid"/>
              <a:round/>
              <a:headEnd type="none" w="sm" len="sm"/>
              <a:tailEnd type="stealth" w="lg" len="lg"/>
            </a:ln>
          </p:spPr>
        </p:cxnSp>
        <p:sp>
          <p:nvSpPr>
            <p:cNvPr id="351" name="Google Shape;351;p10"/>
            <p:cNvSpPr/>
            <p:nvPr/>
          </p:nvSpPr>
          <p:spPr>
            <a:xfrm>
              <a:off x="4000811" y="6352855"/>
              <a:ext cx="2915400" cy="1174659"/>
            </a:xfrm>
            <a:prstGeom prst="rect">
              <a:avLst/>
            </a:prstGeom>
            <a:solidFill>
              <a:srgbClr val="4BACC6"/>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400"/>
                <a:buFont typeface="Arial"/>
                <a:buNone/>
              </a:pPr>
              <a:r>
                <a:rPr lang="en-US" sz="2400" b="1">
                  <a:solidFill>
                    <a:schemeClr val="lt1"/>
                  </a:solidFill>
                  <a:latin typeface="Arial"/>
                  <a:ea typeface="Arial"/>
                  <a:cs typeface="Arial"/>
                  <a:sym typeface="Arial"/>
                </a:rPr>
                <a:t>Model Deployment</a:t>
              </a:r>
              <a:endParaRPr sz="2400">
                <a:solidFill>
                  <a:schemeClr val="lt1"/>
                </a:solidFill>
                <a:latin typeface="Arial"/>
                <a:ea typeface="Arial"/>
                <a:cs typeface="Arial"/>
                <a:sym typeface="Arial"/>
              </a:endParaRPr>
            </a:p>
          </p:txBody>
        </p:sp>
        <p:cxnSp>
          <p:nvCxnSpPr>
            <p:cNvPr id="354" name="Google Shape;354;p10"/>
            <p:cNvCxnSpPr>
              <a:stCxn id="351" idx="3"/>
              <a:endCxn id="345" idx="2"/>
            </p:cNvCxnSpPr>
            <p:nvPr/>
          </p:nvCxnSpPr>
          <p:spPr>
            <a:xfrm>
              <a:off x="6916211" y="6940185"/>
              <a:ext cx="1079700" cy="0"/>
            </a:xfrm>
            <a:prstGeom prst="straightConnector1">
              <a:avLst/>
            </a:prstGeom>
            <a:noFill/>
            <a:ln w="25400" cap="flat" cmpd="sng">
              <a:solidFill>
                <a:srgbClr val="595959"/>
              </a:solidFill>
              <a:prstDash val="solid"/>
              <a:round/>
              <a:headEnd type="none" w="sm" len="sm"/>
              <a:tailEnd type="stealth" w="lg" len="lg"/>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1"/>
          <p:cNvSpPr/>
          <p:nvPr/>
        </p:nvSpPr>
        <p:spPr>
          <a:xfrm>
            <a:off x="330082" y="2247900"/>
            <a:ext cx="4781708" cy="7098083"/>
          </a:xfrm>
          <a:prstGeom prst="roundRect">
            <a:avLst>
              <a:gd name="adj" fmla="val 16667"/>
            </a:avLst>
          </a:prstGeom>
          <a:solidFill>
            <a:srgbClr val="2CC2E0"/>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0" name="Google Shape;360;p11"/>
          <p:cNvSpPr/>
          <p:nvPr/>
        </p:nvSpPr>
        <p:spPr>
          <a:xfrm rot="3407869">
            <a:off x="12052165" y="1118883"/>
            <a:ext cx="12471670" cy="5351480"/>
          </a:xfrm>
          <a:custGeom>
            <a:avLst/>
            <a:gdLst/>
            <a:ahLst/>
            <a:cxnLst/>
            <a:rect l="l" t="t" r="r" b="b"/>
            <a:pathLst>
              <a:path w="12471670" h="5351480" extrusionOk="0">
                <a:moveTo>
                  <a:pt x="0" y="0"/>
                </a:moveTo>
                <a:lnTo>
                  <a:pt x="12471670" y="0"/>
                </a:lnTo>
                <a:lnTo>
                  <a:pt x="12471670" y="5351480"/>
                </a:lnTo>
                <a:lnTo>
                  <a:pt x="0" y="5351480"/>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1" name="Google Shape;361;p11"/>
          <p:cNvSpPr/>
          <p:nvPr/>
        </p:nvSpPr>
        <p:spPr>
          <a:xfrm rot="3407869">
            <a:off x="-4696947" y="10150458"/>
            <a:ext cx="12471670" cy="5351480"/>
          </a:xfrm>
          <a:custGeom>
            <a:avLst/>
            <a:gdLst/>
            <a:ahLst/>
            <a:cxnLst/>
            <a:rect l="l" t="t" r="r" b="b"/>
            <a:pathLst>
              <a:path w="12471670" h="5351480" extrusionOk="0">
                <a:moveTo>
                  <a:pt x="0" y="0"/>
                </a:moveTo>
                <a:lnTo>
                  <a:pt x="12471670" y="0"/>
                </a:lnTo>
                <a:lnTo>
                  <a:pt x="12471670" y="5351480"/>
                </a:lnTo>
                <a:lnTo>
                  <a:pt x="0" y="5351480"/>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2" name="Google Shape;362;p11"/>
          <p:cNvSpPr txBox="1"/>
          <p:nvPr/>
        </p:nvSpPr>
        <p:spPr>
          <a:xfrm>
            <a:off x="735921" y="425457"/>
            <a:ext cx="12972001" cy="98309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6000" b="1">
                <a:solidFill>
                  <a:srgbClr val="E36C09"/>
                </a:solidFill>
                <a:latin typeface="Arial"/>
                <a:ea typeface="Arial"/>
                <a:cs typeface="Arial"/>
                <a:sym typeface="Arial"/>
              </a:rPr>
              <a:t>PERFORMANCE METRICS</a:t>
            </a:r>
            <a:endParaRPr/>
          </a:p>
        </p:txBody>
      </p:sp>
      <p:sp>
        <p:nvSpPr>
          <p:cNvPr id="363" name="Google Shape;363;p11"/>
          <p:cNvSpPr txBox="1"/>
          <p:nvPr/>
        </p:nvSpPr>
        <p:spPr>
          <a:xfrm>
            <a:off x="533400" y="2506718"/>
            <a:ext cx="4337278" cy="6547242"/>
          </a:xfrm>
          <a:prstGeom prst="rect">
            <a:avLst/>
          </a:prstGeom>
          <a:noFill/>
          <a:ln>
            <a:noFill/>
          </a:ln>
        </p:spPr>
        <p:txBody>
          <a:bodyPr spcFirstLastPara="1" wrap="square" lIns="0" tIns="0" rIns="0" bIns="0" anchor="t" anchorCtr="0">
            <a:spAutoFit/>
          </a:bodyPr>
          <a:lstStyle/>
          <a:p>
            <a:pPr marL="247259" marR="0" lvl="1" indent="0" algn="ctr" rtl="0">
              <a:lnSpc>
                <a:spcPct val="137991"/>
              </a:lnSpc>
              <a:spcBef>
                <a:spcPts val="0"/>
              </a:spcBef>
              <a:spcAft>
                <a:spcPts val="0"/>
              </a:spcAft>
              <a:buNone/>
            </a:pPr>
            <a:r>
              <a:rPr lang="en-US" sz="2290" b="0" i="0" u="none" strike="noStrike" cap="none">
                <a:solidFill>
                  <a:srgbClr val="231F20"/>
                </a:solidFill>
                <a:latin typeface="Arial"/>
                <a:ea typeface="Arial"/>
                <a:cs typeface="Arial"/>
                <a:sym typeface="Arial"/>
              </a:rPr>
              <a:t>Performance metrics adalah ukuran atau metode yang digunakan untuk mengevaluasi sejauh mana suatu sistem, proyek, atau aktivitas mencapai tujuan dan kinerja yang diinginkan. Dalam bahasa yang lebih sederhana, performance metrics adalah cara kita mengukur seberapa baik atau buruk hasil prediksi AI (Machine Learning dan Deep Learning)</a:t>
            </a:r>
            <a:endParaRPr/>
          </a:p>
        </p:txBody>
      </p:sp>
      <p:sp>
        <p:nvSpPr>
          <p:cNvPr id="364" name="Google Shape;364;p11"/>
          <p:cNvSpPr/>
          <p:nvPr/>
        </p:nvSpPr>
        <p:spPr>
          <a:xfrm>
            <a:off x="15903851" y="122456"/>
            <a:ext cx="2095350" cy="622942"/>
          </a:xfrm>
          <a:custGeom>
            <a:avLst/>
            <a:gdLst/>
            <a:ahLst/>
            <a:cxnLst/>
            <a:rect l="l" t="t" r="r" b="b"/>
            <a:pathLst>
              <a:path w="2095350" h="622942" extrusionOk="0">
                <a:moveTo>
                  <a:pt x="0" y="0"/>
                </a:moveTo>
                <a:lnTo>
                  <a:pt x="2095349" y="0"/>
                </a:lnTo>
                <a:lnTo>
                  <a:pt x="2095349" y="622942"/>
                </a:lnTo>
                <a:lnTo>
                  <a:pt x="0" y="622942"/>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365" name="Google Shape;365;p11"/>
          <p:cNvGrpSpPr/>
          <p:nvPr/>
        </p:nvGrpSpPr>
        <p:grpSpPr>
          <a:xfrm>
            <a:off x="5323856" y="2231571"/>
            <a:ext cx="12723894" cy="6354400"/>
            <a:chOff x="5484334" y="735592"/>
            <a:chExt cx="12723894" cy="6354400"/>
          </a:xfrm>
        </p:grpSpPr>
        <p:sp>
          <p:nvSpPr>
            <p:cNvPr id="366" name="Google Shape;366;p11"/>
            <p:cNvSpPr/>
            <p:nvPr/>
          </p:nvSpPr>
          <p:spPr>
            <a:xfrm>
              <a:off x="9554870" y="735592"/>
              <a:ext cx="7116272" cy="665490"/>
            </a:xfrm>
            <a:prstGeom prst="rect">
              <a:avLst/>
            </a:prstGeom>
            <a:solidFill>
              <a:srgbClr val="366092"/>
            </a:solidFill>
            <a:ln w="25400" cap="flat" cmpd="sng">
              <a:solidFill>
                <a:srgbClr val="36609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Arial"/>
                  <a:ea typeface="Arial"/>
                  <a:cs typeface="Arial"/>
                  <a:sym typeface="Arial"/>
                </a:rPr>
                <a:t>CLASSIFICATION MODELS</a:t>
              </a:r>
              <a:endParaRPr sz="2800">
                <a:solidFill>
                  <a:schemeClr val="lt1"/>
                </a:solidFill>
                <a:latin typeface="Arial"/>
                <a:ea typeface="Arial"/>
                <a:cs typeface="Arial"/>
                <a:sym typeface="Arial"/>
              </a:endParaRPr>
            </a:p>
          </p:txBody>
        </p:sp>
        <p:sp>
          <p:nvSpPr>
            <p:cNvPr id="367" name="Google Shape;367;p11"/>
            <p:cNvSpPr/>
            <p:nvPr/>
          </p:nvSpPr>
          <p:spPr>
            <a:xfrm>
              <a:off x="7841351" y="2260269"/>
              <a:ext cx="3055249" cy="665490"/>
            </a:xfrm>
            <a:prstGeom prst="rect">
              <a:avLst/>
            </a:prstGeom>
            <a:solidFill>
              <a:srgbClr val="FBD4B4"/>
            </a:solidFill>
            <a:ln w="25400" cap="flat" cmpd="sng">
              <a:solidFill>
                <a:srgbClr val="FBD4B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600">
                  <a:solidFill>
                    <a:schemeClr val="dk1"/>
                  </a:solidFill>
                  <a:latin typeface="Arial"/>
                  <a:ea typeface="Arial"/>
                  <a:cs typeface="Arial"/>
                  <a:sym typeface="Arial"/>
                </a:rPr>
                <a:t>CLASS LABELS</a:t>
              </a:r>
              <a:endParaRPr sz="2600">
                <a:solidFill>
                  <a:schemeClr val="dk1"/>
                </a:solidFill>
                <a:latin typeface="Arial"/>
                <a:ea typeface="Arial"/>
                <a:cs typeface="Arial"/>
                <a:sym typeface="Arial"/>
              </a:endParaRPr>
            </a:p>
          </p:txBody>
        </p:sp>
        <p:sp>
          <p:nvSpPr>
            <p:cNvPr id="368" name="Google Shape;368;p11"/>
            <p:cNvSpPr/>
            <p:nvPr/>
          </p:nvSpPr>
          <p:spPr>
            <a:xfrm>
              <a:off x="14735665" y="2260269"/>
              <a:ext cx="3472563" cy="665490"/>
            </a:xfrm>
            <a:prstGeom prst="rect">
              <a:avLst/>
            </a:prstGeom>
            <a:solidFill>
              <a:srgbClr val="FBD4B4"/>
            </a:solidFill>
            <a:ln w="25400" cap="flat" cmpd="sng">
              <a:solidFill>
                <a:srgbClr val="FBD4B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600">
                  <a:solidFill>
                    <a:schemeClr val="dk1"/>
                  </a:solidFill>
                  <a:latin typeface="Arial"/>
                  <a:ea typeface="Arial"/>
                  <a:cs typeface="Arial"/>
                  <a:sym typeface="Arial"/>
                </a:rPr>
                <a:t>PROBABILITIES</a:t>
              </a:r>
              <a:endParaRPr sz="2600">
                <a:solidFill>
                  <a:schemeClr val="dk1"/>
                </a:solidFill>
                <a:latin typeface="Arial"/>
                <a:ea typeface="Arial"/>
                <a:cs typeface="Arial"/>
                <a:sym typeface="Arial"/>
              </a:endParaRPr>
            </a:p>
          </p:txBody>
        </p:sp>
        <p:sp>
          <p:nvSpPr>
            <p:cNvPr id="369" name="Google Shape;369;p11"/>
            <p:cNvSpPr/>
            <p:nvPr/>
          </p:nvSpPr>
          <p:spPr>
            <a:xfrm>
              <a:off x="5484334" y="3651737"/>
              <a:ext cx="3888266" cy="665490"/>
            </a:xfrm>
            <a:prstGeom prst="rect">
              <a:avLst/>
            </a:prstGeom>
            <a:solidFill>
              <a:srgbClr val="F3D863"/>
            </a:solidFill>
            <a:ln w="25400" cap="flat" cmpd="sng">
              <a:solidFill>
                <a:srgbClr val="F3D8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600">
                  <a:solidFill>
                    <a:schemeClr val="dk1"/>
                  </a:solidFill>
                  <a:latin typeface="Arial"/>
                  <a:ea typeface="Arial"/>
                  <a:cs typeface="Arial"/>
                  <a:sym typeface="Arial"/>
                </a:rPr>
                <a:t>BALANCED DATASET</a:t>
              </a:r>
              <a:endParaRPr sz="2600">
                <a:solidFill>
                  <a:schemeClr val="dk1"/>
                </a:solidFill>
                <a:latin typeface="Arial"/>
                <a:ea typeface="Arial"/>
                <a:cs typeface="Arial"/>
                <a:sym typeface="Arial"/>
              </a:endParaRPr>
            </a:p>
          </p:txBody>
        </p:sp>
        <p:sp>
          <p:nvSpPr>
            <p:cNvPr id="370" name="Google Shape;370;p11"/>
            <p:cNvSpPr/>
            <p:nvPr/>
          </p:nvSpPr>
          <p:spPr>
            <a:xfrm>
              <a:off x="9980135" y="3662391"/>
              <a:ext cx="3888266" cy="665490"/>
            </a:xfrm>
            <a:prstGeom prst="rect">
              <a:avLst/>
            </a:prstGeom>
            <a:solidFill>
              <a:srgbClr val="F3D863"/>
            </a:solidFill>
            <a:ln w="25400" cap="flat" cmpd="sng">
              <a:solidFill>
                <a:srgbClr val="F3D8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600">
                  <a:solidFill>
                    <a:schemeClr val="dk1"/>
                  </a:solidFill>
                  <a:latin typeface="Arial"/>
                  <a:ea typeface="Arial"/>
                  <a:cs typeface="Arial"/>
                  <a:sym typeface="Arial"/>
                </a:rPr>
                <a:t>IMBALANCED DATASET</a:t>
              </a:r>
              <a:endParaRPr sz="2600">
                <a:solidFill>
                  <a:schemeClr val="dk1"/>
                </a:solidFill>
                <a:latin typeface="Arial"/>
                <a:ea typeface="Arial"/>
                <a:cs typeface="Arial"/>
                <a:sym typeface="Arial"/>
              </a:endParaRPr>
            </a:p>
          </p:txBody>
        </p:sp>
        <p:sp>
          <p:nvSpPr>
            <p:cNvPr id="371" name="Google Shape;371;p11"/>
            <p:cNvSpPr/>
            <p:nvPr/>
          </p:nvSpPr>
          <p:spPr>
            <a:xfrm>
              <a:off x="5484334" y="4305300"/>
              <a:ext cx="3888266" cy="2784692"/>
            </a:xfrm>
            <a:prstGeom prst="rect">
              <a:avLst/>
            </a:prstGeom>
            <a:solidFill>
              <a:srgbClr val="D8D8D8"/>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971550" marR="0" lvl="1" indent="-514350" algn="l" rtl="0">
                <a:spcBef>
                  <a:spcPts val="0"/>
                </a:spcBef>
                <a:spcAft>
                  <a:spcPts val="0"/>
                </a:spcAft>
                <a:buClr>
                  <a:schemeClr val="dk1"/>
                </a:buClr>
                <a:buSzPts val="2600"/>
                <a:buFont typeface="Arial"/>
                <a:buAutoNum type="arabicPeriod"/>
              </a:pPr>
              <a:r>
                <a:rPr lang="en-US" sz="2600" b="0" i="0" u="none" strike="noStrike" cap="none">
                  <a:solidFill>
                    <a:schemeClr val="dk1"/>
                  </a:solidFill>
                  <a:latin typeface="Arial"/>
                  <a:ea typeface="Arial"/>
                  <a:cs typeface="Arial"/>
                  <a:sym typeface="Arial"/>
                </a:rPr>
                <a:t>Confusion Matrix (TP,TN,FP,FN)</a:t>
              </a:r>
              <a:endParaRPr/>
            </a:p>
            <a:p>
              <a:pPr marL="971550" marR="0" lvl="1" indent="-514350" algn="l" rtl="0">
                <a:spcBef>
                  <a:spcPts val="0"/>
                </a:spcBef>
                <a:spcAft>
                  <a:spcPts val="0"/>
                </a:spcAft>
                <a:buClr>
                  <a:schemeClr val="dk1"/>
                </a:buClr>
                <a:buSzPts val="2600"/>
                <a:buFont typeface="Arial"/>
                <a:buAutoNum type="arabicPeriod"/>
              </a:pPr>
              <a:r>
                <a:rPr lang="en-US" sz="2600" b="0" i="0" u="none" strike="noStrike" cap="none">
                  <a:solidFill>
                    <a:schemeClr val="dk1"/>
                  </a:solidFill>
                  <a:latin typeface="Arial"/>
                  <a:ea typeface="Arial"/>
                  <a:cs typeface="Arial"/>
                  <a:sym typeface="Arial"/>
                </a:rPr>
                <a:t>Accuracy</a:t>
              </a:r>
              <a:endParaRPr sz="2600" b="0" i="0" u="none" strike="noStrike" cap="none">
                <a:solidFill>
                  <a:schemeClr val="dk1"/>
                </a:solidFill>
                <a:latin typeface="Arial"/>
                <a:ea typeface="Arial"/>
                <a:cs typeface="Arial"/>
                <a:sym typeface="Arial"/>
              </a:endParaRPr>
            </a:p>
          </p:txBody>
        </p:sp>
        <p:sp>
          <p:nvSpPr>
            <p:cNvPr id="372" name="Google Shape;372;p11"/>
            <p:cNvSpPr/>
            <p:nvPr/>
          </p:nvSpPr>
          <p:spPr>
            <a:xfrm>
              <a:off x="9980134" y="4303597"/>
              <a:ext cx="3888266" cy="2784692"/>
            </a:xfrm>
            <a:prstGeom prst="rect">
              <a:avLst/>
            </a:prstGeom>
            <a:solidFill>
              <a:srgbClr val="D8D8D8"/>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971550" marR="0" lvl="1" indent="-514350" algn="l" rtl="0">
                <a:spcBef>
                  <a:spcPts val="0"/>
                </a:spcBef>
                <a:spcAft>
                  <a:spcPts val="0"/>
                </a:spcAft>
                <a:buClr>
                  <a:schemeClr val="dk1"/>
                </a:buClr>
                <a:buSzPts val="2600"/>
                <a:buFont typeface="Arial"/>
                <a:buAutoNum type="arabicPeriod"/>
              </a:pPr>
              <a:r>
                <a:rPr lang="en-US" sz="2600" b="0" i="0" u="none" strike="noStrike" cap="none">
                  <a:solidFill>
                    <a:schemeClr val="dk1"/>
                  </a:solidFill>
                  <a:latin typeface="Arial"/>
                  <a:ea typeface="Arial"/>
                  <a:cs typeface="Arial"/>
                  <a:sym typeface="Arial"/>
                </a:rPr>
                <a:t>Confusion Matrix (TP,TN,FP,FN)</a:t>
              </a:r>
              <a:endParaRPr/>
            </a:p>
            <a:p>
              <a:pPr marL="971550" marR="0" lvl="1" indent="-514350" algn="l" rtl="0">
                <a:spcBef>
                  <a:spcPts val="0"/>
                </a:spcBef>
                <a:spcAft>
                  <a:spcPts val="0"/>
                </a:spcAft>
                <a:buClr>
                  <a:schemeClr val="dk1"/>
                </a:buClr>
                <a:buSzPts val="2600"/>
                <a:buFont typeface="Arial"/>
                <a:buAutoNum type="arabicPeriod"/>
              </a:pPr>
              <a:r>
                <a:rPr lang="en-US" sz="2600" b="0" i="0" u="none" strike="noStrike" cap="none">
                  <a:solidFill>
                    <a:schemeClr val="dk1"/>
                  </a:solidFill>
                  <a:latin typeface="Arial"/>
                  <a:ea typeface="Arial"/>
                  <a:cs typeface="Arial"/>
                  <a:sym typeface="Arial"/>
                </a:rPr>
                <a:t>F1 Score </a:t>
              </a:r>
              <a:endParaRPr/>
            </a:p>
            <a:p>
              <a:pPr marL="971550" marR="0" lvl="1" indent="-514350" algn="l" rtl="0">
                <a:spcBef>
                  <a:spcPts val="0"/>
                </a:spcBef>
                <a:spcAft>
                  <a:spcPts val="0"/>
                </a:spcAft>
                <a:buClr>
                  <a:schemeClr val="dk1"/>
                </a:buClr>
                <a:buSzPts val="2600"/>
                <a:buFont typeface="Arial"/>
                <a:buAutoNum type="arabicPeriod"/>
              </a:pPr>
              <a:r>
                <a:rPr lang="en-US" sz="2600" b="0" i="0" u="none" strike="noStrike" cap="none">
                  <a:solidFill>
                    <a:schemeClr val="dk1"/>
                  </a:solidFill>
                  <a:latin typeface="Arial"/>
                  <a:ea typeface="Arial"/>
                  <a:cs typeface="Arial"/>
                  <a:sym typeface="Arial"/>
                </a:rPr>
                <a:t>Recall</a:t>
              </a:r>
              <a:endParaRPr/>
            </a:p>
            <a:p>
              <a:pPr marL="971550" marR="0" lvl="1" indent="-514350" algn="l" rtl="0">
                <a:spcBef>
                  <a:spcPts val="0"/>
                </a:spcBef>
                <a:spcAft>
                  <a:spcPts val="0"/>
                </a:spcAft>
                <a:buClr>
                  <a:schemeClr val="dk1"/>
                </a:buClr>
                <a:buSzPts val="2600"/>
                <a:buFont typeface="Arial"/>
                <a:buAutoNum type="arabicPeriod"/>
              </a:pPr>
              <a:r>
                <a:rPr lang="en-US" sz="2600" b="0" i="0" u="none" strike="noStrike" cap="none">
                  <a:solidFill>
                    <a:schemeClr val="dk1"/>
                  </a:solidFill>
                  <a:latin typeface="Arial"/>
                  <a:ea typeface="Arial"/>
                  <a:cs typeface="Arial"/>
                  <a:sym typeface="Arial"/>
                </a:rPr>
                <a:t>Precision</a:t>
              </a:r>
              <a:endParaRPr sz="2600" b="0" i="0" u="none" strike="noStrike" cap="none">
                <a:solidFill>
                  <a:schemeClr val="dk1"/>
                </a:solidFill>
                <a:latin typeface="Arial"/>
                <a:ea typeface="Arial"/>
                <a:cs typeface="Arial"/>
                <a:sym typeface="Arial"/>
              </a:endParaRPr>
            </a:p>
          </p:txBody>
        </p:sp>
        <p:sp>
          <p:nvSpPr>
            <p:cNvPr id="373" name="Google Shape;373;p11"/>
            <p:cNvSpPr/>
            <p:nvPr/>
          </p:nvSpPr>
          <p:spPr>
            <a:xfrm>
              <a:off x="14735665" y="2924881"/>
              <a:ext cx="3472563" cy="2784692"/>
            </a:xfrm>
            <a:prstGeom prst="rect">
              <a:avLst/>
            </a:prstGeom>
            <a:solidFill>
              <a:srgbClr val="D8D8D8"/>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514350" marR="0" lvl="0" indent="-514350" algn="l" rtl="0">
                <a:spcBef>
                  <a:spcPts val="0"/>
                </a:spcBef>
                <a:spcAft>
                  <a:spcPts val="0"/>
                </a:spcAft>
                <a:buClr>
                  <a:schemeClr val="dk1"/>
                </a:buClr>
                <a:buSzPts val="2600"/>
                <a:buFont typeface="Arial"/>
                <a:buAutoNum type="arabicPeriod"/>
              </a:pPr>
              <a:r>
                <a:rPr lang="en-US" sz="2600">
                  <a:solidFill>
                    <a:schemeClr val="dk1"/>
                  </a:solidFill>
                  <a:latin typeface="Arial"/>
                  <a:ea typeface="Arial"/>
                  <a:cs typeface="Arial"/>
                  <a:sym typeface="Arial"/>
                </a:rPr>
                <a:t>ROC Curve – AUC Score</a:t>
              </a:r>
              <a:endParaRPr/>
            </a:p>
            <a:p>
              <a:pPr marL="514350" marR="0" lvl="0" indent="-514350" algn="l" rtl="0">
                <a:spcBef>
                  <a:spcPts val="0"/>
                </a:spcBef>
                <a:spcAft>
                  <a:spcPts val="0"/>
                </a:spcAft>
                <a:buClr>
                  <a:schemeClr val="dk1"/>
                </a:buClr>
                <a:buSzPts val="2600"/>
                <a:buFont typeface="Arial"/>
                <a:buAutoNum type="arabicPeriod"/>
              </a:pPr>
              <a:r>
                <a:rPr lang="en-US" sz="2600">
                  <a:solidFill>
                    <a:schemeClr val="dk1"/>
                  </a:solidFill>
                  <a:latin typeface="Arial"/>
                  <a:ea typeface="Arial"/>
                  <a:cs typeface="Arial"/>
                  <a:sym typeface="Arial"/>
                </a:rPr>
                <a:t>Cumulative Gain Curve</a:t>
              </a:r>
              <a:endParaRPr sz="2600">
                <a:solidFill>
                  <a:schemeClr val="dk1"/>
                </a:solidFill>
                <a:latin typeface="Arial"/>
                <a:ea typeface="Arial"/>
                <a:cs typeface="Arial"/>
                <a:sym typeface="Arial"/>
              </a:endParaRPr>
            </a:p>
          </p:txBody>
        </p:sp>
        <p:cxnSp>
          <p:nvCxnSpPr>
            <p:cNvPr id="374" name="Google Shape;374;p11"/>
            <p:cNvCxnSpPr>
              <a:stCxn id="366" idx="2"/>
              <a:endCxn id="367" idx="0"/>
            </p:cNvCxnSpPr>
            <p:nvPr/>
          </p:nvCxnSpPr>
          <p:spPr>
            <a:xfrm flipH="1">
              <a:off x="9369006" y="1401082"/>
              <a:ext cx="3744000" cy="859200"/>
            </a:xfrm>
            <a:prstGeom prst="straightConnector1">
              <a:avLst/>
            </a:prstGeom>
            <a:noFill/>
            <a:ln w="38100" cap="flat" cmpd="sng">
              <a:solidFill>
                <a:schemeClr val="dk1"/>
              </a:solidFill>
              <a:prstDash val="solid"/>
              <a:round/>
              <a:headEnd type="none" w="sm" len="sm"/>
              <a:tailEnd type="triangle" w="med" len="med"/>
            </a:ln>
          </p:spPr>
        </p:cxnSp>
        <p:cxnSp>
          <p:nvCxnSpPr>
            <p:cNvPr id="375" name="Google Shape;375;p11"/>
            <p:cNvCxnSpPr>
              <a:stCxn id="366" idx="2"/>
              <a:endCxn id="368" idx="0"/>
            </p:cNvCxnSpPr>
            <p:nvPr/>
          </p:nvCxnSpPr>
          <p:spPr>
            <a:xfrm>
              <a:off x="13113006" y="1401082"/>
              <a:ext cx="3358800" cy="859200"/>
            </a:xfrm>
            <a:prstGeom prst="straightConnector1">
              <a:avLst/>
            </a:prstGeom>
            <a:noFill/>
            <a:ln w="38100" cap="flat" cmpd="sng">
              <a:solidFill>
                <a:schemeClr val="dk1"/>
              </a:solidFill>
              <a:prstDash val="solid"/>
              <a:round/>
              <a:headEnd type="none" w="sm" len="sm"/>
              <a:tailEnd type="triangle" w="med" len="med"/>
            </a:ln>
          </p:spPr>
        </p:cxnSp>
        <p:cxnSp>
          <p:nvCxnSpPr>
            <p:cNvPr id="376" name="Google Shape;376;p11"/>
            <p:cNvCxnSpPr>
              <a:stCxn id="367" idx="2"/>
              <a:endCxn id="369" idx="0"/>
            </p:cNvCxnSpPr>
            <p:nvPr/>
          </p:nvCxnSpPr>
          <p:spPr>
            <a:xfrm flipH="1">
              <a:off x="7428576" y="2925759"/>
              <a:ext cx="1940400" cy="726000"/>
            </a:xfrm>
            <a:prstGeom prst="straightConnector1">
              <a:avLst/>
            </a:prstGeom>
            <a:noFill/>
            <a:ln w="38100" cap="flat" cmpd="sng">
              <a:solidFill>
                <a:schemeClr val="dk1"/>
              </a:solidFill>
              <a:prstDash val="solid"/>
              <a:round/>
              <a:headEnd type="none" w="sm" len="sm"/>
              <a:tailEnd type="triangle" w="med" len="med"/>
            </a:ln>
          </p:spPr>
        </p:cxnSp>
        <p:cxnSp>
          <p:nvCxnSpPr>
            <p:cNvPr id="377" name="Google Shape;377;p11"/>
            <p:cNvCxnSpPr>
              <a:stCxn id="367" idx="2"/>
              <a:endCxn id="370" idx="0"/>
            </p:cNvCxnSpPr>
            <p:nvPr/>
          </p:nvCxnSpPr>
          <p:spPr>
            <a:xfrm>
              <a:off x="9368976" y="2925759"/>
              <a:ext cx="2555400" cy="736500"/>
            </a:xfrm>
            <a:prstGeom prst="straightConnector1">
              <a:avLst/>
            </a:prstGeom>
            <a:noFill/>
            <a:ln w="38100" cap="flat" cmpd="sng">
              <a:solidFill>
                <a:schemeClr val="dk1"/>
              </a:solidFill>
              <a:prstDash val="solid"/>
              <a:round/>
              <a:headEnd type="none" w="sm" len="sm"/>
              <a:tailEnd type="triangle" w="med" len="med"/>
            </a:ln>
          </p:spPr>
        </p:cxnSp>
      </p:grpSp>
      <p:sp>
        <p:nvSpPr>
          <p:cNvPr id="378" name="Google Shape;378;p11"/>
          <p:cNvSpPr txBox="1"/>
          <p:nvPr/>
        </p:nvSpPr>
        <p:spPr>
          <a:xfrm>
            <a:off x="533400" y="9718572"/>
            <a:ext cx="175143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Notes : Pada </a:t>
            </a:r>
            <a:r>
              <a:rPr lang="en-US" sz="1800">
                <a:solidFill>
                  <a:srgbClr val="FF0000"/>
                </a:solidFill>
                <a:latin typeface="Arial"/>
                <a:ea typeface="Arial"/>
                <a:cs typeface="Arial"/>
                <a:sym typeface="Arial"/>
              </a:rPr>
              <a:t>Deep Learning </a:t>
            </a:r>
            <a:r>
              <a:rPr lang="en-US" sz="1800">
                <a:solidFill>
                  <a:schemeClr val="dk1"/>
                </a:solidFill>
                <a:latin typeface="Arial"/>
                <a:ea typeface="Arial"/>
                <a:cs typeface="Arial"/>
                <a:sym typeface="Arial"/>
              </a:rPr>
              <a:t>bisa menggunakan </a:t>
            </a:r>
            <a:r>
              <a:rPr lang="en-US" sz="1800">
                <a:solidFill>
                  <a:srgbClr val="FF0000"/>
                </a:solidFill>
                <a:latin typeface="Arial"/>
                <a:ea typeface="Arial"/>
                <a:cs typeface="Arial"/>
                <a:sym typeface="Arial"/>
              </a:rPr>
              <a:t>performance matrix di regresi maupun classification </a:t>
            </a:r>
            <a:r>
              <a:rPr lang="en-US" sz="1800">
                <a:solidFill>
                  <a:schemeClr val="dk1"/>
                </a:solidFill>
                <a:latin typeface="Arial"/>
                <a:ea typeface="Arial"/>
                <a:cs typeface="Arial"/>
                <a:sym typeface="Arial"/>
              </a:rPr>
              <a:t>tergantung case-nya.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5843538C-13BD-4744-2B20-C4447743B5CF}"/>
              </a:ext>
            </a:extLst>
          </p:cNvPr>
          <p:cNvSpPr/>
          <p:nvPr/>
        </p:nvSpPr>
        <p:spPr>
          <a:xfrm>
            <a:off x="330082" y="2247900"/>
            <a:ext cx="4781708" cy="7098083"/>
          </a:xfrm>
          <a:prstGeom prst="roundRect">
            <a:avLst/>
          </a:prstGeom>
          <a:solidFill>
            <a:srgbClr val="2CC2E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Freeform 2"/>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6" name="TextBox 6"/>
          <p:cNvSpPr txBox="1"/>
          <p:nvPr/>
        </p:nvSpPr>
        <p:spPr>
          <a:xfrm>
            <a:off x="533400" y="2506718"/>
            <a:ext cx="4337278" cy="6547242"/>
          </a:xfrm>
          <a:prstGeom prst="rect">
            <a:avLst/>
          </a:prstGeom>
        </p:spPr>
        <p:txBody>
          <a:bodyPr wrap="square" lIns="0" tIns="0" rIns="0" bIns="0" rtlCol="0" anchor="t">
            <a:spAutoFit/>
          </a:bodyPr>
          <a:lstStyle/>
          <a:p>
            <a:pPr marL="247259" lvl="1" algn="ctr">
              <a:lnSpc>
                <a:spcPts val="3160"/>
              </a:lnSpc>
            </a:pPr>
            <a:r>
              <a:rPr lang="en-US" sz="2290" spc="224" dirty="0">
                <a:solidFill>
                  <a:srgbClr val="231F20"/>
                </a:solidFill>
                <a:latin typeface="Arial" panose="020B0604020202020204" pitchFamily="34" charset="0"/>
                <a:cs typeface="Arial" panose="020B0604020202020204" pitchFamily="34" charset="0"/>
              </a:rPr>
              <a:t>Performance metrics </a:t>
            </a:r>
            <a:r>
              <a:rPr lang="en-US" sz="2290" spc="224" dirty="0" err="1">
                <a:solidFill>
                  <a:srgbClr val="231F20"/>
                </a:solidFill>
                <a:latin typeface="Arial" panose="020B0604020202020204" pitchFamily="34" charset="0"/>
                <a:cs typeface="Arial" panose="020B0604020202020204" pitchFamily="34" charset="0"/>
              </a:rPr>
              <a:t>adalah</a:t>
            </a:r>
            <a:r>
              <a:rPr lang="en-US" sz="2290" spc="224" dirty="0">
                <a:solidFill>
                  <a:srgbClr val="231F20"/>
                </a:solidFill>
                <a:latin typeface="Arial" panose="020B0604020202020204" pitchFamily="34" charset="0"/>
                <a:cs typeface="Arial" panose="020B0604020202020204" pitchFamily="34" charset="0"/>
              </a:rPr>
              <a:t> </a:t>
            </a:r>
            <a:r>
              <a:rPr lang="en-US" sz="2290" spc="224" dirty="0" err="1">
                <a:solidFill>
                  <a:srgbClr val="231F20"/>
                </a:solidFill>
                <a:latin typeface="Arial" panose="020B0604020202020204" pitchFamily="34" charset="0"/>
                <a:cs typeface="Arial" panose="020B0604020202020204" pitchFamily="34" charset="0"/>
              </a:rPr>
              <a:t>ukuran</a:t>
            </a:r>
            <a:r>
              <a:rPr lang="en-US" sz="2290" spc="224" dirty="0">
                <a:solidFill>
                  <a:srgbClr val="231F20"/>
                </a:solidFill>
                <a:latin typeface="Arial" panose="020B0604020202020204" pitchFamily="34" charset="0"/>
                <a:cs typeface="Arial" panose="020B0604020202020204" pitchFamily="34" charset="0"/>
              </a:rPr>
              <a:t> </a:t>
            </a:r>
            <a:r>
              <a:rPr lang="en-US" sz="2290" spc="224" dirty="0" err="1">
                <a:solidFill>
                  <a:srgbClr val="231F20"/>
                </a:solidFill>
                <a:latin typeface="Arial" panose="020B0604020202020204" pitchFamily="34" charset="0"/>
                <a:cs typeface="Arial" panose="020B0604020202020204" pitchFamily="34" charset="0"/>
              </a:rPr>
              <a:t>atau</a:t>
            </a:r>
            <a:r>
              <a:rPr lang="en-US" sz="2290" spc="224" dirty="0">
                <a:solidFill>
                  <a:srgbClr val="231F20"/>
                </a:solidFill>
                <a:latin typeface="Arial" panose="020B0604020202020204" pitchFamily="34" charset="0"/>
                <a:cs typeface="Arial" panose="020B0604020202020204" pitchFamily="34" charset="0"/>
              </a:rPr>
              <a:t> </a:t>
            </a:r>
            <a:r>
              <a:rPr lang="en-US" sz="2290" spc="224" dirty="0" err="1">
                <a:solidFill>
                  <a:srgbClr val="231F20"/>
                </a:solidFill>
                <a:latin typeface="Arial" panose="020B0604020202020204" pitchFamily="34" charset="0"/>
                <a:cs typeface="Arial" panose="020B0604020202020204" pitchFamily="34" charset="0"/>
              </a:rPr>
              <a:t>metode</a:t>
            </a:r>
            <a:r>
              <a:rPr lang="en-US" sz="2290" spc="224" dirty="0">
                <a:solidFill>
                  <a:srgbClr val="231F20"/>
                </a:solidFill>
                <a:latin typeface="Arial" panose="020B0604020202020204" pitchFamily="34" charset="0"/>
                <a:cs typeface="Arial" panose="020B0604020202020204" pitchFamily="34" charset="0"/>
              </a:rPr>
              <a:t> yang </a:t>
            </a:r>
            <a:r>
              <a:rPr lang="en-US" sz="2290" spc="224" dirty="0" err="1">
                <a:solidFill>
                  <a:srgbClr val="231F20"/>
                </a:solidFill>
                <a:latin typeface="Arial" panose="020B0604020202020204" pitchFamily="34" charset="0"/>
                <a:cs typeface="Arial" panose="020B0604020202020204" pitchFamily="34" charset="0"/>
              </a:rPr>
              <a:t>digunakan</a:t>
            </a:r>
            <a:r>
              <a:rPr lang="en-US" sz="2290" spc="224" dirty="0">
                <a:solidFill>
                  <a:srgbClr val="231F20"/>
                </a:solidFill>
                <a:latin typeface="Arial" panose="020B0604020202020204" pitchFamily="34" charset="0"/>
                <a:cs typeface="Arial" panose="020B0604020202020204" pitchFamily="34" charset="0"/>
              </a:rPr>
              <a:t> </a:t>
            </a:r>
            <a:r>
              <a:rPr lang="en-US" sz="2290" spc="224" dirty="0" err="1">
                <a:solidFill>
                  <a:srgbClr val="231F20"/>
                </a:solidFill>
                <a:latin typeface="Arial" panose="020B0604020202020204" pitchFamily="34" charset="0"/>
                <a:cs typeface="Arial" panose="020B0604020202020204" pitchFamily="34" charset="0"/>
              </a:rPr>
              <a:t>untuk</a:t>
            </a:r>
            <a:r>
              <a:rPr lang="en-US" sz="2290" spc="224" dirty="0">
                <a:solidFill>
                  <a:srgbClr val="231F20"/>
                </a:solidFill>
                <a:latin typeface="Arial" panose="020B0604020202020204" pitchFamily="34" charset="0"/>
                <a:cs typeface="Arial" panose="020B0604020202020204" pitchFamily="34" charset="0"/>
              </a:rPr>
              <a:t> </a:t>
            </a:r>
            <a:r>
              <a:rPr lang="en-US" sz="2290" spc="224" dirty="0" err="1">
                <a:solidFill>
                  <a:srgbClr val="231F20"/>
                </a:solidFill>
                <a:latin typeface="Arial" panose="020B0604020202020204" pitchFamily="34" charset="0"/>
                <a:cs typeface="Arial" panose="020B0604020202020204" pitchFamily="34" charset="0"/>
              </a:rPr>
              <a:t>mengevaluasi</a:t>
            </a:r>
            <a:r>
              <a:rPr lang="en-US" sz="2290" spc="224" dirty="0">
                <a:solidFill>
                  <a:srgbClr val="231F20"/>
                </a:solidFill>
                <a:latin typeface="Arial" panose="020B0604020202020204" pitchFamily="34" charset="0"/>
                <a:cs typeface="Arial" panose="020B0604020202020204" pitchFamily="34" charset="0"/>
              </a:rPr>
              <a:t> </a:t>
            </a:r>
            <a:r>
              <a:rPr lang="en-US" sz="2290" spc="224" dirty="0" err="1">
                <a:solidFill>
                  <a:srgbClr val="231F20"/>
                </a:solidFill>
                <a:latin typeface="Arial" panose="020B0604020202020204" pitchFamily="34" charset="0"/>
                <a:cs typeface="Arial" panose="020B0604020202020204" pitchFamily="34" charset="0"/>
              </a:rPr>
              <a:t>sejauh</a:t>
            </a:r>
            <a:r>
              <a:rPr lang="en-US" sz="2290" spc="224" dirty="0">
                <a:solidFill>
                  <a:srgbClr val="231F20"/>
                </a:solidFill>
                <a:latin typeface="Arial" panose="020B0604020202020204" pitchFamily="34" charset="0"/>
                <a:cs typeface="Arial" panose="020B0604020202020204" pitchFamily="34" charset="0"/>
              </a:rPr>
              <a:t> mana </a:t>
            </a:r>
            <a:r>
              <a:rPr lang="en-US" sz="2290" spc="224" dirty="0" err="1">
                <a:solidFill>
                  <a:srgbClr val="231F20"/>
                </a:solidFill>
                <a:latin typeface="Arial" panose="020B0604020202020204" pitchFamily="34" charset="0"/>
                <a:cs typeface="Arial" panose="020B0604020202020204" pitchFamily="34" charset="0"/>
              </a:rPr>
              <a:t>suatu</a:t>
            </a:r>
            <a:r>
              <a:rPr lang="en-US" sz="2290" spc="224" dirty="0">
                <a:solidFill>
                  <a:srgbClr val="231F20"/>
                </a:solidFill>
                <a:latin typeface="Arial" panose="020B0604020202020204" pitchFamily="34" charset="0"/>
                <a:cs typeface="Arial" panose="020B0604020202020204" pitchFamily="34" charset="0"/>
              </a:rPr>
              <a:t> </a:t>
            </a:r>
            <a:r>
              <a:rPr lang="en-US" sz="2290" spc="224" dirty="0" err="1">
                <a:solidFill>
                  <a:srgbClr val="231F20"/>
                </a:solidFill>
                <a:latin typeface="Arial" panose="020B0604020202020204" pitchFamily="34" charset="0"/>
                <a:cs typeface="Arial" panose="020B0604020202020204" pitchFamily="34" charset="0"/>
              </a:rPr>
              <a:t>sistem</a:t>
            </a:r>
            <a:r>
              <a:rPr lang="en-US" sz="2290" spc="224" dirty="0">
                <a:solidFill>
                  <a:srgbClr val="231F20"/>
                </a:solidFill>
                <a:latin typeface="Arial" panose="020B0604020202020204" pitchFamily="34" charset="0"/>
                <a:cs typeface="Arial" panose="020B0604020202020204" pitchFamily="34" charset="0"/>
              </a:rPr>
              <a:t>, </a:t>
            </a:r>
            <a:r>
              <a:rPr lang="en-US" sz="2290" spc="224" dirty="0" err="1">
                <a:solidFill>
                  <a:srgbClr val="231F20"/>
                </a:solidFill>
                <a:latin typeface="Arial" panose="020B0604020202020204" pitchFamily="34" charset="0"/>
                <a:cs typeface="Arial" panose="020B0604020202020204" pitchFamily="34" charset="0"/>
              </a:rPr>
              <a:t>proyek</a:t>
            </a:r>
            <a:r>
              <a:rPr lang="en-US" sz="2290" spc="224" dirty="0">
                <a:solidFill>
                  <a:srgbClr val="231F20"/>
                </a:solidFill>
                <a:latin typeface="Arial" panose="020B0604020202020204" pitchFamily="34" charset="0"/>
                <a:cs typeface="Arial" panose="020B0604020202020204" pitchFamily="34" charset="0"/>
              </a:rPr>
              <a:t>, </a:t>
            </a:r>
            <a:r>
              <a:rPr lang="en-US" sz="2290" spc="224" dirty="0" err="1">
                <a:solidFill>
                  <a:srgbClr val="231F20"/>
                </a:solidFill>
                <a:latin typeface="Arial" panose="020B0604020202020204" pitchFamily="34" charset="0"/>
                <a:cs typeface="Arial" panose="020B0604020202020204" pitchFamily="34" charset="0"/>
              </a:rPr>
              <a:t>atau</a:t>
            </a:r>
            <a:r>
              <a:rPr lang="en-US" sz="2290" spc="224" dirty="0">
                <a:solidFill>
                  <a:srgbClr val="231F20"/>
                </a:solidFill>
                <a:latin typeface="Arial" panose="020B0604020202020204" pitchFamily="34" charset="0"/>
                <a:cs typeface="Arial" panose="020B0604020202020204" pitchFamily="34" charset="0"/>
              </a:rPr>
              <a:t> </a:t>
            </a:r>
            <a:r>
              <a:rPr lang="en-US" sz="2290" spc="224" dirty="0" err="1">
                <a:solidFill>
                  <a:srgbClr val="231F20"/>
                </a:solidFill>
                <a:latin typeface="Arial" panose="020B0604020202020204" pitchFamily="34" charset="0"/>
                <a:cs typeface="Arial" panose="020B0604020202020204" pitchFamily="34" charset="0"/>
              </a:rPr>
              <a:t>aktivitas</a:t>
            </a:r>
            <a:r>
              <a:rPr lang="en-US" sz="2290" spc="224" dirty="0">
                <a:solidFill>
                  <a:srgbClr val="231F20"/>
                </a:solidFill>
                <a:latin typeface="Arial" panose="020B0604020202020204" pitchFamily="34" charset="0"/>
                <a:cs typeface="Arial" panose="020B0604020202020204" pitchFamily="34" charset="0"/>
              </a:rPr>
              <a:t> </a:t>
            </a:r>
            <a:r>
              <a:rPr lang="en-US" sz="2290" spc="224" dirty="0" err="1">
                <a:solidFill>
                  <a:srgbClr val="231F20"/>
                </a:solidFill>
                <a:latin typeface="Arial" panose="020B0604020202020204" pitchFamily="34" charset="0"/>
                <a:cs typeface="Arial" panose="020B0604020202020204" pitchFamily="34" charset="0"/>
              </a:rPr>
              <a:t>mencapai</a:t>
            </a:r>
            <a:r>
              <a:rPr lang="en-US" sz="2290" spc="224" dirty="0">
                <a:solidFill>
                  <a:srgbClr val="231F20"/>
                </a:solidFill>
                <a:latin typeface="Arial" panose="020B0604020202020204" pitchFamily="34" charset="0"/>
                <a:cs typeface="Arial" panose="020B0604020202020204" pitchFamily="34" charset="0"/>
              </a:rPr>
              <a:t> </a:t>
            </a:r>
            <a:r>
              <a:rPr lang="en-US" sz="2290" spc="224" dirty="0" err="1">
                <a:solidFill>
                  <a:srgbClr val="231F20"/>
                </a:solidFill>
                <a:latin typeface="Arial" panose="020B0604020202020204" pitchFamily="34" charset="0"/>
                <a:cs typeface="Arial" panose="020B0604020202020204" pitchFamily="34" charset="0"/>
              </a:rPr>
              <a:t>tujuan</a:t>
            </a:r>
            <a:r>
              <a:rPr lang="en-US" sz="2290" spc="224" dirty="0">
                <a:solidFill>
                  <a:srgbClr val="231F20"/>
                </a:solidFill>
                <a:latin typeface="Arial" panose="020B0604020202020204" pitchFamily="34" charset="0"/>
                <a:cs typeface="Arial" panose="020B0604020202020204" pitchFamily="34" charset="0"/>
              </a:rPr>
              <a:t> dan </a:t>
            </a:r>
            <a:r>
              <a:rPr lang="en-US" sz="2290" spc="224" dirty="0" err="1">
                <a:solidFill>
                  <a:srgbClr val="231F20"/>
                </a:solidFill>
                <a:latin typeface="Arial" panose="020B0604020202020204" pitchFamily="34" charset="0"/>
                <a:cs typeface="Arial" panose="020B0604020202020204" pitchFamily="34" charset="0"/>
              </a:rPr>
              <a:t>kinerja</a:t>
            </a:r>
            <a:r>
              <a:rPr lang="en-US" sz="2290" spc="224" dirty="0">
                <a:solidFill>
                  <a:srgbClr val="231F20"/>
                </a:solidFill>
                <a:latin typeface="Arial" panose="020B0604020202020204" pitchFamily="34" charset="0"/>
                <a:cs typeface="Arial" panose="020B0604020202020204" pitchFamily="34" charset="0"/>
              </a:rPr>
              <a:t> yang </a:t>
            </a:r>
            <a:r>
              <a:rPr lang="en-US" sz="2290" spc="224" dirty="0" err="1">
                <a:solidFill>
                  <a:srgbClr val="231F20"/>
                </a:solidFill>
                <a:latin typeface="Arial" panose="020B0604020202020204" pitchFamily="34" charset="0"/>
                <a:cs typeface="Arial" panose="020B0604020202020204" pitchFamily="34" charset="0"/>
              </a:rPr>
              <a:t>diinginkan</a:t>
            </a:r>
            <a:r>
              <a:rPr lang="en-US" sz="2290" spc="224" dirty="0">
                <a:solidFill>
                  <a:srgbClr val="231F20"/>
                </a:solidFill>
                <a:latin typeface="Arial" panose="020B0604020202020204" pitchFamily="34" charset="0"/>
                <a:cs typeface="Arial" panose="020B0604020202020204" pitchFamily="34" charset="0"/>
              </a:rPr>
              <a:t>. </a:t>
            </a:r>
            <a:r>
              <a:rPr lang="en-US" sz="2290" spc="224" dirty="0" err="1">
                <a:solidFill>
                  <a:srgbClr val="231F20"/>
                </a:solidFill>
                <a:latin typeface="Arial" panose="020B0604020202020204" pitchFamily="34" charset="0"/>
                <a:cs typeface="Arial" panose="020B0604020202020204" pitchFamily="34" charset="0"/>
              </a:rPr>
              <a:t>Dalam</a:t>
            </a:r>
            <a:r>
              <a:rPr lang="en-US" sz="2290" spc="224" dirty="0">
                <a:solidFill>
                  <a:srgbClr val="231F20"/>
                </a:solidFill>
                <a:latin typeface="Arial" panose="020B0604020202020204" pitchFamily="34" charset="0"/>
                <a:cs typeface="Arial" panose="020B0604020202020204" pitchFamily="34" charset="0"/>
              </a:rPr>
              <a:t> </a:t>
            </a:r>
            <a:r>
              <a:rPr lang="en-US" sz="2290" spc="224" dirty="0" err="1">
                <a:solidFill>
                  <a:srgbClr val="231F20"/>
                </a:solidFill>
                <a:latin typeface="Arial" panose="020B0604020202020204" pitchFamily="34" charset="0"/>
                <a:cs typeface="Arial" panose="020B0604020202020204" pitchFamily="34" charset="0"/>
              </a:rPr>
              <a:t>bahasa</a:t>
            </a:r>
            <a:r>
              <a:rPr lang="en-US" sz="2290" spc="224" dirty="0">
                <a:solidFill>
                  <a:srgbClr val="231F20"/>
                </a:solidFill>
                <a:latin typeface="Arial" panose="020B0604020202020204" pitchFamily="34" charset="0"/>
                <a:cs typeface="Arial" panose="020B0604020202020204" pitchFamily="34" charset="0"/>
              </a:rPr>
              <a:t> yang </a:t>
            </a:r>
            <a:r>
              <a:rPr lang="en-US" sz="2290" spc="224" dirty="0" err="1">
                <a:solidFill>
                  <a:srgbClr val="231F20"/>
                </a:solidFill>
                <a:latin typeface="Arial" panose="020B0604020202020204" pitchFamily="34" charset="0"/>
                <a:cs typeface="Arial" panose="020B0604020202020204" pitchFamily="34" charset="0"/>
              </a:rPr>
              <a:t>lebih</a:t>
            </a:r>
            <a:r>
              <a:rPr lang="en-US" sz="2290" spc="224" dirty="0">
                <a:solidFill>
                  <a:srgbClr val="231F20"/>
                </a:solidFill>
                <a:latin typeface="Arial" panose="020B0604020202020204" pitchFamily="34" charset="0"/>
                <a:cs typeface="Arial" panose="020B0604020202020204" pitchFamily="34" charset="0"/>
              </a:rPr>
              <a:t> </a:t>
            </a:r>
            <a:r>
              <a:rPr lang="en-US" sz="2290" spc="224" dirty="0" err="1">
                <a:solidFill>
                  <a:srgbClr val="231F20"/>
                </a:solidFill>
                <a:latin typeface="Arial" panose="020B0604020202020204" pitchFamily="34" charset="0"/>
                <a:cs typeface="Arial" panose="020B0604020202020204" pitchFamily="34" charset="0"/>
              </a:rPr>
              <a:t>sederhana</a:t>
            </a:r>
            <a:r>
              <a:rPr lang="en-US" sz="2290" spc="224" dirty="0">
                <a:solidFill>
                  <a:srgbClr val="231F20"/>
                </a:solidFill>
                <a:latin typeface="Arial" panose="020B0604020202020204" pitchFamily="34" charset="0"/>
                <a:cs typeface="Arial" panose="020B0604020202020204" pitchFamily="34" charset="0"/>
              </a:rPr>
              <a:t>, performance metrics </a:t>
            </a:r>
            <a:r>
              <a:rPr lang="en-US" sz="2290" spc="224" dirty="0" err="1">
                <a:solidFill>
                  <a:srgbClr val="231F20"/>
                </a:solidFill>
                <a:latin typeface="Arial" panose="020B0604020202020204" pitchFamily="34" charset="0"/>
                <a:cs typeface="Arial" panose="020B0604020202020204" pitchFamily="34" charset="0"/>
              </a:rPr>
              <a:t>adalah</a:t>
            </a:r>
            <a:r>
              <a:rPr lang="en-US" sz="2290" spc="224" dirty="0">
                <a:solidFill>
                  <a:srgbClr val="231F20"/>
                </a:solidFill>
                <a:latin typeface="Arial" panose="020B0604020202020204" pitchFamily="34" charset="0"/>
                <a:cs typeface="Arial" panose="020B0604020202020204" pitchFamily="34" charset="0"/>
              </a:rPr>
              <a:t> </a:t>
            </a:r>
            <a:r>
              <a:rPr lang="en-US" sz="2290" spc="224" dirty="0" err="1">
                <a:solidFill>
                  <a:srgbClr val="231F20"/>
                </a:solidFill>
                <a:latin typeface="Arial" panose="020B0604020202020204" pitchFamily="34" charset="0"/>
                <a:cs typeface="Arial" panose="020B0604020202020204" pitchFamily="34" charset="0"/>
              </a:rPr>
              <a:t>cara</a:t>
            </a:r>
            <a:r>
              <a:rPr lang="en-US" sz="2290" spc="224" dirty="0">
                <a:solidFill>
                  <a:srgbClr val="231F20"/>
                </a:solidFill>
                <a:latin typeface="Arial" panose="020B0604020202020204" pitchFamily="34" charset="0"/>
                <a:cs typeface="Arial" panose="020B0604020202020204" pitchFamily="34" charset="0"/>
              </a:rPr>
              <a:t> </a:t>
            </a:r>
            <a:r>
              <a:rPr lang="en-US" sz="2290" spc="224" dirty="0" err="1">
                <a:solidFill>
                  <a:srgbClr val="231F20"/>
                </a:solidFill>
                <a:latin typeface="Arial" panose="020B0604020202020204" pitchFamily="34" charset="0"/>
                <a:cs typeface="Arial" panose="020B0604020202020204" pitchFamily="34" charset="0"/>
              </a:rPr>
              <a:t>kita</a:t>
            </a:r>
            <a:r>
              <a:rPr lang="en-US" sz="2290" spc="224" dirty="0">
                <a:solidFill>
                  <a:srgbClr val="231F20"/>
                </a:solidFill>
                <a:latin typeface="Arial" panose="020B0604020202020204" pitchFamily="34" charset="0"/>
                <a:cs typeface="Arial" panose="020B0604020202020204" pitchFamily="34" charset="0"/>
              </a:rPr>
              <a:t> </a:t>
            </a:r>
            <a:r>
              <a:rPr lang="en-US" sz="2290" spc="224" dirty="0" err="1">
                <a:solidFill>
                  <a:srgbClr val="231F20"/>
                </a:solidFill>
                <a:latin typeface="Arial" panose="020B0604020202020204" pitchFamily="34" charset="0"/>
                <a:cs typeface="Arial" panose="020B0604020202020204" pitchFamily="34" charset="0"/>
              </a:rPr>
              <a:t>mengukur</a:t>
            </a:r>
            <a:r>
              <a:rPr lang="en-US" sz="2290" spc="224" dirty="0">
                <a:solidFill>
                  <a:srgbClr val="231F20"/>
                </a:solidFill>
                <a:latin typeface="Arial" panose="020B0604020202020204" pitchFamily="34" charset="0"/>
                <a:cs typeface="Arial" panose="020B0604020202020204" pitchFamily="34" charset="0"/>
              </a:rPr>
              <a:t> </a:t>
            </a:r>
            <a:r>
              <a:rPr lang="en-US" sz="2290" spc="224" dirty="0" err="1">
                <a:solidFill>
                  <a:srgbClr val="231F20"/>
                </a:solidFill>
                <a:latin typeface="Arial" panose="020B0604020202020204" pitchFamily="34" charset="0"/>
                <a:cs typeface="Arial" panose="020B0604020202020204" pitchFamily="34" charset="0"/>
              </a:rPr>
              <a:t>seberapa</a:t>
            </a:r>
            <a:r>
              <a:rPr lang="en-US" sz="2290" spc="224" dirty="0">
                <a:solidFill>
                  <a:srgbClr val="231F20"/>
                </a:solidFill>
                <a:latin typeface="Arial" panose="020B0604020202020204" pitchFamily="34" charset="0"/>
                <a:cs typeface="Arial" panose="020B0604020202020204" pitchFamily="34" charset="0"/>
              </a:rPr>
              <a:t> </a:t>
            </a:r>
            <a:r>
              <a:rPr lang="en-US" sz="2290" spc="224" dirty="0" err="1">
                <a:solidFill>
                  <a:srgbClr val="231F20"/>
                </a:solidFill>
                <a:latin typeface="Arial" panose="020B0604020202020204" pitchFamily="34" charset="0"/>
                <a:cs typeface="Arial" panose="020B0604020202020204" pitchFamily="34" charset="0"/>
              </a:rPr>
              <a:t>baik</a:t>
            </a:r>
            <a:r>
              <a:rPr lang="en-US" sz="2290" spc="224" dirty="0">
                <a:solidFill>
                  <a:srgbClr val="231F20"/>
                </a:solidFill>
                <a:latin typeface="Arial" panose="020B0604020202020204" pitchFamily="34" charset="0"/>
                <a:cs typeface="Arial" panose="020B0604020202020204" pitchFamily="34" charset="0"/>
              </a:rPr>
              <a:t> </a:t>
            </a:r>
            <a:r>
              <a:rPr lang="en-US" sz="2290" spc="224" dirty="0" err="1">
                <a:solidFill>
                  <a:srgbClr val="231F20"/>
                </a:solidFill>
                <a:latin typeface="Arial" panose="020B0604020202020204" pitchFamily="34" charset="0"/>
                <a:cs typeface="Arial" panose="020B0604020202020204" pitchFamily="34" charset="0"/>
              </a:rPr>
              <a:t>atau</a:t>
            </a:r>
            <a:r>
              <a:rPr lang="en-US" sz="2290" spc="224" dirty="0">
                <a:solidFill>
                  <a:srgbClr val="231F20"/>
                </a:solidFill>
                <a:latin typeface="Arial" panose="020B0604020202020204" pitchFamily="34" charset="0"/>
                <a:cs typeface="Arial" panose="020B0604020202020204" pitchFamily="34" charset="0"/>
              </a:rPr>
              <a:t> </a:t>
            </a:r>
            <a:r>
              <a:rPr lang="en-US" sz="2290" spc="224" dirty="0" err="1">
                <a:solidFill>
                  <a:srgbClr val="231F20"/>
                </a:solidFill>
                <a:latin typeface="Arial" panose="020B0604020202020204" pitchFamily="34" charset="0"/>
                <a:cs typeface="Arial" panose="020B0604020202020204" pitchFamily="34" charset="0"/>
              </a:rPr>
              <a:t>buruk</a:t>
            </a:r>
            <a:r>
              <a:rPr lang="en-US" sz="2290" spc="224" dirty="0">
                <a:solidFill>
                  <a:srgbClr val="231F20"/>
                </a:solidFill>
                <a:latin typeface="Arial" panose="020B0604020202020204" pitchFamily="34" charset="0"/>
                <a:cs typeface="Arial" panose="020B0604020202020204" pitchFamily="34" charset="0"/>
              </a:rPr>
              <a:t> </a:t>
            </a:r>
            <a:r>
              <a:rPr lang="en-US" sz="2290" spc="224" dirty="0" err="1">
                <a:solidFill>
                  <a:srgbClr val="231F20"/>
                </a:solidFill>
                <a:latin typeface="Arial" panose="020B0604020202020204" pitchFamily="34" charset="0"/>
                <a:cs typeface="Arial" panose="020B0604020202020204" pitchFamily="34" charset="0"/>
              </a:rPr>
              <a:t>hasil</a:t>
            </a:r>
            <a:r>
              <a:rPr lang="en-US" sz="2290" spc="224" dirty="0">
                <a:solidFill>
                  <a:srgbClr val="231F20"/>
                </a:solidFill>
                <a:latin typeface="Arial" panose="020B0604020202020204" pitchFamily="34" charset="0"/>
                <a:cs typeface="Arial" panose="020B0604020202020204" pitchFamily="34" charset="0"/>
              </a:rPr>
              <a:t> </a:t>
            </a:r>
            <a:r>
              <a:rPr lang="en-US" sz="2290" spc="224" dirty="0" err="1">
                <a:solidFill>
                  <a:srgbClr val="231F20"/>
                </a:solidFill>
                <a:latin typeface="Arial" panose="020B0604020202020204" pitchFamily="34" charset="0"/>
                <a:cs typeface="Arial" panose="020B0604020202020204" pitchFamily="34" charset="0"/>
              </a:rPr>
              <a:t>prediksi</a:t>
            </a:r>
            <a:r>
              <a:rPr lang="en-US" sz="2290" spc="224" dirty="0">
                <a:solidFill>
                  <a:srgbClr val="231F20"/>
                </a:solidFill>
                <a:latin typeface="Arial" panose="020B0604020202020204" pitchFamily="34" charset="0"/>
                <a:cs typeface="Arial" panose="020B0604020202020204" pitchFamily="34" charset="0"/>
              </a:rPr>
              <a:t> AI (Machine Learning dan Deep Learning)</a:t>
            </a:r>
          </a:p>
        </p:txBody>
      </p:sp>
      <p:sp>
        <p:nvSpPr>
          <p:cNvPr id="8" name="Freeform 8"/>
          <p:cNvSpPr/>
          <p:nvPr/>
        </p:nvSpPr>
        <p:spPr>
          <a:xfrm>
            <a:off x="15985057" y="9505950"/>
            <a:ext cx="2095350" cy="622942"/>
          </a:xfrm>
          <a:custGeom>
            <a:avLst/>
            <a:gdLst/>
            <a:ahLst/>
            <a:cxnLst/>
            <a:rect l="l" t="t" r="r" b="b"/>
            <a:pathLst>
              <a:path w="2095350" h="622942">
                <a:moveTo>
                  <a:pt x="0" y="0"/>
                </a:moveTo>
                <a:lnTo>
                  <a:pt x="2095349" y="0"/>
                </a:lnTo>
                <a:lnTo>
                  <a:pt x="2095349" y="622942"/>
                </a:lnTo>
                <a:lnTo>
                  <a:pt x="0" y="622942"/>
                </a:lnTo>
                <a:lnTo>
                  <a:pt x="0" y="0"/>
                </a:lnTo>
                <a:close/>
              </a:path>
            </a:pathLst>
          </a:custGeom>
          <a:blipFill>
            <a:blip r:embed="rId4"/>
            <a:stretch>
              <a:fillRect/>
            </a:stretch>
          </a:blipFill>
        </p:spPr>
        <p:txBody>
          <a:bodyPr/>
          <a:lstStyle/>
          <a:p>
            <a:endParaRPr lang="en-ID"/>
          </a:p>
        </p:txBody>
      </p:sp>
      <p:sp>
        <p:nvSpPr>
          <p:cNvPr id="35" name="TextBox 34">
            <a:extLst>
              <a:ext uri="{FF2B5EF4-FFF2-40B4-BE49-F238E27FC236}">
                <a16:creationId xmlns:a16="http://schemas.microsoft.com/office/drawing/2014/main" id="{E3C7FC72-D1EC-8818-BD08-9AC12ADDEF4B}"/>
              </a:ext>
            </a:extLst>
          </p:cNvPr>
          <p:cNvSpPr txBox="1"/>
          <p:nvPr/>
        </p:nvSpPr>
        <p:spPr>
          <a:xfrm>
            <a:off x="533400" y="9718572"/>
            <a:ext cx="15592014" cy="369332"/>
          </a:xfrm>
          <a:prstGeom prst="rect">
            <a:avLst/>
          </a:prstGeom>
          <a:noFill/>
        </p:spPr>
        <p:txBody>
          <a:bodyPr wrap="square">
            <a:spAutoFit/>
          </a:bodyPr>
          <a:lstStyle/>
          <a:p>
            <a:r>
              <a:rPr lang="en-US" spc="224" dirty="0">
                <a:latin typeface="Arial" panose="020B0604020202020204" pitchFamily="34" charset="0"/>
                <a:cs typeface="Arial" panose="020B0604020202020204" pitchFamily="34" charset="0"/>
              </a:rPr>
              <a:t>Pada Deep Learning </a:t>
            </a:r>
            <a:r>
              <a:rPr lang="en-US" spc="224" dirty="0" err="1">
                <a:latin typeface="Arial" panose="020B0604020202020204" pitchFamily="34" charset="0"/>
                <a:cs typeface="Arial" panose="020B0604020202020204" pitchFamily="34" charset="0"/>
              </a:rPr>
              <a:t>bisa</a:t>
            </a:r>
            <a:r>
              <a:rPr lang="en-US" spc="224" dirty="0">
                <a:latin typeface="Arial" panose="020B0604020202020204" pitchFamily="34" charset="0"/>
                <a:cs typeface="Arial" panose="020B0604020202020204" pitchFamily="34" charset="0"/>
              </a:rPr>
              <a:t> </a:t>
            </a:r>
            <a:r>
              <a:rPr lang="en-US" spc="224" dirty="0" err="1">
                <a:latin typeface="Arial" panose="020B0604020202020204" pitchFamily="34" charset="0"/>
                <a:cs typeface="Arial" panose="020B0604020202020204" pitchFamily="34" charset="0"/>
              </a:rPr>
              <a:t>menggunakan</a:t>
            </a:r>
            <a:r>
              <a:rPr lang="en-US" spc="224" dirty="0">
                <a:latin typeface="Arial" panose="020B0604020202020204" pitchFamily="34" charset="0"/>
                <a:cs typeface="Arial" panose="020B0604020202020204" pitchFamily="34" charset="0"/>
              </a:rPr>
              <a:t> performance matrix di </a:t>
            </a:r>
            <a:r>
              <a:rPr lang="en-US" spc="224" dirty="0" err="1">
                <a:latin typeface="Arial" panose="020B0604020202020204" pitchFamily="34" charset="0"/>
                <a:cs typeface="Arial" panose="020B0604020202020204" pitchFamily="34" charset="0"/>
              </a:rPr>
              <a:t>regresi</a:t>
            </a:r>
            <a:r>
              <a:rPr lang="en-US" spc="224" dirty="0">
                <a:latin typeface="Arial" panose="020B0604020202020204" pitchFamily="34" charset="0"/>
                <a:cs typeface="Arial" panose="020B0604020202020204" pitchFamily="34" charset="0"/>
              </a:rPr>
              <a:t> </a:t>
            </a:r>
            <a:r>
              <a:rPr lang="en-US" spc="224" dirty="0" err="1">
                <a:latin typeface="Arial" panose="020B0604020202020204" pitchFamily="34" charset="0"/>
                <a:cs typeface="Arial" panose="020B0604020202020204" pitchFamily="34" charset="0"/>
              </a:rPr>
              <a:t>maupun</a:t>
            </a:r>
            <a:r>
              <a:rPr lang="en-US" spc="224" dirty="0">
                <a:latin typeface="Arial" panose="020B0604020202020204" pitchFamily="34" charset="0"/>
                <a:cs typeface="Arial" panose="020B0604020202020204" pitchFamily="34" charset="0"/>
              </a:rPr>
              <a:t> classification </a:t>
            </a:r>
            <a:r>
              <a:rPr lang="en-US" spc="224" dirty="0" err="1">
                <a:latin typeface="Arial" panose="020B0604020202020204" pitchFamily="34" charset="0"/>
                <a:cs typeface="Arial" panose="020B0604020202020204" pitchFamily="34" charset="0"/>
              </a:rPr>
              <a:t>tergantung</a:t>
            </a:r>
            <a:r>
              <a:rPr lang="en-US" spc="224" dirty="0">
                <a:latin typeface="Arial" panose="020B0604020202020204" pitchFamily="34" charset="0"/>
                <a:cs typeface="Arial" panose="020B0604020202020204" pitchFamily="34" charset="0"/>
              </a:rPr>
              <a:t> case-</a:t>
            </a:r>
            <a:r>
              <a:rPr lang="en-US" spc="224" dirty="0" err="1">
                <a:latin typeface="Arial" panose="020B0604020202020204" pitchFamily="34" charset="0"/>
                <a:cs typeface="Arial" panose="020B0604020202020204" pitchFamily="34" charset="0"/>
              </a:rPr>
              <a:t>nya</a:t>
            </a:r>
            <a:r>
              <a:rPr lang="en-US" spc="224" dirty="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graphicFrame>
            <p:nvGraphicFramePr>
              <p:cNvPr id="12" name="Table 13">
                <a:extLst>
                  <a:ext uri="{FF2B5EF4-FFF2-40B4-BE49-F238E27FC236}">
                    <a16:creationId xmlns:a16="http://schemas.microsoft.com/office/drawing/2014/main" id="{C77CA8C3-85F0-714D-2A62-13821E14ACF5}"/>
                  </a:ext>
                </a:extLst>
              </p:cNvPr>
              <p:cNvGraphicFramePr>
                <a:graphicFrameLocks noGrp="1"/>
              </p:cNvGraphicFramePr>
              <p:nvPr/>
            </p:nvGraphicFramePr>
            <p:xfrm>
              <a:off x="6096000" y="2197766"/>
              <a:ext cx="10504902" cy="5514658"/>
            </p:xfrm>
            <a:graphic>
              <a:graphicData uri="http://schemas.openxmlformats.org/drawingml/2006/table">
                <a:tbl>
                  <a:tblPr firstRow="1" bandRow="1">
                    <a:tableStyleId>{9D7B26C5-4107-4FEC-AEDC-1716B250A1EF}</a:tableStyleId>
                  </a:tblPr>
                  <a:tblGrid>
                    <a:gridCol w="5252451">
                      <a:extLst>
                        <a:ext uri="{9D8B030D-6E8A-4147-A177-3AD203B41FA5}">
                          <a16:colId xmlns:a16="http://schemas.microsoft.com/office/drawing/2014/main" val="943218034"/>
                        </a:ext>
                      </a:extLst>
                    </a:gridCol>
                    <a:gridCol w="5252451">
                      <a:extLst>
                        <a:ext uri="{9D8B030D-6E8A-4147-A177-3AD203B41FA5}">
                          <a16:colId xmlns:a16="http://schemas.microsoft.com/office/drawing/2014/main" val="3908907913"/>
                        </a:ext>
                      </a:extLst>
                    </a:gridCol>
                  </a:tblGrid>
                  <a:tr h="1227344">
                    <a:tc>
                      <a:txBody>
                        <a:bodyPr/>
                        <a:lstStyle/>
                        <a:p>
                          <a:pPr algn="ctr"/>
                          <a:r>
                            <a:rPr lang="en-GB" sz="2800" b="0" dirty="0">
                              <a:latin typeface="Arial" panose="020B0604020202020204" pitchFamily="34" charset="0"/>
                              <a:cs typeface="Arial" panose="020B0604020202020204" pitchFamily="34" charset="0"/>
                            </a:rPr>
                            <a:t>Mean squared error </a:t>
                          </a:r>
                          <a:endParaRPr lang="en-ID" sz="2800" b="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GB" sz="2800" b="1" i="1" smtClean="0">
                                    <a:latin typeface="Cambria Math" panose="02040503050406030204" pitchFamily="18" charset="0"/>
                                  </a:rPr>
                                  <m:t>𝑴𝑺𝑬</m:t>
                                </m:r>
                                <m:r>
                                  <a:rPr lang="en-GB" sz="2800" b="1" i="1" smtClean="0">
                                    <a:latin typeface="Cambria Math" panose="02040503050406030204" pitchFamily="18" charset="0"/>
                                  </a:rPr>
                                  <m:t>=</m:t>
                                </m:r>
                                <m:f>
                                  <m:fPr>
                                    <m:ctrlPr>
                                      <a:rPr lang="en-GB" sz="2800" b="1" i="1" smtClean="0">
                                        <a:latin typeface="Cambria Math" panose="02040503050406030204" pitchFamily="18" charset="0"/>
                                      </a:rPr>
                                    </m:ctrlPr>
                                  </m:fPr>
                                  <m:num>
                                    <m:r>
                                      <a:rPr lang="en-GB" sz="2800" b="1" i="1" smtClean="0">
                                        <a:latin typeface="Cambria Math" panose="02040503050406030204" pitchFamily="18" charset="0"/>
                                      </a:rPr>
                                      <m:t>𝟏</m:t>
                                    </m:r>
                                  </m:num>
                                  <m:den>
                                    <m:r>
                                      <a:rPr lang="en-GB" sz="2800" b="1" i="1" smtClean="0">
                                        <a:latin typeface="Cambria Math" panose="02040503050406030204" pitchFamily="18" charset="0"/>
                                      </a:rPr>
                                      <m:t>𝒏</m:t>
                                    </m:r>
                                  </m:den>
                                </m:f>
                                <m:nary>
                                  <m:naryPr>
                                    <m:chr m:val="∑"/>
                                    <m:ctrlPr>
                                      <a:rPr lang="en-GB" sz="2800" b="1" i="1" smtClean="0">
                                        <a:latin typeface="Cambria Math" panose="02040503050406030204" pitchFamily="18" charset="0"/>
                                      </a:rPr>
                                    </m:ctrlPr>
                                  </m:naryPr>
                                  <m:sub>
                                    <m:r>
                                      <m:rPr>
                                        <m:brk m:alnAt="23"/>
                                      </m:rPr>
                                      <a:rPr lang="en-GB" sz="2800" b="1" i="1" smtClean="0">
                                        <a:latin typeface="Cambria Math" panose="02040503050406030204" pitchFamily="18" charset="0"/>
                                      </a:rPr>
                                      <m:t>𝒕</m:t>
                                    </m:r>
                                    <m:r>
                                      <a:rPr lang="en-GB" sz="2800" b="1" i="1" smtClean="0">
                                        <a:latin typeface="Cambria Math" panose="02040503050406030204" pitchFamily="18" charset="0"/>
                                      </a:rPr>
                                      <m:t>=</m:t>
                                    </m:r>
                                    <m:r>
                                      <a:rPr lang="en-GB" sz="2800" b="1" i="1" smtClean="0">
                                        <a:latin typeface="Cambria Math" panose="02040503050406030204" pitchFamily="18" charset="0"/>
                                      </a:rPr>
                                      <m:t>𝟏</m:t>
                                    </m:r>
                                  </m:sub>
                                  <m:sup>
                                    <m:r>
                                      <a:rPr lang="en-GB" sz="2800" b="1" i="1" smtClean="0">
                                        <a:latin typeface="Cambria Math" panose="02040503050406030204" pitchFamily="18" charset="0"/>
                                      </a:rPr>
                                      <m:t>𝒏</m:t>
                                    </m:r>
                                  </m:sup>
                                  <m:e>
                                    <m:sSup>
                                      <m:sSupPr>
                                        <m:ctrlPr>
                                          <a:rPr lang="en-US" sz="2800" b="1" i="1" smtClean="0">
                                            <a:latin typeface="Cambria Math" panose="02040503050406030204" pitchFamily="18" charset="0"/>
                                          </a:rPr>
                                        </m:ctrlPr>
                                      </m:sSupPr>
                                      <m:e>
                                        <m:d>
                                          <m:dPr>
                                            <m:ctrlPr>
                                              <a:rPr lang="en-US" sz="2800" b="1" i="1" smtClean="0">
                                                <a:latin typeface="Cambria Math" panose="02040503050406030204" pitchFamily="18" charset="0"/>
                                              </a:rPr>
                                            </m:ctrlPr>
                                          </m:dPr>
                                          <m:e>
                                            <m:acc>
                                              <m:accPr>
                                                <m:chr m:val="̂"/>
                                                <m:ctrlPr>
                                                  <a:rPr lang="en-US" sz="2800" b="1" i="1" smtClean="0">
                                                    <a:latin typeface="Cambria Math" panose="02040503050406030204" pitchFamily="18" charset="0"/>
                                                  </a:rPr>
                                                </m:ctrlPr>
                                              </m:accP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𝒚</m:t>
                                                    </m:r>
                                                  </m:e>
                                                  <m:sub>
                                                    <m:r>
                                                      <a:rPr lang="en-US" sz="2800" b="1" i="1" smtClean="0">
                                                        <a:latin typeface="Cambria Math" panose="02040503050406030204" pitchFamily="18" charset="0"/>
                                                      </a:rPr>
                                                      <m:t>𝒕</m:t>
                                                    </m:r>
                                                  </m:sub>
                                                </m:sSub>
                                              </m:e>
                                            </m:acc>
                                            <m:r>
                                              <a:rPr lang="en-US" sz="2800" b="1" i="1" smtClean="0">
                                                <a:latin typeface="Cambria Math" panose="02040503050406030204" pitchFamily="18" charset="0"/>
                                              </a:rPr>
                                              <m:t> −</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𝒚</m:t>
                                                </m:r>
                                              </m:e>
                                              <m:sub>
                                                <m:r>
                                                  <a:rPr lang="en-US" sz="2800" b="1" i="1" smtClean="0">
                                                    <a:latin typeface="Cambria Math" panose="02040503050406030204" pitchFamily="18" charset="0"/>
                                                  </a:rPr>
                                                  <m:t>𝒕</m:t>
                                                </m:r>
                                              </m:sub>
                                            </m:sSub>
                                          </m:e>
                                        </m:d>
                                      </m:e>
                                      <m:sup>
                                        <m:r>
                                          <a:rPr lang="en-US" sz="2800" b="1" i="1" smtClean="0">
                                            <a:latin typeface="Cambria Math" panose="02040503050406030204" pitchFamily="18" charset="0"/>
                                          </a:rPr>
                                          <m:t>𝟐</m:t>
                                        </m:r>
                                      </m:sup>
                                    </m:sSup>
                                  </m:e>
                                </m:nary>
                              </m:oMath>
                            </m:oMathPara>
                          </a14:m>
                          <a:endParaRPr lang="en-ID"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8650864"/>
                      </a:ext>
                    </a:extLst>
                  </a:tr>
                  <a:tr h="1713771">
                    <a:tc>
                      <a:txBody>
                        <a:bodyPr/>
                        <a:lstStyle/>
                        <a:p>
                          <a:pPr algn="ctr"/>
                          <a:r>
                            <a:rPr lang="en-GB" sz="2800" dirty="0">
                              <a:latin typeface="Arial" panose="020B0604020202020204" pitchFamily="34" charset="0"/>
                              <a:cs typeface="Arial" panose="020B0604020202020204" pitchFamily="34" charset="0"/>
                            </a:rPr>
                            <a:t>Root mean squared error</a:t>
                          </a:r>
                          <a:endParaRPr lang="en-ID"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GB" sz="2800" b="1" i="1" smtClean="0">
                                    <a:latin typeface="Cambria Math" panose="02040503050406030204" pitchFamily="18" charset="0"/>
                                  </a:rPr>
                                  <m:t>𝑹𝑴𝑺𝑬</m:t>
                                </m:r>
                                <m:r>
                                  <a:rPr lang="en-GB" sz="2800" b="1" i="1" smtClean="0">
                                    <a:latin typeface="Cambria Math" panose="02040503050406030204" pitchFamily="18" charset="0"/>
                                  </a:rPr>
                                  <m:t>=</m:t>
                                </m:r>
                                <m:rad>
                                  <m:radPr>
                                    <m:degHide m:val="on"/>
                                    <m:ctrlPr>
                                      <a:rPr lang="en-GB" sz="2800" b="1" i="1" smtClean="0">
                                        <a:latin typeface="Cambria Math" panose="02040503050406030204" pitchFamily="18" charset="0"/>
                                      </a:rPr>
                                    </m:ctrlPr>
                                  </m:radPr>
                                  <m:deg/>
                                  <m:e>
                                    <m:f>
                                      <m:fPr>
                                        <m:ctrlPr>
                                          <a:rPr lang="en-GB" sz="2800" b="1" i="1" smtClean="0">
                                            <a:latin typeface="Cambria Math" panose="02040503050406030204" pitchFamily="18" charset="0"/>
                                          </a:rPr>
                                        </m:ctrlPr>
                                      </m:fPr>
                                      <m:num>
                                        <m:r>
                                          <a:rPr lang="en-GB" sz="2800" b="1" i="1" smtClean="0">
                                            <a:latin typeface="Cambria Math" panose="02040503050406030204" pitchFamily="18" charset="0"/>
                                          </a:rPr>
                                          <m:t>𝟏</m:t>
                                        </m:r>
                                      </m:num>
                                      <m:den>
                                        <m:r>
                                          <a:rPr lang="en-GB" sz="2800" b="1" i="1" smtClean="0">
                                            <a:latin typeface="Cambria Math" panose="02040503050406030204" pitchFamily="18" charset="0"/>
                                          </a:rPr>
                                          <m:t>𝒏</m:t>
                                        </m:r>
                                      </m:den>
                                    </m:f>
                                    <m:nary>
                                      <m:naryPr>
                                        <m:chr m:val="∑"/>
                                        <m:ctrlPr>
                                          <a:rPr lang="en-GB" sz="2800" b="1" i="1" smtClean="0">
                                            <a:latin typeface="Cambria Math" panose="02040503050406030204" pitchFamily="18" charset="0"/>
                                          </a:rPr>
                                        </m:ctrlPr>
                                      </m:naryPr>
                                      <m:sub>
                                        <m:r>
                                          <m:rPr>
                                            <m:brk m:alnAt="23"/>
                                          </m:rPr>
                                          <a:rPr lang="en-GB" sz="2800" b="1" i="1" smtClean="0">
                                            <a:latin typeface="Cambria Math" panose="02040503050406030204" pitchFamily="18" charset="0"/>
                                          </a:rPr>
                                          <m:t>𝒕</m:t>
                                        </m:r>
                                        <m:r>
                                          <a:rPr lang="en-GB" sz="2800" b="1" i="1" smtClean="0">
                                            <a:latin typeface="Cambria Math" panose="02040503050406030204" pitchFamily="18" charset="0"/>
                                          </a:rPr>
                                          <m:t>=</m:t>
                                        </m:r>
                                        <m:r>
                                          <a:rPr lang="en-GB" sz="2800" b="1" i="1" smtClean="0">
                                            <a:latin typeface="Cambria Math" panose="02040503050406030204" pitchFamily="18" charset="0"/>
                                          </a:rPr>
                                          <m:t>𝟏</m:t>
                                        </m:r>
                                      </m:sub>
                                      <m:sup>
                                        <m:r>
                                          <a:rPr lang="en-GB" sz="2800" b="1" i="1" smtClean="0">
                                            <a:latin typeface="Cambria Math" panose="02040503050406030204" pitchFamily="18" charset="0"/>
                                          </a:rPr>
                                          <m:t>𝒏</m:t>
                                        </m:r>
                                      </m:sup>
                                      <m:e>
                                        <m:sSup>
                                          <m:sSupPr>
                                            <m:ctrlPr>
                                              <a:rPr lang="en-US" sz="2800" b="1" i="1" smtClean="0">
                                                <a:latin typeface="Cambria Math" panose="02040503050406030204" pitchFamily="18" charset="0"/>
                                              </a:rPr>
                                            </m:ctrlPr>
                                          </m:sSupPr>
                                          <m:e>
                                            <m:d>
                                              <m:dPr>
                                                <m:ctrlPr>
                                                  <a:rPr lang="en-US" sz="2800" b="1" i="1" smtClean="0">
                                                    <a:latin typeface="Cambria Math" panose="02040503050406030204" pitchFamily="18" charset="0"/>
                                                  </a:rPr>
                                                </m:ctrlPr>
                                              </m:dPr>
                                              <m:e>
                                                <m:acc>
                                                  <m:accPr>
                                                    <m:chr m:val="̂"/>
                                                    <m:ctrlPr>
                                                      <a:rPr lang="en-US" sz="2800" b="1" i="1" smtClean="0">
                                                        <a:latin typeface="Cambria Math" panose="02040503050406030204" pitchFamily="18" charset="0"/>
                                                      </a:rPr>
                                                    </m:ctrlPr>
                                                  </m:accP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𝒚</m:t>
                                                        </m:r>
                                                      </m:e>
                                                      <m:sub>
                                                        <m:r>
                                                          <a:rPr lang="en-US" sz="2800" b="1" i="1" smtClean="0">
                                                            <a:latin typeface="Cambria Math" panose="02040503050406030204" pitchFamily="18" charset="0"/>
                                                          </a:rPr>
                                                          <m:t>𝒕</m:t>
                                                        </m:r>
                                                      </m:sub>
                                                    </m:sSub>
                                                  </m:e>
                                                </m:acc>
                                                <m:r>
                                                  <a:rPr lang="en-US" sz="2800" b="1" i="1" smtClean="0">
                                                    <a:latin typeface="Cambria Math" panose="02040503050406030204" pitchFamily="18" charset="0"/>
                                                  </a:rPr>
                                                  <m:t> −</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𝒚</m:t>
                                                    </m:r>
                                                  </m:e>
                                                  <m:sub>
                                                    <m:r>
                                                      <a:rPr lang="en-US" sz="2800" b="1" i="1" smtClean="0">
                                                        <a:latin typeface="Cambria Math" panose="02040503050406030204" pitchFamily="18" charset="0"/>
                                                      </a:rPr>
                                                      <m:t>𝒕</m:t>
                                                    </m:r>
                                                  </m:sub>
                                                </m:sSub>
                                              </m:e>
                                            </m:d>
                                          </m:e>
                                          <m:sup>
                                            <m:r>
                                              <a:rPr lang="en-US" sz="2800" b="1" i="1" smtClean="0">
                                                <a:latin typeface="Cambria Math" panose="02040503050406030204" pitchFamily="18" charset="0"/>
                                              </a:rPr>
                                              <m:t>𝟐</m:t>
                                            </m:r>
                                          </m:sup>
                                        </m:sSup>
                                      </m:e>
                                    </m:nary>
                                  </m:e>
                                </m:rad>
                              </m:oMath>
                            </m:oMathPara>
                          </a14:m>
                          <a:endParaRPr lang="en-ID"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5790973"/>
                      </a:ext>
                    </a:extLst>
                  </a:tr>
                  <a:tr h="1227344">
                    <a:tc>
                      <a:txBody>
                        <a:bodyPr/>
                        <a:lstStyle/>
                        <a:p>
                          <a:pPr algn="ctr"/>
                          <a:r>
                            <a:rPr lang="en-GB" sz="2800" dirty="0">
                              <a:latin typeface="Arial" panose="020B0604020202020204" pitchFamily="34" charset="0"/>
                              <a:cs typeface="Arial" panose="020B0604020202020204" pitchFamily="34" charset="0"/>
                            </a:rPr>
                            <a:t>Mean absolute error</a:t>
                          </a:r>
                          <a:endParaRPr lang="en-ID"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GB" sz="2800" b="1" i="1" smtClean="0">
                                    <a:latin typeface="Cambria Math" panose="02040503050406030204" pitchFamily="18" charset="0"/>
                                  </a:rPr>
                                  <m:t>𝑴𝑨𝑬</m:t>
                                </m:r>
                                <m:r>
                                  <a:rPr lang="en-GB" sz="2800" b="1" i="1" smtClean="0">
                                    <a:latin typeface="Cambria Math" panose="02040503050406030204" pitchFamily="18" charset="0"/>
                                  </a:rPr>
                                  <m:t>=</m:t>
                                </m:r>
                                <m:f>
                                  <m:fPr>
                                    <m:ctrlPr>
                                      <a:rPr lang="en-GB" sz="2800" b="1" i="1" smtClean="0">
                                        <a:latin typeface="Cambria Math" panose="02040503050406030204" pitchFamily="18" charset="0"/>
                                      </a:rPr>
                                    </m:ctrlPr>
                                  </m:fPr>
                                  <m:num>
                                    <m:r>
                                      <a:rPr lang="en-GB" sz="2800" b="1" i="1" smtClean="0">
                                        <a:latin typeface="Cambria Math" panose="02040503050406030204" pitchFamily="18" charset="0"/>
                                      </a:rPr>
                                      <m:t>𝟏</m:t>
                                    </m:r>
                                  </m:num>
                                  <m:den>
                                    <m:r>
                                      <a:rPr lang="en-GB" sz="2800" b="1" i="1" smtClean="0">
                                        <a:latin typeface="Cambria Math" panose="02040503050406030204" pitchFamily="18" charset="0"/>
                                      </a:rPr>
                                      <m:t>𝒏</m:t>
                                    </m:r>
                                  </m:den>
                                </m:f>
                                <m:nary>
                                  <m:naryPr>
                                    <m:chr m:val="∑"/>
                                    <m:ctrlPr>
                                      <a:rPr lang="en-GB" sz="2800" b="1" i="1" smtClean="0">
                                        <a:latin typeface="Cambria Math" panose="02040503050406030204" pitchFamily="18" charset="0"/>
                                      </a:rPr>
                                    </m:ctrlPr>
                                  </m:naryPr>
                                  <m:sub>
                                    <m:r>
                                      <m:rPr>
                                        <m:brk m:alnAt="23"/>
                                      </m:rPr>
                                      <a:rPr lang="en-GB" sz="2800" b="1" i="1" smtClean="0">
                                        <a:latin typeface="Cambria Math" panose="02040503050406030204" pitchFamily="18" charset="0"/>
                                      </a:rPr>
                                      <m:t>𝒕</m:t>
                                    </m:r>
                                    <m:r>
                                      <a:rPr lang="en-GB" sz="2800" b="1" i="1" smtClean="0">
                                        <a:latin typeface="Cambria Math" panose="02040503050406030204" pitchFamily="18" charset="0"/>
                                      </a:rPr>
                                      <m:t>=</m:t>
                                    </m:r>
                                    <m:r>
                                      <a:rPr lang="en-GB" sz="2800" b="1" i="1" smtClean="0">
                                        <a:latin typeface="Cambria Math" panose="02040503050406030204" pitchFamily="18" charset="0"/>
                                      </a:rPr>
                                      <m:t>𝟏</m:t>
                                    </m:r>
                                  </m:sub>
                                  <m:sup>
                                    <m:r>
                                      <a:rPr lang="en-GB" sz="2800" b="1" i="1" smtClean="0">
                                        <a:latin typeface="Cambria Math" panose="02040503050406030204" pitchFamily="18" charset="0"/>
                                      </a:rPr>
                                      <m:t>𝒏</m:t>
                                    </m:r>
                                  </m:sup>
                                  <m:e>
                                    <m:d>
                                      <m:dPr>
                                        <m:begChr m:val="|"/>
                                        <m:endChr m:val="|"/>
                                        <m:ctrlPr>
                                          <a:rPr lang="en-GB" sz="2800" b="1" i="1" smtClean="0">
                                            <a:latin typeface="Cambria Math" panose="02040503050406030204" pitchFamily="18" charset="0"/>
                                          </a:rPr>
                                        </m:ctrlPr>
                                      </m:dPr>
                                      <m:e>
                                        <m:acc>
                                          <m:accPr>
                                            <m:chr m:val="̂"/>
                                            <m:ctrlPr>
                                              <a:rPr lang="en-US" sz="2800" b="1" i="1" smtClean="0">
                                                <a:latin typeface="Cambria Math" panose="02040503050406030204" pitchFamily="18" charset="0"/>
                                              </a:rPr>
                                            </m:ctrlPr>
                                          </m:accP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𝒚</m:t>
                                                </m:r>
                                              </m:e>
                                              <m:sub>
                                                <m:r>
                                                  <a:rPr lang="en-US" sz="2800" b="1" i="1" smtClean="0">
                                                    <a:latin typeface="Cambria Math" panose="02040503050406030204" pitchFamily="18" charset="0"/>
                                                  </a:rPr>
                                                  <m:t>𝒊</m:t>
                                                </m:r>
                                              </m:sub>
                                            </m:sSub>
                                          </m:e>
                                        </m:acc>
                                        <m:r>
                                          <a:rPr lang="en-US" sz="2800" b="1" i="1" smtClean="0">
                                            <a:latin typeface="Cambria Math" panose="02040503050406030204" pitchFamily="18" charset="0"/>
                                          </a:rPr>
                                          <m:t> −</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𝒚</m:t>
                                            </m:r>
                                          </m:e>
                                          <m:sub>
                                            <m:r>
                                              <a:rPr lang="en-US" sz="2800" b="1" i="1" smtClean="0">
                                                <a:latin typeface="Cambria Math" panose="02040503050406030204" pitchFamily="18" charset="0"/>
                                              </a:rPr>
                                              <m:t>𝒊</m:t>
                                            </m:r>
                                          </m:sub>
                                        </m:sSub>
                                      </m:e>
                                    </m:d>
                                  </m:e>
                                </m:nary>
                              </m:oMath>
                            </m:oMathPara>
                          </a14:m>
                          <a:endParaRPr lang="en-ID"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2049618"/>
                      </a:ext>
                    </a:extLst>
                  </a:tr>
                  <a:tr h="1227344">
                    <a:tc>
                      <a:txBody>
                        <a:bodyPr/>
                        <a:lstStyle/>
                        <a:p>
                          <a:pPr algn="ctr"/>
                          <a:r>
                            <a:rPr lang="en-GB" sz="2800" dirty="0">
                              <a:latin typeface="Arial" panose="020B0604020202020204" pitchFamily="34" charset="0"/>
                              <a:cs typeface="Arial" panose="020B0604020202020204" pitchFamily="34" charset="0"/>
                            </a:rPr>
                            <a:t>Mean absolute percentage error </a:t>
                          </a:r>
                          <a:endParaRPr lang="en-ID"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GB" sz="2800" b="1" i="1" smtClean="0">
                                    <a:latin typeface="Cambria Math" panose="02040503050406030204" pitchFamily="18" charset="0"/>
                                  </a:rPr>
                                  <m:t>𝑴𝑨𝑷𝑬</m:t>
                                </m:r>
                                <m:r>
                                  <a:rPr lang="en-GB" sz="2800" b="1" i="1" smtClean="0">
                                    <a:latin typeface="Cambria Math" panose="02040503050406030204" pitchFamily="18" charset="0"/>
                                  </a:rPr>
                                  <m:t>=</m:t>
                                </m:r>
                                <m:f>
                                  <m:fPr>
                                    <m:ctrlPr>
                                      <a:rPr lang="en-GB" sz="2800" b="1" i="1" smtClean="0">
                                        <a:latin typeface="Cambria Math" panose="02040503050406030204" pitchFamily="18" charset="0"/>
                                      </a:rPr>
                                    </m:ctrlPr>
                                  </m:fPr>
                                  <m:num>
                                    <m:r>
                                      <a:rPr lang="en-GB" sz="2800" b="1" i="1" smtClean="0">
                                        <a:latin typeface="Cambria Math" panose="02040503050406030204" pitchFamily="18" charset="0"/>
                                      </a:rPr>
                                      <m:t>𝟏𝟎𝟎</m:t>
                                    </m:r>
                                    <m:r>
                                      <a:rPr lang="en-GB" sz="2800" b="1" i="1" smtClean="0">
                                        <a:latin typeface="Cambria Math" panose="02040503050406030204" pitchFamily="18" charset="0"/>
                                      </a:rPr>
                                      <m:t>%</m:t>
                                    </m:r>
                                  </m:num>
                                  <m:den>
                                    <m:r>
                                      <a:rPr lang="en-GB" sz="2800" b="1" i="1" smtClean="0">
                                        <a:latin typeface="Cambria Math" panose="02040503050406030204" pitchFamily="18" charset="0"/>
                                      </a:rPr>
                                      <m:t>𝒏</m:t>
                                    </m:r>
                                  </m:den>
                                </m:f>
                                <m:nary>
                                  <m:naryPr>
                                    <m:chr m:val="∑"/>
                                    <m:ctrlPr>
                                      <a:rPr lang="en-GB" sz="2800" b="1" i="1" smtClean="0">
                                        <a:latin typeface="Cambria Math" panose="02040503050406030204" pitchFamily="18" charset="0"/>
                                      </a:rPr>
                                    </m:ctrlPr>
                                  </m:naryPr>
                                  <m:sub>
                                    <m:r>
                                      <m:rPr>
                                        <m:brk m:alnAt="23"/>
                                      </m:rPr>
                                      <a:rPr lang="en-GB" sz="2800" b="1" i="1" smtClean="0">
                                        <a:latin typeface="Cambria Math" panose="02040503050406030204" pitchFamily="18" charset="0"/>
                                      </a:rPr>
                                      <m:t>𝒕</m:t>
                                    </m:r>
                                    <m:r>
                                      <a:rPr lang="en-GB" sz="2800" b="1" i="1" smtClean="0">
                                        <a:latin typeface="Cambria Math" panose="02040503050406030204" pitchFamily="18" charset="0"/>
                                      </a:rPr>
                                      <m:t>=</m:t>
                                    </m:r>
                                    <m:r>
                                      <a:rPr lang="en-GB" sz="2800" b="1" i="1" smtClean="0">
                                        <a:latin typeface="Cambria Math" panose="02040503050406030204" pitchFamily="18" charset="0"/>
                                      </a:rPr>
                                      <m:t>𝟏</m:t>
                                    </m:r>
                                  </m:sub>
                                  <m:sup>
                                    <m:r>
                                      <a:rPr lang="en-GB" sz="2800" b="1" i="1" smtClean="0">
                                        <a:latin typeface="Cambria Math" panose="02040503050406030204" pitchFamily="18" charset="0"/>
                                      </a:rPr>
                                      <m:t>𝒏</m:t>
                                    </m:r>
                                  </m:sup>
                                  <m:e>
                                    <m:f>
                                      <m:fPr>
                                        <m:ctrlPr>
                                          <a:rPr lang="en-GB" sz="2800" b="1" i="1" smtClean="0">
                                            <a:latin typeface="Cambria Math" panose="02040503050406030204" pitchFamily="18" charset="0"/>
                                          </a:rPr>
                                        </m:ctrlPr>
                                      </m:fPr>
                                      <m:num>
                                        <m:acc>
                                          <m:accPr>
                                            <m:chr m:val="̂"/>
                                            <m:ctrlPr>
                                              <a:rPr lang="en-US" sz="2800" b="1" i="1" smtClean="0">
                                                <a:latin typeface="Cambria Math" panose="02040503050406030204" pitchFamily="18" charset="0"/>
                                              </a:rPr>
                                            </m:ctrlPr>
                                          </m:accPr>
                                          <m:e>
                                            <m:r>
                                              <a:rPr lang="en-US" sz="2800" b="1" i="1" smtClean="0">
                                                <a:latin typeface="Cambria Math" panose="02040503050406030204" pitchFamily="18" charset="0"/>
                                              </a:rPr>
                                              <m:t>|</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m:t>
                                                </m:r>
                                                <m:r>
                                                  <a:rPr lang="en-US" sz="2800" b="1" i="1" smtClean="0">
                                                    <a:latin typeface="Cambria Math" panose="02040503050406030204" pitchFamily="18" charset="0"/>
                                                  </a:rPr>
                                                  <m:t>𝒚</m:t>
                                                </m:r>
                                              </m:e>
                                              <m:sub>
                                                <m:r>
                                                  <a:rPr lang="en-US" sz="2800" b="1" i="1" smtClean="0">
                                                    <a:latin typeface="Cambria Math" panose="02040503050406030204" pitchFamily="18" charset="0"/>
                                                  </a:rPr>
                                                  <m:t>𝒕</m:t>
                                                </m:r>
                                              </m:sub>
                                            </m:sSub>
                                          </m:e>
                                        </m:acc>
                                        <m:r>
                                          <a:rPr lang="en-US" sz="2800" b="1" i="1" smtClean="0">
                                            <a:latin typeface="Cambria Math" panose="02040503050406030204" pitchFamily="18" charset="0"/>
                                          </a:rPr>
                                          <m:t> −</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𝒚</m:t>
                                            </m:r>
                                          </m:e>
                                          <m:sub>
                                            <m:r>
                                              <a:rPr lang="en-US" sz="2800" b="1" i="1" smtClean="0">
                                                <a:latin typeface="Cambria Math" panose="02040503050406030204" pitchFamily="18" charset="0"/>
                                              </a:rPr>
                                              <m:t>𝒕</m:t>
                                            </m:r>
                                          </m:sub>
                                        </m:sSub>
                                        <m:r>
                                          <a:rPr lang="en-US" sz="2800" b="1" i="1" smtClean="0">
                                            <a:latin typeface="Cambria Math" panose="02040503050406030204" pitchFamily="18" charset="0"/>
                                          </a:rPr>
                                          <m:t>)|</m:t>
                                        </m:r>
                                      </m:num>
                                      <m:den>
                                        <m:sSub>
                                          <m:sSubPr>
                                            <m:ctrlPr>
                                              <a:rPr lang="en-GB" sz="2800" b="1" i="1" smtClean="0">
                                                <a:latin typeface="Cambria Math" panose="02040503050406030204" pitchFamily="18" charset="0"/>
                                              </a:rPr>
                                            </m:ctrlPr>
                                          </m:sSubPr>
                                          <m:e>
                                            <m:r>
                                              <a:rPr lang="en-GB" sz="2800" b="1" i="1" smtClean="0">
                                                <a:latin typeface="Cambria Math" panose="02040503050406030204" pitchFamily="18" charset="0"/>
                                              </a:rPr>
                                              <m:t>𝒚</m:t>
                                            </m:r>
                                          </m:e>
                                          <m:sub>
                                            <m:r>
                                              <a:rPr lang="en-GB" sz="2800" b="1" i="1" smtClean="0">
                                                <a:latin typeface="Cambria Math" panose="02040503050406030204" pitchFamily="18" charset="0"/>
                                              </a:rPr>
                                              <m:t>𝒕</m:t>
                                            </m:r>
                                          </m:sub>
                                        </m:sSub>
                                      </m:den>
                                    </m:f>
                                  </m:e>
                                </m:nary>
                              </m:oMath>
                            </m:oMathPara>
                          </a14:m>
                          <a:endParaRPr lang="en-ID"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9482654"/>
                      </a:ext>
                    </a:extLst>
                  </a:tr>
                </a:tbl>
              </a:graphicData>
            </a:graphic>
          </p:graphicFrame>
        </mc:Choice>
        <mc:Fallback xmlns="">
          <p:graphicFrame>
            <p:nvGraphicFramePr>
              <p:cNvPr id="12" name="Table 13">
                <a:extLst>
                  <a:ext uri="{FF2B5EF4-FFF2-40B4-BE49-F238E27FC236}">
                    <a16:creationId xmlns:a16="http://schemas.microsoft.com/office/drawing/2014/main" id="{C77CA8C3-85F0-714D-2A62-13821E14ACF5}"/>
                  </a:ext>
                </a:extLst>
              </p:cNvPr>
              <p:cNvGraphicFramePr>
                <a:graphicFrameLocks noGrp="1"/>
              </p:cNvGraphicFramePr>
              <p:nvPr>
                <p:extLst>
                  <p:ext uri="{D42A27DB-BD31-4B8C-83A1-F6EECF244321}">
                    <p14:modId xmlns:p14="http://schemas.microsoft.com/office/powerpoint/2010/main" val="3985314949"/>
                  </p:ext>
                </p:extLst>
              </p:nvPr>
            </p:nvGraphicFramePr>
            <p:xfrm>
              <a:off x="6096000" y="2197766"/>
              <a:ext cx="10504902" cy="5514658"/>
            </p:xfrm>
            <a:graphic>
              <a:graphicData uri="http://schemas.openxmlformats.org/drawingml/2006/table">
                <a:tbl>
                  <a:tblPr firstRow="1" bandRow="1">
                    <a:tableStyleId>{9D7B26C5-4107-4FEC-AEDC-1716B250A1EF}</a:tableStyleId>
                  </a:tblPr>
                  <a:tblGrid>
                    <a:gridCol w="5252451">
                      <a:extLst>
                        <a:ext uri="{9D8B030D-6E8A-4147-A177-3AD203B41FA5}">
                          <a16:colId xmlns:a16="http://schemas.microsoft.com/office/drawing/2014/main" val="943218034"/>
                        </a:ext>
                      </a:extLst>
                    </a:gridCol>
                    <a:gridCol w="5252451">
                      <a:extLst>
                        <a:ext uri="{9D8B030D-6E8A-4147-A177-3AD203B41FA5}">
                          <a16:colId xmlns:a16="http://schemas.microsoft.com/office/drawing/2014/main" val="3908907913"/>
                        </a:ext>
                      </a:extLst>
                    </a:gridCol>
                  </a:tblGrid>
                  <a:tr h="1254379">
                    <a:tc>
                      <a:txBody>
                        <a:bodyPr/>
                        <a:lstStyle/>
                        <a:p>
                          <a:pPr algn="ctr"/>
                          <a:r>
                            <a:rPr lang="en-GB" sz="2800" b="0" dirty="0">
                              <a:latin typeface="Arial" panose="020B0604020202020204" pitchFamily="34" charset="0"/>
                              <a:cs typeface="Arial" panose="020B0604020202020204" pitchFamily="34" charset="0"/>
                            </a:rPr>
                            <a:t>Mean squared error </a:t>
                          </a:r>
                          <a:endParaRPr lang="en-ID" sz="2800" b="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0232" t="-485" r="-232" b="-340777"/>
                          </a:stretch>
                        </a:blipFill>
                      </a:tcPr>
                    </a:tc>
                    <a:extLst>
                      <a:ext uri="{0D108BD9-81ED-4DB2-BD59-A6C34878D82A}">
                        <a16:rowId xmlns:a16="http://schemas.microsoft.com/office/drawing/2014/main" val="3638650864"/>
                      </a:ext>
                    </a:extLst>
                  </a:tr>
                  <a:tr h="1751521">
                    <a:tc>
                      <a:txBody>
                        <a:bodyPr/>
                        <a:lstStyle/>
                        <a:p>
                          <a:pPr algn="ctr"/>
                          <a:r>
                            <a:rPr lang="en-GB" sz="2800" dirty="0">
                              <a:latin typeface="Arial" panose="020B0604020202020204" pitchFamily="34" charset="0"/>
                              <a:cs typeface="Arial" panose="020B0604020202020204" pitchFamily="34" charset="0"/>
                            </a:rPr>
                            <a:t>Root mean squared error</a:t>
                          </a:r>
                          <a:endParaRPr lang="en-ID"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0232" t="-71875" r="-232" b="-143750"/>
                          </a:stretch>
                        </a:blipFill>
                      </a:tcPr>
                    </a:tc>
                    <a:extLst>
                      <a:ext uri="{0D108BD9-81ED-4DB2-BD59-A6C34878D82A}">
                        <a16:rowId xmlns:a16="http://schemas.microsoft.com/office/drawing/2014/main" val="575790973"/>
                      </a:ext>
                    </a:extLst>
                  </a:tr>
                  <a:tr h="1254379">
                    <a:tc>
                      <a:txBody>
                        <a:bodyPr/>
                        <a:lstStyle/>
                        <a:p>
                          <a:pPr algn="ctr"/>
                          <a:r>
                            <a:rPr lang="en-GB" sz="2800" dirty="0">
                              <a:latin typeface="Arial" panose="020B0604020202020204" pitchFamily="34" charset="0"/>
                              <a:cs typeface="Arial" panose="020B0604020202020204" pitchFamily="34" charset="0"/>
                            </a:rPr>
                            <a:t>Mean absolute error</a:t>
                          </a:r>
                          <a:endParaRPr lang="en-ID"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0232" t="-240291" r="-232" b="-100971"/>
                          </a:stretch>
                        </a:blipFill>
                      </a:tcPr>
                    </a:tc>
                    <a:extLst>
                      <a:ext uri="{0D108BD9-81ED-4DB2-BD59-A6C34878D82A}">
                        <a16:rowId xmlns:a16="http://schemas.microsoft.com/office/drawing/2014/main" val="4012049618"/>
                      </a:ext>
                    </a:extLst>
                  </a:tr>
                  <a:tr h="1254379">
                    <a:tc>
                      <a:txBody>
                        <a:bodyPr/>
                        <a:lstStyle/>
                        <a:p>
                          <a:pPr algn="ctr"/>
                          <a:r>
                            <a:rPr lang="en-GB" sz="2800" dirty="0">
                              <a:latin typeface="Arial" panose="020B0604020202020204" pitchFamily="34" charset="0"/>
                              <a:cs typeface="Arial" panose="020B0604020202020204" pitchFamily="34" charset="0"/>
                            </a:rPr>
                            <a:t>Mean absolute percentage error </a:t>
                          </a:r>
                          <a:endParaRPr lang="en-ID"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0232" t="-340291" r="-232" b="-971"/>
                          </a:stretch>
                        </a:blipFill>
                      </a:tcPr>
                    </a:tc>
                    <a:extLst>
                      <a:ext uri="{0D108BD9-81ED-4DB2-BD59-A6C34878D82A}">
                        <a16:rowId xmlns:a16="http://schemas.microsoft.com/office/drawing/2014/main" val="879482654"/>
                      </a:ext>
                    </a:extLst>
                  </a:tr>
                </a:tbl>
              </a:graphicData>
            </a:graphic>
          </p:graphicFrame>
        </mc:Fallback>
      </mc:AlternateContent>
      <p:sp>
        <p:nvSpPr>
          <p:cNvPr id="14" name="TextBox 13">
            <a:extLst>
              <a:ext uri="{FF2B5EF4-FFF2-40B4-BE49-F238E27FC236}">
                <a16:creationId xmlns:a16="http://schemas.microsoft.com/office/drawing/2014/main" id="{44867A7E-247C-631E-A953-86E332DBEA79}"/>
              </a:ext>
            </a:extLst>
          </p:cNvPr>
          <p:cNvSpPr txBox="1"/>
          <p:nvPr/>
        </p:nvSpPr>
        <p:spPr>
          <a:xfrm>
            <a:off x="6096000" y="7918481"/>
            <a:ext cx="10617505" cy="1200329"/>
          </a:xfrm>
          <a:prstGeom prst="rect">
            <a:avLst/>
          </a:prstGeom>
          <a:noFill/>
        </p:spPr>
        <p:txBody>
          <a:bodyPr wrap="square">
            <a:spAutoFit/>
          </a:bodyPr>
          <a:lstStyle/>
          <a:p>
            <a:r>
              <a:rPr lang="en-US" sz="2400" spc="224" dirty="0" err="1">
                <a:latin typeface="DM Sans"/>
              </a:rPr>
              <a:t>ada</a:t>
            </a:r>
            <a:r>
              <a:rPr lang="en-US" sz="2400" spc="224" dirty="0">
                <a:latin typeface="DM Sans"/>
              </a:rPr>
              <a:t> </a:t>
            </a:r>
            <a:r>
              <a:rPr lang="en-US" sz="2400" spc="224" dirty="0" err="1">
                <a:latin typeface="DM Sans"/>
              </a:rPr>
              <a:t>tambahan</a:t>
            </a:r>
            <a:r>
              <a:rPr lang="en-US" sz="2400" spc="224" dirty="0">
                <a:latin typeface="DM Sans"/>
              </a:rPr>
              <a:t> :</a:t>
            </a:r>
          </a:p>
          <a:p>
            <a:r>
              <a:rPr lang="en-US" sz="2400" spc="224" dirty="0">
                <a:latin typeface="DM Sans"/>
              </a:rPr>
              <a:t>Statistical Assumptions : Linearity, Residual Distributions, </a:t>
            </a:r>
            <a:r>
              <a:rPr lang="en-US" sz="2400" spc="224" dirty="0" err="1">
                <a:latin typeface="DM Sans"/>
              </a:rPr>
              <a:t>Multicolinearity</a:t>
            </a:r>
            <a:r>
              <a:rPr lang="en-US" sz="2400" spc="224" dirty="0">
                <a:latin typeface="DM Sans"/>
              </a:rPr>
              <a:t>, Non-</a:t>
            </a:r>
            <a:r>
              <a:rPr lang="en-US" sz="2400" spc="224" dirty="0" err="1">
                <a:latin typeface="DM Sans"/>
              </a:rPr>
              <a:t>AutoCorrelations</a:t>
            </a:r>
            <a:endParaRPr lang="en-ID" sz="2400" dirty="0"/>
          </a:p>
        </p:txBody>
      </p:sp>
      <p:sp>
        <p:nvSpPr>
          <p:cNvPr id="16" name="TextBox 5">
            <a:extLst>
              <a:ext uri="{FF2B5EF4-FFF2-40B4-BE49-F238E27FC236}">
                <a16:creationId xmlns:a16="http://schemas.microsoft.com/office/drawing/2014/main" id="{A1A75D29-CF3E-D45D-9C4B-E9672662384A}"/>
              </a:ext>
            </a:extLst>
          </p:cNvPr>
          <p:cNvSpPr txBox="1"/>
          <p:nvPr/>
        </p:nvSpPr>
        <p:spPr>
          <a:xfrm>
            <a:off x="735921" y="425457"/>
            <a:ext cx="12972001" cy="983090"/>
          </a:xfrm>
          <a:prstGeom prst="rect">
            <a:avLst/>
          </a:prstGeom>
        </p:spPr>
        <p:txBody>
          <a:bodyPr wrap="square" lIns="0" tIns="0" rIns="0" bIns="0" rtlCol="0" anchor="t">
            <a:spAutoFit/>
          </a:bodyPr>
          <a:lstStyle/>
          <a:p>
            <a:pPr marL="0" lvl="0" indent="0">
              <a:lnSpc>
                <a:spcPts val="8400"/>
              </a:lnSpc>
            </a:pPr>
            <a:r>
              <a:rPr lang="en-US" sz="6000" b="1" spc="784" dirty="0">
                <a:solidFill>
                  <a:schemeClr val="accent6">
                    <a:lumMod val="75000"/>
                  </a:schemeClr>
                </a:solidFill>
                <a:latin typeface="Arial" panose="020B0604020202020204" pitchFamily="34" charset="0"/>
                <a:cs typeface="Arial" panose="020B0604020202020204" pitchFamily="34" charset="0"/>
              </a:rPr>
              <a:t>PERFORMANCE METRICS</a:t>
            </a:r>
          </a:p>
        </p:txBody>
      </p:sp>
    </p:spTree>
    <p:extLst>
      <p:ext uri="{BB962C8B-B14F-4D97-AF65-F5344CB8AC3E}">
        <p14:creationId xmlns:p14="http://schemas.microsoft.com/office/powerpoint/2010/main" val="2314396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97B2"/>
        </a:solidFill>
        <a:effectLst/>
      </p:bgPr>
    </p:bg>
    <p:spTree>
      <p:nvGrpSpPr>
        <p:cNvPr id="1" name="Shape 395"/>
        <p:cNvGrpSpPr/>
        <p:nvPr/>
      </p:nvGrpSpPr>
      <p:grpSpPr>
        <a:xfrm>
          <a:off x="0" y="0"/>
          <a:ext cx="0" cy="0"/>
          <a:chOff x="0" y="0"/>
          <a:chExt cx="0" cy="0"/>
        </a:xfrm>
      </p:grpSpPr>
      <p:sp>
        <p:nvSpPr>
          <p:cNvPr id="396" name="Google Shape;396;p13"/>
          <p:cNvSpPr/>
          <p:nvPr/>
        </p:nvSpPr>
        <p:spPr>
          <a:xfrm>
            <a:off x="-8169367" y="-10264537"/>
            <a:ext cx="15841853" cy="16255633"/>
          </a:xfrm>
          <a:custGeom>
            <a:avLst/>
            <a:gdLst/>
            <a:ahLst/>
            <a:cxnLst/>
            <a:rect l="l" t="t" r="r" b="b"/>
            <a:pathLst>
              <a:path w="15841853" h="16255633" extrusionOk="0">
                <a:moveTo>
                  <a:pt x="0" y="0"/>
                </a:moveTo>
                <a:lnTo>
                  <a:pt x="15841853" y="0"/>
                </a:lnTo>
                <a:lnTo>
                  <a:pt x="15841853" y="16255632"/>
                </a:lnTo>
                <a:lnTo>
                  <a:pt x="0" y="16255632"/>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7" name="Google Shape;397;p13"/>
          <p:cNvSpPr txBox="1"/>
          <p:nvPr/>
        </p:nvSpPr>
        <p:spPr>
          <a:xfrm>
            <a:off x="1643809" y="3987927"/>
            <a:ext cx="12057353" cy="3320076"/>
          </a:xfrm>
          <a:prstGeom prst="rect">
            <a:avLst/>
          </a:prstGeom>
          <a:noFill/>
          <a:ln>
            <a:noFill/>
          </a:ln>
        </p:spPr>
        <p:txBody>
          <a:bodyPr spcFirstLastPara="1" wrap="square" lIns="0" tIns="0" rIns="0" bIns="0" anchor="t" anchorCtr="0">
            <a:spAutoFit/>
          </a:bodyPr>
          <a:lstStyle/>
          <a:p>
            <a:pPr marL="0" marR="0" lvl="0" indent="0" algn="ctr" rtl="0">
              <a:lnSpc>
                <a:spcPct val="138005"/>
              </a:lnSpc>
              <a:spcBef>
                <a:spcPts val="0"/>
              </a:spcBef>
              <a:spcAft>
                <a:spcPts val="0"/>
              </a:spcAft>
              <a:buNone/>
            </a:pPr>
            <a:r>
              <a:rPr lang="en-US" sz="6399" b="1">
                <a:solidFill>
                  <a:srgbClr val="FFFFFF"/>
                </a:solidFill>
                <a:latin typeface="Arial"/>
                <a:ea typeface="Arial"/>
                <a:cs typeface="Arial"/>
                <a:sym typeface="Arial"/>
              </a:rPr>
              <a:t>CARA MENDAPATKAN DATASET UNTUK EXPLORATION</a:t>
            </a:r>
            <a:endParaRPr/>
          </a:p>
        </p:txBody>
      </p:sp>
      <p:sp>
        <p:nvSpPr>
          <p:cNvPr id="398" name="Google Shape;398;p13"/>
          <p:cNvSpPr/>
          <p:nvPr/>
        </p:nvSpPr>
        <p:spPr>
          <a:xfrm>
            <a:off x="13447294" y="-3843198"/>
            <a:ext cx="15841853" cy="16255633"/>
          </a:xfrm>
          <a:custGeom>
            <a:avLst/>
            <a:gdLst/>
            <a:ahLst/>
            <a:cxnLst/>
            <a:rect l="l" t="t" r="r" b="b"/>
            <a:pathLst>
              <a:path w="15841853" h="16255633" extrusionOk="0">
                <a:moveTo>
                  <a:pt x="0" y="0"/>
                </a:moveTo>
                <a:lnTo>
                  <a:pt x="15841853" y="0"/>
                </a:lnTo>
                <a:lnTo>
                  <a:pt x="15841853" y="16255632"/>
                </a:lnTo>
                <a:lnTo>
                  <a:pt x="0" y="16255632"/>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9" name="Google Shape;399;p13"/>
          <p:cNvSpPr/>
          <p:nvPr/>
        </p:nvSpPr>
        <p:spPr>
          <a:xfrm>
            <a:off x="-1265088" y="8523890"/>
            <a:ext cx="4957590" cy="4114800"/>
          </a:xfrm>
          <a:custGeom>
            <a:avLst/>
            <a:gdLst/>
            <a:ahLst/>
            <a:cxnLst/>
            <a:rect l="l" t="t" r="r" b="b"/>
            <a:pathLst>
              <a:path w="4957590" h="4114800" extrusionOk="0">
                <a:moveTo>
                  <a:pt x="0" y="0"/>
                </a:moveTo>
                <a:lnTo>
                  <a:pt x="4957590" y="0"/>
                </a:lnTo>
                <a:lnTo>
                  <a:pt x="4957590" y="4114800"/>
                </a:lnTo>
                <a:lnTo>
                  <a:pt x="0" y="4114800"/>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0" name="Google Shape;400;p13"/>
          <p:cNvSpPr/>
          <p:nvPr/>
        </p:nvSpPr>
        <p:spPr>
          <a:xfrm>
            <a:off x="166032" y="9505950"/>
            <a:ext cx="2095350" cy="622942"/>
          </a:xfrm>
          <a:custGeom>
            <a:avLst/>
            <a:gdLst/>
            <a:ahLst/>
            <a:cxnLst/>
            <a:rect l="l" t="t" r="r" b="b"/>
            <a:pathLst>
              <a:path w="2095350" h="622942" extrusionOk="0">
                <a:moveTo>
                  <a:pt x="0" y="0"/>
                </a:moveTo>
                <a:lnTo>
                  <a:pt x="2095350" y="0"/>
                </a:lnTo>
                <a:lnTo>
                  <a:pt x="2095350" y="622942"/>
                </a:lnTo>
                <a:lnTo>
                  <a:pt x="0" y="622942"/>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4"/>
          <p:cNvSpPr/>
          <p:nvPr/>
        </p:nvSpPr>
        <p:spPr>
          <a:xfrm>
            <a:off x="2779206" y="1920649"/>
            <a:ext cx="2027545" cy="3080525"/>
          </a:xfrm>
          <a:custGeom>
            <a:avLst/>
            <a:gdLst/>
            <a:ahLst/>
            <a:cxnLst/>
            <a:rect l="l" t="t" r="r" b="b"/>
            <a:pathLst>
              <a:path w="2027545" h="3080525" extrusionOk="0">
                <a:moveTo>
                  <a:pt x="0" y="0"/>
                </a:moveTo>
                <a:lnTo>
                  <a:pt x="2027545" y="0"/>
                </a:lnTo>
                <a:lnTo>
                  <a:pt x="2027545" y="3080525"/>
                </a:lnTo>
                <a:lnTo>
                  <a:pt x="0" y="308052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06" name="Google Shape;406;p14"/>
          <p:cNvSpPr/>
          <p:nvPr/>
        </p:nvSpPr>
        <p:spPr>
          <a:xfrm rot="2035253">
            <a:off x="15331117" y="4817487"/>
            <a:ext cx="7835077" cy="10939025"/>
          </a:xfrm>
          <a:custGeom>
            <a:avLst/>
            <a:gdLst/>
            <a:ahLst/>
            <a:cxnLst/>
            <a:rect l="l" t="t" r="r" b="b"/>
            <a:pathLst>
              <a:path w="7835077" h="10939025" extrusionOk="0">
                <a:moveTo>
                  <a:pt x="0" y="0"/>
                </a:moveTo>
                <a:lnTo>
                  <a:pt x="7835077" y="0"/>
                </a:lnTo>
                <a:lnTo>
                  <a:pt x="7835077" y="10939026"/>
                </a:lnTo>
                <a:lnTo>
                  <a:pt x="0" y="1093902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cxnSp>
        <p:nvCxnSpPr>
          <p:cNvPr id="407" name="Google Shape;407;p14"/>
          <p:cNvCxnSpPr/>
          <p:nvPr/>
        </p:nvCxnSpPr>
        <p:spPr>
          <a:xfrm>
            <a:off x="1589541" y="5472067"/>
            <a:ext cx="15108918" cy="0"/>
          </a:xfrm>
          <a:prstGeom prst="straightConnector1">
            <a:avLst/>
          </a:prstGeom>
          <a:noFill/>
          <a:ln w="38100" cap="flat" cmpd="sng">
            <a:solidFill>
              <a:srgbClr val="000000"/>
            </a:solidFill>
            <a:prstDash val="solid"/>
            <a:round/>
            <a:headEnd type="none" w="sm" len="sm"/>
            <a:tailEnd type="none" w="sm" len="sm"/>
          </a:ln>
        </p:spPr>
      </p:cxnSp>
      <p:grpSp>
        <p:nvGrpSpPr>
          <p:cNvPr id="408" name="Google Shape;408;p14"/>
          <p:cNvGrpSpPr/>
          <p:nvPr/>
        </p:nvGrpSpPr>
        <p:grpSpPr>
          <a:xfrm>
            <a:off x="3542437" y="5240576"/>
            <a:ext cx="501082" cy="501082"/>
            <a:chOff x="0" y="0"/>
            <a:chExt cx="812800" cy="812800"/>
          </a:xfrm>
        </p:grpSpPr>
        <p:sp>
          <p:nvSpPr>
            <p:cNvPr id="409" name="Google Shape;409;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10" name="Google Shape;410;p14"/>
            <p:cNvSpPr txBox="1"/>
            <p:nvPr/>
          </p:nvSpPr>
          <p:spPr>
            <a:xfrm>
              <a:off x="76200" y="57150"/>
              <a:ext cx="660400" cy="6794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b="1">
                <a:solidFill>
                  <a:schemeClr val="dk1"/>
                </a:solidFill>
                <a:latin typeface="Arial"/>
                <a:ea typeface="Arial"/>
                <a:cs typeface="Arial"/>
                <a:sym typeface="Arial"/>
              </a:endParaRPr>
            </a:p>
          </p:txBody>
        </p:sp>
      </p:grpSp>
      <p:sp>
        <p:nvSpPr>
          <p:cNvPr id="411" name="Google Shape;411;p14"/>
          <p:cNvSpPr txBox="1"/>
          <p:nvPr/>
        </p:nvSpPr>
        <p:spPr>
          <a:xfrm>
            <a:off x="2190716" y="6537441"/>
            <a:ext cx="3204526" cy="628634"/>
          </a:xfrm>
          <a:prstGeom prst="rect">
            <a:avLst/>
          </a:prstGeom>
          <a:noFill/>
          <a:ln>
            <a:noFill/>
          </a:ln>
        </p:spPr>
        <p:txBody>
          <a:bodyPr spcFirstLastPara="1" wrap="square" lIns="0" tIns="0" rIns="0" bIns="0" anchor="t" anchorCtr="0">
            <a:spAutoFit/>
          </a:bodyPr>
          <a:lstStyle/>
          <a:p>
            <a:pPr marL="0" marR="0" lvl="0" indent="0" algn="ctr" rtl="0">
              <a:lnSpc>
                <a:spcPct val="138015"/>
              </a:lnSpc>
              <a:spcBef>
                <a:spcPts val="0"/>
              </a:spcBef>
              <a:spcAft>
                <a:spcPts val="0"/>
              </a:spcAft>
              <a:buNone/>
            </a:pPr>
            <a:r>
              <a:rPr lang="en-US" sz="1844" b="1">
                <a:solidFill>
                  <a:srgbClr val="231F20"/>
                </a:solidFill>
                <a:latin typeface="Arial"/>
                <a:ea typeface="Arial"/>
                <a:cs typeface="Arial"/>
                <a:sym typeface="Arial"/>
              </a:rPr>
              <a:t>https://www.kaggle.com/datasets</a:t>
            </a:r>
            <a:endParaRPr/>
          </a:p>
        </p:txBody>
      </p:sp>
      <p:sp>
        <p:nvSpPr>
          <p:cNvPr id="412" name="Google Shape;412;p14"/>
          <p:cNvSpPr txBox="1"/>
          <p:nvPr/>
        </p:nvSpPr>
        <p:spPr>
          <a:xfrm>
            <a:off x="2779206" y="2339199"/>
            <a:ext cx="2027545" cy="1068562"/>
          </a:xfrm>
          <a:prstGeom prst="rect">
            <a:avLst/>
          </a:prstGeom>
          <a:noFill/>
          <a:ln>
            <a:noFill/>
          </a:ln>
        </p:spPr>
        <p:txBody>
          <a:bodyPr spcFirstLastPara="1" wrap="square" lIns="0" tIns="0" rIns="0" bIns="0" anchor="t" anchorCtr="0">
            <a:spAutoFit/>
          </a:bodyPr>
          <a:lstStyle/>
          <a:p>
            <a:pPr marL="0" marR="0" lvl="0" indent="0" algn="ctr" rtl="0">
              <a:lnSpc>
                <a:spcPct val="137998"/>
              </a:lnSpc>
              <a:spcBef>
                <a:spcPts val="0"/>
              </a:spcBef>
              <a:spcAft>
                <a:spcPts val="0"/>
              </a:spcAft>
              <a:buNone/>
            </a:pPr>
            <a:r>
              <a:rPr lang="en-US" sz="6624" b="1">
                <a:solidFill>
                  <a:srgbClr val="FFFBFB"/>
                </a:solidFill>
                <a:latin typeface="Arial"/>
                <a:ea typeface="Arial"/>
                <a:cs typeface="Arial"/>
                <a:sym typeface="Arial"/>
              </a:rPr>
              <a:t>01</a:t>
            </a:r>
            <a:endParaRPr/>
          </a:p>
        </p:txBody>
      </p:sp>
      <p:sp>
        <p:nvSpPr>
          <p:cNvPr id="413" name="Google Shape;413;p14"/>
          <p:cNvSpPr txBox="1"/>
          <p:nvPr/>
        </p:nvSpPr>
        <p:spPr>
          <a:xfrm>
            <a:off x="2059451" y="5941547"/>
            <a:ext cx="3467055" cy="480516"/>
          </a:xfrm>
          <a:prstGeom prst="rect">
            <a:avLst/>
          </a:prstGeom>
          <a:noFill/>
          <a:ln>
            <a:noFill/>
          </a:ln>
        </p:spPr>
        <p:txBody>
          <a:bodyPr spcFirstLastPara="1" wrap="square" lIns="0" tIns="0" rIns="0" bIns="0" anchor="t" anchorCtr="0">
            <a:spAutoFit/>
          </a:bodyPr>
          <a:lstStyle/>
          <a:p>
            <a:pPr marL="0" marR="0" lvl="0" indent="0" algn="ctr" rtl="0">
              <a:lnSpc>
                <a:spcPct val="138021"/>
              </a:lnSpc>
              <a:spcBef>
                <a:spcPts val="0"/>
              </a:spcBef>
              <a:spcAft>
                <a:spcPts val="0"/>
              </a:spcAft>
              <a:buNone/>
            </a:pPr>
            <a:r>
              <a:rPr lang="en-US" sz="2951" b="1">
                <a:solidFill>
                  <a:srgbClr val="231F20"/>
                </a:solidFill>
                <a:latin typeface="Arial"/>
                <a:ea typeface="Arial"/>
                <a:cs typeface="Arial"/>
                <a:sym typeface="Arial"/>
              </a:rPr>
              <a:t>Kaggle</a:t>
            </a:r>
            <a:endParaRPr/>
          </a:p>
        </p:txBody>
      </p:sp>
      <p:sp>
        <p:nvSpPr>
          <p:cNvPr id="414" name="Google Shape;414;p14"/>
          <p:cNvSpPr/>
          <p:nvPr/>
        </p:nvSpPr>
        <p:spPr>
          <a:xfrm>
            <a:off x="6267505" y="1920649"/>
            <a:ext cx="2027545" cy="3080525"/>
          </a:xfrm>
          <a:custGeom>
            <a:avLst/>
            <a:gdLst/>
            <a:ahLst/>
            <a:cxnLst/>
            <a:rect l="l" t="t" r="r" b="b"/>
            <a:pathLst>
              <a:path w="2027545" h="3080525" extrusionOk="0">
                <a:moveTo>
                  <a:pt x="0" y="0"/>
                </a:moveTo>
                <a:lnTo>
                  <a:pt x="2027546" y="0"/>
                </a:lnTo>
                <a:lnTo>
                  <a:pt x="2027546" y="3080525"/>
                </a:lnTo>
                <a:lnTo>
                  <a:pt x="0" y="308052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grpSp>
        <p:nvGrpSpPr>
          <p:cNvPr id="415" name="Google Shape;415;p14"/>
          <p:cNvGrpSpPr/>
          <p:nvPr/>
        </p:nvGrpSpPr>
        <p:grpSpPr>
          <a:xfrm>
            <a:off x="7030737" y="5240576"/>
            <a:ext cx="501082" cy="501082"/>
            <a:chOff x="0" y="0"/>
            <a:chExt cx="812800" cy="812800"/>
          </a:xfrm>
        </p:grpSpPr>
        <p:sp>
          <p:nvSpPr>
            <p:cNvPr id="416" name="Google Shape;416;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17" name="Google Shape;417;p14"/>
            <p:cNvSpPr txBox="1"/>
            <p:nvPr/>
          </p:nvSpPr>
          <p:spPr>
            <a:xfrm>
              <a:off x="76200" y="57150"/>
              <a:ext cx="660400" cy="6794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b="1">
                <a:solidFill>
                  <a:schemeClr val="dk1"/>
                </a:solidFill>
                <a:latin typeface="Arial"/>
                <a:ea typeface="Arial"/>
                <a:cs typeface="Arial"/>
                <a:sym typeface="Arial"/>
              </a:endParaRPr>
            </a:p>
          </p:txBody>
        </p:sp>
      </p:grpSp>
      <p:sp>
        <p:nvSpPr>
          <p:cNvPr id="418" name="Google Shape;418;p14"/>
          <p:cNvSpPr txBox="1"/>
          <p:nvPr/>
        </p:nvSpPr>
        <p:spPr>
          <a:xfrm>
            <a:off x="6267505" y="2339199"/>
            <a:ext cx="2027545" cy="1068562"/>
          </a:xfrm>
          <a:prstGeom prst="rect">
            <a:avLst/>
          </a:prstGeom>
          <a:noFill/>
          <a:ln>
            <a:noFill/>
          </a:ln>
        </p:spPr>
        <p:txBody>
          <a:bodyPr spcFirstLastPara="1" wrap="square" lIns="0" tIns="0" rIns="0" bIns="0" anchor="t" anchorCtr="0">
            <a:spAutoFit/>
          </a:bodyPr>
          <a:lstStyle/>
          <a:p>
            <a:pPr marL="0" marR="0" lvl="0" indent="0" algn="ctr" rtl="0">
              <a:lnSpc>
                <a:spcPct val="137998"/>
              </a:lnSpc>
              <a:spcBef>
                <a:spcPts val="0"/>
              </a:spcBef>
              <a:spcAft>
                <a:spcPts val="0"/>
              </a:spcAft>
              <a:buNone/>
            </a:pPr>
            <a:r>
              <a:rPr lang="en-US" sz="6624" b="1">
                <a:solidFill>
                  <a:srgbClr val="FFFBFB"/>
                </a:solidFill>
                <a:latin typeface="Arial"/>
                <a:ea typeface="Arial"/>
                <a:cs typeface="Arial"/>
                <a:sym typeface="Arial"/>
              </a:rPr>
              <a:t>02</a:t>
            </a:r>
            <a:endParaRPr/>
          </a:p>
        </p:txBody>
      </p:sp>
      <p:sp>
        <p:nvSpPr>
          <p:cNvPr id="419" name="Google Shape;419;p14"/>
          <p:cNvSpPr/>
          <p:nvPr/>
        </p:nvSpPr>
        <p:spPr>
          <a:xfrm>
            <a:off x="9758062" y="1920649"/>
            <a:ext cx="2027545" cy="3080525"/>
          </a:xfrm>
          <a:custGeom>
            <a:avLst/>
            <a:gdLst/>
            <a:ahLst/>
            <a:cxnLst/>
            <a:rect l="l" t="t" r="r" b="b"/>
            <a:pathLst>
              <a:path w="2027545" h="3080525" extrusionOk="0">
                <a:moveTo>
                  <a:pt x="0" y="0"/>
                </a:moveTo>
                <a:lnTo>
                  <a:pt x="2027546" y="0"/>
                </a:lnTo>
                <a:lnTo>
                  <a:pt x="2027546" y="3080525"/>
                </a:lnTo>
                <a:lnTo>
                  <a:pt x="0" y="308052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grpSp>
        <p:nvGrpSpPr>
          <p:cNvPr id="420" name="Google Shape;420;p14"/>
          <p:cNvGrpSpPr/>
          <p:nvPr/>
        </p:nvGrpSpPr>
        <p:grpSpPr>
          <a:xfrm>
            <a:off x="10521294" y="5240576"/>
            <a:ext cx="501082" cy="501082"/>
            <a:chOff x="0" y="0"/>
            <a:chExt cx="812800" cy="812800"/>
          </a:xfrm>
        </p:grpSpPr>
        <p:sp>
          <p:nvSpPr>
            <p:cNvPr id="421" name="Google Shape;42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22" name="Google Shape;422;p14"/>
            <p:cNvSpPr txBox="1"/>
            <p:nvPr/>
          </p:nvSpPr>
          <p:spPr>
            <a:xfrm>
              <a:off x="76200" y="57150"/>
              <a:ext cx="660400" cy="6794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b="1">
                <a:solidFill>
                  <a:schemeClr val="dk1"/>
                </a:solidFill>
                <a:latin typeface="Arial"/>
                <a:ea typeface="Arial"/>
                <a:cs typeface="Arial"/>
                <a:sym typeface="Arial"/>
              </a:endParaRPr>
            </a:p>
          </p:txBody>
        </p:sp>
      </p:grpSp>
      <p:sp>
        <p:nvSpPr>
          <p:cNvPr id="423" name="Google Shape;423;p14"/>
          <p:cNvSpPr txBox="1"/>
          <p:nvPr/>
        </p:nvSpPr>
        <p:spPr>
          <a:xfrm>
            <a:off x="9758062" y="2339199"/>
            <a:ext cx="2027545" cy="1068562"/>
          </a:xfrm>
          <a:prstGeom prst="rect">
            <a:avLst/>
          </a:prstGeom>
          <a:noFill/>
          <a:ln>
            <a:noFill/>
          </a:ln>
        </p:spPr>
        <p:txBody>
          <a:bodyPr spcFirstLastPara="1" wrap="square" lIns="0" tIns="0" rIns="0" bIns="0" anchor="t" anchorCtr="0">
            <a:spAutoFit/>
          </a:bodyPr>
          <a:lstStyle/>
          <a:p>
            <a:pPr marL="0" marR="0" lvl="0" indent="0" algn="ctr" rtl="0">
              <a:lnSpc>
                <a:spcPct val="137998"/>
              </a:lnSpc>
              <a:spcBef>
                <a:spcPts val="0"/>
              </a:spcBef>
              <a:spcAft>
                <a:spcPts val="0"/>
              </a:spcAft>
              <a:buNone/>
            </a:pPr>
            <a:r>
              <a:rPr lang="en-US" sz="6624" b="1">
                <a:solidFill>
                  <a:srgbClr val="FFFBFB"/>
                </a:solidFill>
                <a:latin typeface="Arial"/>
                <a:ea typeface="Arial"/>
                <a:cs typeface="Arial"/>
                <a:sym typeface="Arial"/>
              </a:rPr>
              <a:t>03</a:t>
            </a:r>
            <a:endParaRPr/>
          </a:p>
        </p:txBody>
      </p:sp>
      <p:sp>
        <p:nvSpPr>
          <p:cNvPr id="424" name="Google Shape;424;p14"/>
          <p:cNvSpPr txBox="1"/>
          <p:nvPr/>
        </p:nvSpPr>
        <p:spPr>
          <a:xfrm>
            <a:off x="13248619" y="2339199"/>
            <a:ext cx="2027545" cy="1068562"/>
          </a:xfrm>
          <a:prstGeom prst="rect">
            <a:avLst/>
          </a:prstGeom>
          <a:noFill/>
          <a:ln>
            <a:noFill/>
          </a:ln>
        </p:spPr>
        <p:txBody>
          <a:bodyPr spcFirstLastPara="1" wrap="square" lIns="0" tIns="0" rIns="0" bIns="0" anchor="t" anchorCtr="0">
            <a:spAutoFit/>
          </a:bodyPr>
          <a:lstStyle/>
          <a:p>
            <a:pPr marL="0" marR="0" lvl="0" indent="0" algn="ctr" rtl="0">
              <a:lnSpc>
                <a:spcPct val="137998"/>
              </a:lnSpc>
              <a:spcBef>
                <a:spcPts val="0"/>
              </a:spcBef>
              <a:spcAft>
                <a:spcPts val="0"/>
              </a:spcAft>
              <a:buNone/>
            </a:pPr>
            <a:r>
              <a:rPr lang="en-US" sz="6624" b="1">
                <a:solidFill>
                  <a:srgbClr val="FFFBFB"/>
                </a:solidFill>
                <a:latin typeface="Arial"/>
                <a:ea typeface="Arial"/>
                <a:cs typeface="Arial"/>
                <a:sym typeface="Arial"/>
              </a:rPr>
              <a:t>04</a:t>
            </a:r>
            <a:endParaRPr/>
          </a:p>
        </p:txBody>
      </p:sp>
      <p:sp>
        <p:nvSpPr>
          <p:cNvPr id="425" name="Google Shape;425;p14"/>
          <p:cNvSpPr txBox="1"/>
          <p:nvPr/>
        </p:nvSpPr>
        <p:spPr>
          <a:xfrm>
            <a:off x="5679014" y="6987644"/>
            <a:ext cx="3204526" cy="628634"/>
          </a:xfrm>
          <a:prstGeom prst="rect">
            <a:avLst/>
          </a:prstGeom>
          <a:noFill/>
          <a:ln>
            <a:noFill/>
          </a:ln>
        </p:spPr>
        <p:txBody>
          <a:bodyPr spcFirstLastPara="1" wrap="square" lIns="0" tIns="0" rIns="0" bIns="0" anchor="t" anchorCtr="0">
            <a:spAutoFit/>
          </a:bodyPr>
          <a:lstStyle/>
          <a:p>
            <a:pPr marL="0" marR="0" lvl="0" indent="0" algn="ctr" rtl="0">
              <a:lnSpc>
                <a:spcPct val="138015"/>
              </a:lnSpc>
              <a:spcBef>
                <a:spcPts val="0"/>
              </a:spcBef>
              <a:spcAft>
                <a:spcPts val="0"/>
              </a:spcAft>
              <a:buNone/>
            </a:pPr>
            <a:r>
              <a:rPr lang="en-US" sz="1844" b="1">
                <a:solidFill>
                  <a:srgbClr val="231F20"/>
                </a:solidFill>
                <a:latin typeface="Arial"/>
                <a:ea typeface="Arial"/>
                <a:cs typeface="Arial"/>
                <a:sym typeface="Arial"/>
              </a:rPr>
              <a:t>https://archive.ics.uci.edu/</a:t>
            </a:r>
            <a:endParaRPr/>
          </a:p>
        </p:txBody>
      </p:sp>
      <p:sp>
        <p:nvSpPr>
          <p:cNvPr id="426" name="Google Shape;426;p14"/>
          <p:cNvSpPr txBox="1"/>
          <p:nvPr/>
        </p:nvSpPr>
        <p:spPr>
          <a:xfrm>
            <a:off x="5889722" y="5941547"/>
            <a:ext cx="2709833" cy="1028230"/>
          </a:xfrm>
          <a:prstGeom prst="rect">
            <a:avLst/>
          </a:prstGeom>
          <a:noFill/>
          <a:ln>
            <a:noFill/>
          </a:ln>
        </p:spPr>
        <p:txBody>
          <a:bodyPr spcFirstLastPara="1" wrap="square" lIns="0" tIns="0" rIns="0" bIns="0" anchor="t" anchorCtr="0">
            <a:spAutoFit/>
          </a:bodyPr>
          <a:lstStyle/>
          <a:p>
            <a:pPr marL="0" marR="0" lvl="0" indent="0" algn="ctr" rtl="0">
              <a:lnSpc>
                <a:spcPct val="138021"/>
              </a:lnSpc>
              <a:spcBef>
                <a:spcPts val="0"/>
              </a:spcBef>
              <a:spcAft>
                <a:spcPts val="0"/>
              </a:spcAft>
              <a:buNone/>
            </a:pPr>
            <a:r>
              <a:rPr lang="en-US" sz="2951" b="1">
                <a:solidFill>
                  <a:srgbClr val="231F20"/>
                </a:solidFill>
                <a:latin typeface="Arial"/>
                <a:ea typeface="Arial"/>
                <a:cs typeface="Arial"/>
                <a:sym typeface="Arial"/>
              </a:rPr>
              <a:t>UCI ML Repository</a:t>
            </a:r>
            <a:endParaRPr/>
          </a:p>
        </p:txBody>
      </p:sp>
      <p:sp>
        <p:nvSpPr>
          <p:cNvPr id="427" name="Google Shape;427;p14"/>
          <p:cNvSpPr txBox="1"/>
          <p:nvPr/>
        </p:nvSpPr>
        <p:spPr>
          <a:xfrm>
            <a:off x="9312306" y="7047931"/>
            <a:ext cx="3204526" cy="628634"/>
          </a:xfrm>
          <a:prstGeom prst="rect">
            <a:avLst/>
          </a:prstGeom>
          <a:noFill/>
          <a:ln>
            <a:noFill/>
          </a:ln>
        </p:spPr>
        <p:txBody>
          <a:bodyPr spcFirstLastPara="1" wrap="square" lIns="0" tIns="0" rIns="0" bIns="0" anchor="t" anchorCtr="0">
            <a:spAutoFit/>
          </a:bodyPr>
          <a:lstStyle/>
          <a:p>
            <a:pPr marL="0" marR="0" lvl="0" indent="0" algn="ctr" rtl="0">
              <a:lnSpc>
                <a:spcPct val="138015"/>
              </a:lnSpc>
              <a:spcBef>
                <a:spcPts val="0"/>
              </a:spcBef>
              <a:spcAft>
                <a:spcPts val="0"/>
              </a:spcAft>
              <a:buNone/>
            </a:pPr>
            <a:r>
              <a:rPr lang="en-US" sz="1844" b="1">
                <a:solidFill>
                  <a:srgbClr val="231F20"/>
                </a:solidFill>
                <a:latin typeface="Arial"/>
                <a:ea typeface="Arial"/>
                <a:cs typeface="Arial"/>
                <a:sym typeface="Arial"/>
              </a:rPr>
              <a:t>https://cloud.google.com/datasets</a:t>
            </a:r>
            <a:endParaRPr/>
          </a:p>
        </p:txBody>
      </p:sp>
      <p:sp>
        <p:nvSpPr>
          <p:cNvPr id="428" name="Google Shape;428;p14"/>
          <p:cNvSpPr txBox="1"/>
          <p:nvPr/>
        </p:nvSpPr>
        <p:spPr>
          <a:xfrm>
            <a:off x="9380279" y="5941547"/>
            <a:ext cx="2709833" cy="1028230"/>
          </a:xfrm>
          <a:prstGeom prst="rect">
            <a:avLst/>
          </a:prstGeom>
          <a:noFill/>
          <a:ln>
            <a:noFill/>
          </a:ln>
        </p:spPr>
        <p:txBody>
          <a:bodyPr spcFirstLastPara="1" wrap="square" lIns="0" tIns="0" rIns="0" bIns="0" anchor="t" anchorCtr="0">
            <a:spAutoFit/>
          </a:bodyPr>
          <a:lstStyle/>
          <a:p>
            <a:pPr marL="0" marR="0" lvl="0" indent="0" algn="ctr" rtl="0">
              <a:lnSpc>
                <a:spcPct val="138021"/>
              </a:lnSpc>
              <a:spcBef>
                <a:spcPts val="0"/>
              </a:spcBef>
              <a:spcAft>
                <a:spcPts val="0"/>
              </a:spcAft>
              <a:buNone/>
            </a:pPr>
            <a:r>
              <a:rPr lang="en-US" sz="2951" b="1">
                <a:solidFill>
                  <a:srgbClr val="231F20"/>
                </a:solidFill>
                <a:latin typeface="Arial"/>
                <a:ea typeface="Arial"/>
                <a:cs typeface="Arial"/>
                <a:sym typeface="Arial"/>
              </a:rPr>
              <a:t>Google Dataset</a:t>
            </a:r>
            <a:endParaRPr/>
          </a:p>
        </p:txBody>
      </p:sp>
      <p:sp>
        <p:nvSpPr>
          <p:cNvPr id="429" name="Google Shape;429;p14"/>
          <p:cNvSpPr/>
          <p:nvPr/>
        </p:nvSpPr>
        <p:spPr>
          <a:xfrm rot="-10799999">
            <a:off x="-2729621" y="-7074240"/>
            <a:ext cx="7835077" cy="10939025"/>
          </a:xfrm>
          <a:custGeom>
            <a:avLst/>
            <a:gdLst/>
            <a:ahLst/>
            <a:cxnLst/>
            <a:rect l="l" t="t" r="r" b="b"/>
            <a:pathLst>
              <a:path w="7835077" h="10939025" extrusionOk="0">
                <a:moveTo>
                  <a:pt x="0" y="0"/>
                </a:moveTo>
                <a:lnTo>
                  <a:pt x="7835076" y="0"/>
                </a:lnTo>
                <a:lnTo>
                  <a:pt x="7835076" y="10939026"/>
                </a:lnTo>
                <a:lnTo>
                  <a:pt x="0" y="1093902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30" name="Google Shape;430;p14"/>
          <p:cNvSpPr/>
          <p:nvPr/>
        </p:nvSpPr>
        <p:spPr>
          <a:xfrm>
            <a:off x="15985057" y="9505950"/>
            <a:ext cx="2095350" cy="622942"/>
          </a:xfrm>
          <a:custGeom>
            <a:avLst/>
            <a:gdLst/>
            <a:ahLst/>
            <a:cxnLst/>
            <a:rect l="l" t="t" r="r" b="b"/>
            <a:pathLst>
              <a:path w="2095350" h="622942" extrusionOk="0">
                <a:moveTo>
                  <a:pt x="0" y="0"/>
                </a:moveTo>
                <a:lnTo>
                  <a:pt x="2095349" y="0"/>
                </a:lnTo>
                <a:lnTo>
                  <a:pt x="2095349" y="622942"/>
                </a:lnTo>
                <a:lnTo>
                  <a:pt x="0" y="622942"/>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15"/>
          <p:cNvSpPr/>
          <p:nvPr/>
        </p:nvSpPr>
        <p:spPr>
          <a:xfrm rot="2035253">
            <a:off x="15331117" y="4817487"/>
            <a:ext cx="7835077" cy="10939025"/>
          </a:xfrm>
          <a:custGeom>
            <a:avLst/>
            <a:gdLst/>
            <a:ahLst/>
            <a:cxnLst/>
            <a:rect l="l" t="t" r="r" b="b"/>
            <a:pathLst>
              <a:path w="7835077" h="10939025" extrusionOk="0">
                <a:moveTo>
                  <a:pt x="0" y="0"/>
                </a:moveTo>
                <a:lnTo>
                  <a:pt x="7835077" y="0"/>
                </a:lnTo>
                <a:lnTo>
                  <a:pt x="7835077" y="10939026"/>
                </a:lnTo>
                <a:lnTo>
                  <a:pt x="0" y="10939026"/>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436" name="Google Shape;436;p15"/>
          <p:cNvCxnSpPr/>
          <p:nvPr/>
        </p:nvCxnSpPr>
        <p:spPr>
          <a:xfrm>
            <a:off x="1589541" y="5472067"/>
            <a:ext cx="15108918" cy="0"/>
          </a:xfrm>
          <a:prstGeom prst="straightConnector1">
            <a:avLst/>
          </a:prstGeom>
          <a:noFill/>
          <a:ln w="38100" cap="flat" cmpd="sng">
            <a:solidFill>
              <a:srgbClr val="000000"/>
            </a:solidFill>
            <a:prstDash val="solid"/>
            <a:round/>
            <a:headEnd type="none" w="sm" len="sm"/>
            <a:tailEnd type="none" w="sm" len="sm"/>
          </a:ln>
        </p:spPr>
      </p:cxnSp>
      <p:grpSp>
        <p:nvGrpSpPr>
          <p:cNvPr id="437" name="Google Shape;437;p15"/>
          <p:cNvGrpSpPr/>
          <p:nvPr/>
        </p:nvGrpSpPr>
        <p:grpSpPr>
          <a:xfrm>
            <a:off x="3542437" y="5240576"/>
            <a:ext cx="501082" cy="501082"/>
            <a:chOff x="0" y="0"/>
            <a:chExt cx="812800" cy="812800"/>
          </a:xfrm>
        </p:grpSpPr>
        <p:sp>
          <p:nvSpPr>
            <p:cNvPr id="438" name="Google Shape;438;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9" name="Google Shape;439;p15"/>
            <p:cNvSpPr txBox="1"/>
            <p:nvPr/>
          </p:nvSpPr>
          <p:spPr>
            <a:xfrm>
              <a:off x="76200" y="57150"/>
              <a:ext cx="660400" cy="6794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Arial"/>
                <a:ea typeface="Arial"/>
                <a:cs typeface="Arial"/>
                <a:sym typeface="Arial"/>
              </a:endParaRPr>
            </a:p>
          </p:txBody>
        </p:sp>
      </p:grpSp>
      <p:sp>
        <p:nvSpPr>
          <p:cNvPr id="440" name="Google Shape;440;p15"/>
          <p:cNvSpPr txBox="1"/>
          <p:nvPr/>
        </p:nvSpPr>
        <p:spPr>
          <a:xfrm>
            <a:off x="3830452" y="6481347"/>
            <a:ext cx="11058000" cy="675600"/>
          </a:xfrm>
          <a:prstGeom prst="rect">
            <a:avLst/>
          </a:prstGeom>
          <a:noFill/>
          <a:ln>
            <a:noFill/>
          </a:ln>
        </p:spPr>
        <p:txBody>
          <a:bodyPr spcFirstLastPara="1" wrap="square" lIns="0" tIns="0" rIns="0" bIns="0" anchor="t" anchorCtr="0">
            <a:spAutoFit/>
          </a:bodyPr>
          <a:lstStyle/>
          <a:p>
            <a:pPr marL="0" marR="0" lvl="0" indent="0" algn="ctr" rtl="0">
              <a:lnSpc>
                <a:spcPct val="138015"/>
              </a:lnSpc>
              <a:spcBef>
                <a:spcPts val="0"/>
              </a:spcBef>
              <a:spcAft>
                <a:spcPts val="0"/>
              </a:spcAft>
              <a:buNone/>
            </a:pPr>
            <a:r>
              <a:rPr lang="en-US" sz="1844" b="1">
                <a:solidFill>
                  <a:srgbClr val="231F20"/>
                </a:solidFill>
                <a:latin typeface="Arial"/>
                <a:ea typeface="Arial"/>
                <a:cs typeface="Arial"/>
                <a:sym typeface="Arial"/>
              </a:rPr>
              <a:t>Click Links Below : </a:t>
            </a:r>
            <a:r>
              <a:rPr lang="en-US" sz="1844" b="1" u="sng">
                <a:solidFill>
                  <a:schemeClr val="hlink"/>
                </a:solidFill>
                <a:hlinkClick r:id="rId4"/>
              </a:rPr>
              <a:t>https://drive.google.com/drive/folders/1hGezQ_l6hcktFS7nXBqccMoZf-WcgQR7?usp=sharing</a:t>
            </a:r>
            <a:r>
              <a:rPr lang="en-US" sz="1844" b="1">
                <a:solidFill>
                  <a:srgbClr val="231F20"/>
                </a:solidFill>
              </a:rPr>
              <a:t> </a:t>
            </a:r>
            <a:endParaRPr/>
          </a:p>
        </p:txBody>
      </p:sp>
      <p:sp>
        <p:nvSpPr>
          <p:cNvPr id="441" name="Google Shape;441;p15"/>
          <p:cNvSpPr txBox="1"/>
          <p:nvPr/>
        </p:nvSpPr>
        <p:spPr>
          <a:xfrm>
            <a:off x="5328662" y="3657171"/>
            <a:ext cx="8244766" cy="1028230"/>
          </a:xfrm>
          <a:prstGeom prst="rect">
            <a:avLst/>
          </a:prstGeom>
          <a:noFill/>
          <a:ln>
            <a:noFill/>
          </a:ln>
        </p:spPr>
        <p:txBody>
          <a:bodyPr spcFirstLastPara="1" wrap="square" lIns="0" tIns="0" rIns="0" bIns="0" anchor="t" anchorCtr="0">
            <a:spAutoFit/>
          </a:bodyPr>
          <a:lstStyle/>
          <a:p>
            <a:pPr marL="0" marR="0" lvl="0" indent="0" algn="ctr" rtl="0">
              <a:lnSpc>
                <a:spcPct val="138021"/>
              </a:lnSpc>
              <a:spcBef>
                <a:spcPts val="0"/>
              </a:spcBef>
              <a:spcAft>
                <a:spcPts val="0"/>
              </a:spcAft>
              <a:buNone/>
            </a:pPr>
            <a:r>
              <a:rPr lang="en-US" sz="2951">
                <a:solidFill>
                  <a:srgbClr val="231F20"/>
                </a:solidFill>
                <a:latin typeface="Arial"/>
                <a:ea typeface="Arial"/>
                <a:cs typeface="Arial"/>
                <a:sym typeface="Arial"/>
              </a:rPr>
              <a:t>Hands – On : AI – Machine Learning Regression (Salary Prediction)</a:t>
            </a:r>
            <a:endParaRPr/>
          </a:p>
        </p:txBody>
      </p:sp>
      <p:grpSp>
        <p:nvGrpSpPr>
          <p:cNvPr id="442" name="Google Shape;442;p15"/>
          <p:cNvGrpSpPr/>
          <p:nvPr/>
        </p:nvGrpSpPr>
        <p:grpSpPr>
          <a:xfrm>
            <a:off x="7030737" y="5240576"/>
            <a:ext cx="501082" cy="501082"/>
            <a:chOff x="0" y="0"/>
            <a:chExt cx="812800" cy="812800"/>
          </a:xfrm>
        </p:grpSpPr>
        <p:sp>
          <p:nvSpPr>
            <p:cNvPr id="443" name="Google Shape;443;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4" name="Google Shape;444;p15"/>
            <p:cNvSpPr txBox="1"/>
            <p:nvPr/>
          </p:nvSpPr>
          <p:spPr>
            <a:xfrm>
              <a:off x="76200" y="57150"/>
              <a:ext cx="660400" cy="6794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Arial"/>
                <a:ea typeface="Arial"/>
                <a:cs typeface="Arial"/>
                <a:sym typeface="Arial"/>
              </a:endParaRPr>
            </a:p>
          </p:txBody>
        </p:sp>
      </p:grpSp>
      <p:grpSp>
        <p:nvGrpSpPr>
          <p:cNvPr id="445" name="Google Shape;445;p15"/>
          <p:cNvGrpSpPr/>
          <p:nvPr/>
        </p:nvGrpSpPr>
        <p:grpSpPr>
          <a:xfrm>
            <a:off x="10521294" y="5240576"/>
            <a:ext cx="501082" cy="501082"/>
            <a:chOff x="0" y="0"/>
            <a:chExt cx="812800" cy="812800"/>
          </a:xfrm>
        </p:grpSpPr>
        <p:sp>
          <p:nvSpPr>
            <p:cNvPr id="446" name="Google Shape;446;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7" name="Google Shape;447;p15"/>
            <p:cNvSpPr txBox="1"/>
            <p:nvPr/>
          </p:nvSpPr>
          <p:spPr>
            <a:xfrm>
              <a:off x="76200" y="57150"/>
              <a:ext cx="660400" cy="6794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Arial"/>
                <a:ea typeface="Arial"/>
                <a:cs typeface="Arial"/>
                <a:sym typeface="Arial"/>
              </a:endParaRPr>
            </a:p>
          </p:txBody>
        </p:sp>
      </p:grpSp>
      <p:sp>
        <p:nvSpPr>
          <p:cNvPr id="448" name="Google Shape;448;p15"/>
          <p:cNvSpPr/>
          <p:nvPr/>
        </p:nvSpPr>
        <p:spPr>
          <a:xfrm rot="-10799999">
            <a:off x="-2506417" y="-6269954"/>
            <a:ext cx="7835077" cy="10939025"/>
          </a:xfrm>
          <a:custGeom>
            <a:avLst/>
            <a:gdLst/>
            <a:ahLst/>
            <a:cxnLst/>
            <a:rect l="l" t="t" r="r" b="b"/>
            <a:pathLst>
              <a:path w="7835077" h="10939025" extrusionOk="0">
                <a:moveTo>
                  <a:pt x="0" y="0"/>
                </a:moveTo>
                <a:lnTo>
                  <a:pt x="7835076" y="0"/>
                </a:lnTo>
                <a:lnTo>
                  <a:pt x="7835076" y="10939026"/>
                </a:lnTo>
                <a:lnTo>
                  <a:pt x="0" y="10939026"/>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9" name="Google Shape;449;p15"/>
          <p:cNvSpPr/>
          <p:nvPr/>
        </p:nvSpPr>
        <p:spPr>
          <a:xfrm>
            <a:off x="15985057" y="9505950"/>
            <a:ext cx="2095350" cy="622942"/>
          </a:xfrm>
          <a:custGeom>
            <a:avLst/>
            <a:gdLst/>
            <a:ahLst/>
            <a:cxnLst/>
            <a:rect l="l" t="t" r="r" b="b"/>
            <a:pathLst>
              <a:path w="2095350" h="622942" extrusionOk="0">
                <a:moveTo>
                  <a:pt x="0" y="0"/>
                </a:moveTo>
                <a:lnTo>
                  <a:pt x="2095349" y="0"/>
                </a:lnTo>
                <a:lnTo>
                  <a:pt x="2095349" y="622942"/>
                </a:lnTo>
                <a:lnTo>
                  <a:pt x="0" y="622942"/>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450" name="Google Shape;450;p15"/>
          <p:cNvGrpSpPr/>
          <p:nvPr/>
        </p:nvGrpSpPr>
        <p:grpSpPr>
          <a:xfrm>
            <a:off x="14244481" y="5240576"/>
            <a:ext cx="501082" cy="501082"/>
            <a:chOff x="0" y="0"/>
            <a:chExt cx="812800" cy="812800"/>
          </a:xfrm>
        </p:grpSpPr>
        <p:sp>
          <p:nvSpPr>
            <p:cNvPr id="451" name="Google Shape;451;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2" name="Google Shape;452;p15"/>
            <p:cNvSpPr txBox="1"/>
            <p:nvPr/>
          </p:nvSpPr>
          <p:spPr>
            <a:xfrm>
              <a:off x="76200" y="57150"/>
              <a:ext cx="660400" cy="6794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16"/>
          <p:cNvSpPr/>
          <p:nvPr/>
        </p:nvSpPr>
        <p:spPr>
          <a:xfrm>
            <a:off x="1676398" y="1890461"/>
            <a:ext cx="2027545" cy="3080525"/>
          </a:xfrm>
          <a:custGeom>
            <a:avLst/>
            <a:gdLst/>
            <a:ahLst/>
            <a:cxnLst/>
            <a:rect l="l" t="t" r="r" b="b"/>
            <a:pathLst>
              <a:path w="2027545" h="3080525" extrusionOk="0">
                <a:moveTo>
                  <a:pt x="0" y="0"/>
                </a:moveTo>
                <a:lnTo>
                  <a:pt x="2027545" y="0"/>
                </a:lnTo>
                <a:lnTo>
                  <a:pt x="2027545" y="3080525"/>
                </a:lnTo>
                <a:lnTo>
                  <a:pt x="0" y="308052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58" name="Google Shape;458;p16"/>
          <p:cNvSpPr/>
          <p:nvPr/>
        </p:nvSpPr>
        <p:spPr>
          <a:xfrm rot="2035253">
            <a:off x="15331117" y="4817487"/>
            <a:ext cx="7835077" cy="10939025"/>
          </a:xfrm>
          <a:custGeom>
            <a:avLst/>
            <a:gdLst/>
            <a:ahLst/>
            <a:cxnLst/>
            <a:rect l="l" t="t" r="r" b="b"/>
            <a:pathLst>
              <a:path w="7835077" h="10939025" extrusionOk="0">
                <a:moveTo>
                  <a:pt x="0" y="0"/>
                </a:moveTo>
                <a:lnTo>
                  <a:pt x="7835077" y="0"/>
                </a:lnTo>
                <a:lnTo>
                  <a:pt x="7835077" y="10939026"/>
                </a:lnTo>
                <a:lnTo>
                  <a:pt x="0" y="1093902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cxnSp>
        <p:nvCxnSpPr>
          <p:cNvPr id="459" name="Google Shape;459;p16"/>
          <p:cNvCxnSpPr/>
          <p:nvPr/>
        </p:nvCxnSpPr>
        <p:spPr>
          <a:xfrm>
            <a:off x="1589541" y="5472067"/>
            <a:ext cx="15108918" cy="0"/>
          </a:xfrm>
          <a:prstGeom prst="straightConnector1">
            <a:avLst/>
          </a:prstGeom>
          <a:noFill/>
          <a:ln w="38100" cap="flat" cmpd="sng">
            <a:solidFill>
              <a:srgbClr val="000000"/>
            </a:solidFill>
            <a:prstDash val="solid"/>
            <a:round/>
            <a:headEnd type="none" w="sm" len="sm"/>
            <a:tailEnd type="none" w="sm" len="sm"/>
          </a:ln>
        </p:spPr>
      </p:cxnSp>
      <p:grpSp>
        <p:nvGrpSpPr>
          <p:cNvPr id="460" name="Google Shape;460;p16"/>
          <p:cNvGrpSpPr/>
          <p:nvPr/>
        </p:nvGrpSpPr>
        <p:grpSpPr>
          <a:xfrm>
            <a:off x="2439631" y="5240576"/>
            <a:ext cx="501082" cy="501082"/>
            <a:chOff x="0" y="0"/>
            <a:chExt cx="812800" cy="812800"/>
          </a:xfrm>
        </p:grpSpPr>
        <p:sp>
          <p:nvSpPr>
            <p:cNvPr id="461" name="Google Shape;461;p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62" name="Google Shape;462;p16"/>
            <p:cNvSpPr txBox="1"/>
            <p:nvPr/>
          </p:nvSpPr>
          <p:spPr>
            <a:xfrm>
              <a:off x="76200" y="57150"/>
              <a:ext cx="660400" cy="6794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b="1">
                <a:solidFill>
                  <a:schemeClr val="dk1"/>
                </a:solidFill>
                <a:latin typeface="Arial"/>
                <a:ea typeface="Arial"/>
                <a:cs typeface="Arial"/>
                <a:sym typeface="Arial"/>
              </a:endParaRPr>
            </a:p>
          </p:txBody>
        </p:sp>
      </p:grpSp>
      <p:sp>
        <p:nvSpPr>
          <p:cNvPr id="463" name="Google Shape;463;p16"/>
          <p:cNvSpPr txBox="1"/>
          <p:nvPr/>
        </p:nvSpPr>
        <p:spPr>
          <a:xfrm>
            <a:off x="1765433" y="2339199"/>
            <a:ext cx="2027545" cy="1068562"/>
          </a:xfrm>
          <a:prstGeom prst="rect">
            <a:avLst/>
          </a:prstGeom>
          <a:noFill/>
          <a:ln>
            <a:noFill/>
          </a:ln>
        </p:spPr>
        <p:txBody>
          <a:bodyPr spcFirstLastPara="1" wrap="square" lIns="0" tIns="0" rIns="0" bIns="0" anchor="t" anchorCtr="0">
            <a:spAutoFit/>
          </a:bodyPr>
          <a:lstStyle/>
          <a:p>
            <a:pPr marL="0" marR="0" lvl="0" indent="0" algn="ctr" rtl="0">
              <a:lnSpc>
                <a:spcPct val="137998"/>
              </a:lnSpc>
              <a:spcBef>
                <a:spcPts val="0"/>
              </a:spcBef>
              <a:spcAft>
                <a:spcPts val="0"/>
              </a:spcAft>
              <a:buNone/>
            </a:pPr>
            <a:r>
              <a:rPr lang="en-US" sz="6624" b="1">
                <a:solidFill>
                  <a:srgbClr val="FFFBFB"/>
                </a:solidFill>
                <a:latin typeface="Arial"/>
                <a:ea typeface="Arial"/>
                <a:cs typeface="Arial"/>
                <a:sym typeface="Arial"/>
              </a:rPr>
              <a:t>01</a:t>
            </a:r>
            <a:endParaRPr/>
          </a:p>
        </p:txBody>
      </p:sp>
      <p:sp>
        <p:nvSpPr>
          <p:cNvPr id="464" name="Google Shape;464;p16"/>
          <p:cNvSpPr txBox="1"/>
          <p:nvPr/>
        </p:nvSpPr>
        <p:spPr>
          <a:xfrm>
            <a:off x="1341483" y="5937917"/>
            <a:ext cx="3467055" cy="1532086"/>
          </a:xfrm>
          <a:prstGeom prst="rect">
            <a:avLst/>
          </a:prstGeom>
          <a:noFill/>
          <a:ln>
            <a:noFill/>
          </a:ln>
        </p:spPr>
        <p:txBody>
          <a:bodyPr spcFirstLastPara="1" wrap="square" lIns="0" tIns="0" rIns="0" bIns="0" anchor="t" anchorCtr="0">
            <a:spAutoFit/>
          </a:bodyPr>
          <a:lstStyle/>
          <a:p>
            <a:pPr marL="0" marR="0" lvl="0" indent="0" algn="ctr" rtl="0">
              <a:lnSpc>
                <a:spcPct val="138021"/>
              </a:lnSpc>
              <a:spcBef>
                <a:spcPts val="0"/>
              </a:spcBef>
              <a:spcAft>
                <a:spcPts val="0"/>
              </a:spcAft>
              <a:buNone/>
            </a:pPr>
            <a:r>
              <a:rPr lang="en-US" sz="2951" b="1">
                <a:solidFill>
                  <a:srgbClr val="231F20"/>
                </a:solidFill>
                <a:latin typeface="Arial"/>
                <a:ea typeface="Arial"/>
                <a:cs typeface="Arial"/>
                <a:sym typeface="Arial"/>
              </a:rPr>
              <a:t>Exploratory Data Analysis : Suresh, Kumar  </a:t>
            </a:r>
            <a:endParaRPr/>
          </a:p>
        </p:txBody>
      </p:sp>
      <p:sp>
        <p:nvSpPr>
          <p:cNvPr id="465" name="Google Shape;465;p16"/>
          <p:cNvSpPr/>
          <p:nvPr/>
        </p:nvSpPr>
        <p:spPr>
          <a:xfrm>
            <a:off x="5592455" y="1920649"/>
            <a:ext cx="2027545" cy="3080525"/>
          </a:xfrm>
          <a:custGeom>
            <a:avLst/>
            <a:gdLst/>
            <a:ahLst/>
            <a:cxnLst/>
            <a:rect l="l" t="t" r="r" b="b"/>
            <a:pathLst>
              <a:path w="2027545" h="3080525" extrusionOk="0">
                <a:moveTo>
                  <a:pt x="0" y="0"/>
                </a:moveTo>
                <a:lnTo>
                  <a:pt x="2027546" y="0"/>
                </a:lnTo>
                <a:lnTo>
                  <a:pt x="2027546" y="3080525"/>
                </a:lnTo>
                <a:lnTo>
                  <a:pt x="0" y="308052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grpSp>
        <p:nvGrpSpPr>
          <p:cNvPr id="466" name="Google Shape;466;p16"/>
          <p:cNvGrpSpPr/>
          <p:nvPr/>
        </p:nvGrpSpPr>
        <p:grpSpPr>
          <a:xfrm>
            <a:off x="6355687" y="5240576"/>
            <a:ext cx="501082" cy="501082"/>
            <a:chOff x="0" y="0"/>
            <a:chExt cx="812800" cy="812800"/>
          </a:xfrm>
        </p:grpSpPr>
        <p:sp>
          <p:nvSpPr>
            <p:cNvPr id="467" name="Google Shape;467;p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68" name="Google Shape;468;p16"/>
            <p:cNvSpPr txBox="1"/>
            <p:nvPr/>
          </p:nvSpPr>
          <p:spPr>
            <a:xfrm>
              <a:off x="76200" y="57150"/>
              <a:ext cx="660400" cy="6794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b="1">
                <a:solidFill>
                  <a:schemeClr val="dk1"/>
                </a:solidFill>
                <a:latin typeface="Arial"/>
                <a:ea typeface="Arial"/>
                <a:cs typeface="Arial"/>
                <a:sym typeface="Arial"/>
              </a:endParaRPr>
            </a:p>
          </p:txBody>
        </p:sp>
      </p:grpSp>
      <p:sp>
        <p:nvSpPr>
          <p:cNvPr id="469" name="Google Shape;469;p16"/>
          <p:cNvSpPr txBox="1"/>
          <p:nvPr/>
        </p:nvSpPr>
        <p:spPr>
          <a:xfrm>
            <a:off x="5592455" y="2339199"/>
            <a:ext cx="2027545" cy="1068562"/>
          </a:xfrm>
          <a:prstGeom prst="rect">
            <a:avLst/>
          </a:prstGeom>
          <a:noFill/>
          <a:ln>
            <a:noFill/>
          </a:ln>
        </p:spPr>
        <p:txBody>
          <a:bodyPr spcFirstLastPara="1" wrap="square" lIns="0" tIns="0" rIns="0" bIns="0" anchor="t" anchorCtr="0">
            <a:spAutoFit/>
          </a:bodyPr>
          <a:lstStyle/>
          <a:p>
            <a:pPr marL="0" marR="0" lvl="0" indent="0" algn="ctr" rtl="0">
              <a:lnSpc>
                <a:spcPct val="137998"/>
              </a:lnSpc>
              <a:spcBef>
                <a:spcPts val="0"/>
              </a:spcBef>
              <a:spcAft>
                <a:spcPts val="0"/>
              </a:spcAft>
              <a:buNone/>
            </a:pPr>
            <a:r>
              <a:rPr lang="en-US" sz="6624" b="1">
                <a:solidFill>
                  <a:srgbClr val="FFFBFB"/>
                </a:solidFill>
                <a:latin typeface="Arial"/>
                <a:ea typeface="Arial"/>
                <a:cs typeface="Arial"/>
                <a:sym typeface="Arial"/>
              </a:rPr>
              <a:t>02</a:t>
            </a:r>
            <a:endParaRPr/>
          </a:p>
        </p:txBody>
      </p:sp>
      <p:sp>
        <p:nvSpPr>
          <p:cNvPr id="470" name="Google Shape;470;p16"/>
          <p:cNvSpPr/>
          <p:nvPr/>
        </p:nvSpPr>
        <p:spPr>
          <a:xfrm>
            <a:off x="9509430" y="1920649"/>
            <a:ext cx="2027545" cy="3080525"/>
          </a:xfrm>
          <a:custGeom>
            <a:avLst/>
            <a:gdLst/>
            <a:ahLst/>
            <a:cxnLst/>
            <a:rect l="l" t="t" r="r" b="b"/>
            <a:pathLst>
              <a:path w="2027545" h="3080525" extrusionOk="0">
                <a:moveTo>
                  <a:pt x="0" y="0"/>
                </a:moveTo>
                <a:lnTo>
                  <a:pt x="2027546" y="0"/>
                </a:lnTo>
                <a:lnTo>
                  <a:pt x="2027546" y="3080525"/>
                </a:lnTo>
                <a:lnTo>
                  <a:pt x="0" y="308052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grpSp>
        <p:nvGrpSpPr>
          <p:cNvPr id="471" name="Google Shape;471;p16"/>
          <p:cNvGrpSpPr/>
          <p:nvPr/>
        </p:nvGrpSpPr>
        <p:grpSpPr>
          <a:xfrm>
            <a:off x="10272662" y="5240576"/>
            <a:ext cx="501082" cy="501082"/>
            <a:chOff x="0" y="0"/>
            <a:chExt cx="812800" cy="812800"/>
          </a:xfrm>
        </p:grpSpPr>
        <p:sp>
          <p:nvSpPr>
            <p:cNvPr id="472" name="Google Shape;472;p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73" name="Google Shape;473;p16"/>
            <p:cNvSpPr txBox="1"/>
            <p:nvPr/>
          </p:nvSpPr>
          <p:spPr>
            <a:xfrm>
              <a:off x="76200" y="57150"/>
              <a:ext cx="660400" cy="6794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b="1">
                <a:solidFill>
                  <a:schemeClr val="dk1"/>
                </a:solidFill>
                <a:latin typeface="Arial"/>
                <a:ea typeface="Arial"/>
                <a:cs typeface="Arial"/>
                <a:sym typeface="Arial"/>
              </a:endParaRPr>
            </a:p>
          </p:txBody>
        </p:sp>
      </p:grpSp>
      <p:sp>
        <p:nvSpPr>
          <p:cNvPr id="474" name="Google Shape;474;p16"/>
          <p:cNvSpPr txBox="1"/>
          <p:nvPr/>
        </p:nvSpPr>
        <p:spPr>
          <a:xfrm>
            <a:off x="9509430" y="2339199"/>
            <a:ext cx="2027545" cy="1068562"/>
          </a:xfrm>
          <a:prstGeom prst="rect">
            <a:avLst/>
          </a:prstGeom>
          <a:noFill/>
          <a:ln>
            <a:noFill/>
          </a:ln>
        </p:spPr>
        <p:txBody>
          <a:bodyPr spcFirstLastPara="1" wrap="square" lIns="0" tIns="0" rIns="0" bIns="0" anchor="t" anchorCtr="0">
            <a:spAutoFit/>
          </a:bodyPr>
          <a:lstStyle/>
          <a:p>
            <a:pPr marL="0" marR="0" lvl="0" indent="0" algn="ctr" rtl="0">
              <a:lnSpc>
                <a:spcPct val="137998"/>
              </a:lnSpc>
              <a:spcBef>
                <a:spcPts val="0"/>
              </a:spcBef>
              <a:spcAft>
                <a:spcPts val="0"/>
              </a:spcAft>
              <a:buNone/>
            </a:pPr>
            <a:r>
              <a:rPr lang="en-US" sz="6624" b="1">
                <a:solidFill>
                  <a:srgbClr val="FFFBFB"/>
                </a:solidFill>
                <a:latin typeface="Arial"/>
                <a:ea typeface="Arial"/>
                <a:cs typeface="Arial"/>
                <a:sym typeface="Arial"/>
              </a:rPr>
              <a:t>03</a:t>
            </a:r>
            <a:endParaRPr/>
          </a:p>
        </p:txBody>
      </p:sp>
      <p:sp>
        <p:nvSpPr>
          <p:cNvPr id="475" name="Google Shape;475;p16"/>
          <p:cNvSpPr txBox="1"/>
          <p:nvPr/>
        </p:nvSpPr>
        <p:spPr>
          <a:xfrm>
            <a:off x="13248619" y="2339199"/>
            <a:ext cx="2027545" cy="1068562"/>
          </a:xfrm>
          <a:prstGeom prst="rect">
            <a:avLst/>
          </a:prstGeom>
          <a:noFill/>
          <a:ln>
            <a:noFill/>
          </a:ln>
        </p:spPr>
        <p:txBody>
          <a:bodyPr spcFirstLastPara="1" wrap="square" lIns="0" tIns="0" rIns="0" bIns="0" anchor="t" anchorCtr="0">
            <a:spAutoFit/>
          </a:bodyPr>
          <a:lstStyle/>
          <a:p>
            <a:pPr marL="0" marR="0" lvl="0" indent="0" algn="ctr" rtl="0">
              <a:lnSpc>
                <a:spcPct val="137998"/>
              </a:lnSpc>
              <a:spcBef>
                <a:spcPts val="0"/>
              </a:spcBef>
              <a:spcAft>
                <a:spcPts val="0"/>
              </a:spcAft>
              <a:buNone/>
            </a:pPr>
            <a:r>
              <a:rPr lang="en-US" sz="6624" b="1">
                <a:solidFill>
                  <a:srgbClr val="FFFBFB"/>
                </a:solidFill>
                <a:latin typeface="Arial"/>
                <a:ea typeface="Arial"/>
                <a:cs typeface="Arial"/>
                <a:sym typeface="Arial"/>
              </a:rPr>
              <a:t>04</a:t>
            </a:r>
            <a:endParaRPr/>
          </a:p>
        </p:txBody>
      </p:sp>
      <p:sp>
        <p:nvSpPr>
          <p:cNvPr id="476" name="Google Shape;476;p16"/>
          <p:cNvSpPr txBox="1"/>
          <p:nvPr/>
        </p:nvSpPr>
        <p:spPr>
          <a:xfrm>
            <a:off x="5101274" y="6987644"/>
            <a:ext cx="3204526" cy="294311"/>
          </a:xfrm>
          <a:prstGeom prst="rect">
            <a:avLst/>
          </a:prstGeom>
          <a:noFill/>
          <a:ln>
            <a:noFill/>
          </a:ln>
        </p:spPr>
        <p:txBody>
          <a:bodyPr spcFirstLastPara="1" wrap="square" lIns="0" tIns="0" rIns="0" bIns="0" anchor="t" anchorCtr="0">
            <a:spAutoFit/>
          </a:bodyPr>
          <a:lstStyle/>
          <a:p>
            <a:pPr marL="0" marR="0" lvl="0" indent="0" algn="ctr" rtl="0">
              <a:lnSpc>
                <a:spcPct val="138015"/>
              </a:lnSpc>
              <a:spcBef>
                <a:spcPts val="0"/>
              </a:spcBef>
              <a:spcAft>
                <a:spcPts val="0"/>
              </a:spcAft>
              <a:buNone/>
            </a:pPr>
            <a:r>
              <a:rPr lang="en-US" sz="1844" b="1">
                <a:solidFill>
                  <a:srgbClr val="231F20"/>
                </a:solidFill>
                <a:latin typeface="Arial"/>
                <a:ea typeface="Arial"/>
                <a:cs typeface="Arial"/>
                <a:sym typeface="Arial"/>
              </a:rPr>
              <a:t>University of California</a:t>
            </a:r>
            <a:endParaRPr/>
          </a:p>
        </p:txBody>
      </p:sp>
      <p:sp>
        <p:nvSpPr>
          <p:cNvPr id="477" name="Google Shape;477;p16"/>
          <p:cNvSpPr txBox="1"/>
          <p:nvPr/>
        </p:nvSpPr>
        <p:spPr>
          <a:xfrm>
            <a:off x="5311982" y="5941547"/>
            <a:ext cx="2709833" cy="1006301"/>
          </a:xfrm>
          <a:prstGeom prst="rect">
            <a:avLst/>
          </a:prstGeom>
          <a:noFill/>
          <a:ln>
            <a:noFill/>
          </a:ln>
        </p:spPr>
        <p:txBody>
          <a:bodyPr spcFirstLastPara="1" wrap="square" lIns="0" tIns="0" rIns="0" bIns="0" anchor="t" anchorCtr="0">
            <a:spAutoFit/>
          </a:bodyPr>
          <a:lstStyle/>
          <a:p>
            <a:pPr marL="0" marR="0" lvl="0" indent="0" algn="ctr" rtl="0">
              <a:lnSpc>
                <a:spcPct val="138021"/>
              </a:lnSpc>
              <a:spcBef>
                <a:spcPts val="0"/>
              </a:spcBef>
              <a:spcAft>
                <a:spcPts val="0"/>
              </a:spcAft>
              <a:buNone/>
            </a:pPr>
            <a:r>
              <a:rPr lang="en-US" sz="2951" b="1">
                <a:solidFill>
                  <a:srgbClr val="231F20"/>
                </a:solidFill>
                <a:latin typeface="Arial"/>
                <a:ea typeface="Arial"/>
                <a:cs typeface="Arial"/>
                <a:sym typeface="Arial"/>
              </a:rPr>
              <a:t>Machine Learning :</a:t>
            </a:r>
            <a:endParaRPr/>
          </a:p>
        </p:txBody>
      </p:sp>
      <p:sp>
        <p:nvSpPr>
          <p:cNvPr id="478" name="Google Shape;478;p16"/>
          <p:cNvSpPr txBox="1"/>
          <p:nvPr/>
        </p:nvSpPr>
        <p:spPr>
          <a:xfrm>
            <a:off x="2779205" y="8177897"/>
            <a:ext cx="12867619" cy="614912"/>
          </a:xfrm>
          <a:prstGeom prst="rect">
            <a:avLst/>
          </a:prstGeom>
          <a:noFill/>
          <a:ln>
            <a:noFill/>
          </a:ln>
        </p:spPr>
        <p:txBody>
          <a:bodyPr spcFirstLastPara="1" wrap="square" lIns="0" tIns="0" rIns="0" bIns="0" anchor="t" anchorCtr="0">
            <a:spAutoFit/>
          </a:bodyPr>
          <a:lstStyle/>
          <a:p>
            <a:pPr marL="0" marR="0" lvl="0" indent="0" algn="ctr" rtl="0">
              <a:lnSpc>
                <a:spcPct val="138015"/>
              </a:lnSpc>
              <a:spcBef>
                <a:spcPts val="0"/>
              </a:spcBef>
              <a:spcAft>
                <a:spcPts val="0"/>
              </a:spcAft>
              <a:buNone/>
            </a:pPr>
            <a:r>
              <a:rPr lang="en-US" sz="1844" b="1">
                <a:solidFill>
                  <a:srgbClr val="231F20"/>
                </a:solidFill>
                <a:latin typeface="Arial"/>
                <a:ea typeface="Arial"/>
                <a:cs typeface="Arial"/>
                <a:sym typeface="Arial"/>
              </a:rPr>
              <a:t>Link : </a:t>
            </a:r>
            <a:r>
              <a:rPr lang="en-US" sz="1844" b="1" u="sng">
                <a:solidFill>
                  <a:srgbClr val="231F20"/>
                </a:solidFill>
                <a:latin typeface="Arial"/>
                <a:ea typeface="Arial"/>
                <a:cs typeface="Arial"/>
                <a:sym typeface="Arial"/>
                <a:hlinkClick r:id="rId5">
                  <a:extLst>
                    <a:ext uri="{A12FA001-AC4F-418D-AE19-62706E023703}">
                      <ahyp:hlinkClr xmlns:ahyp="http://schemas.microsoft.com/office/drawing/2018/hyperlinkcolor" val="tx"/>
                    </a:ext>
                  </a:extLst>
                </a:hlinkClick>
              </a:rPr>
              <a:t> https://drive.google.com/drive/folders/1apoCo5Z_irKwVYAS9vF8hRpO4y4BGvJD?usp=sharing</a:t>
            </a:r>
            <a:r>
              <a:rPr lang="en-US" sz="1844" b="1">
                <a:solidFill>
                  <a:srgbClr val="231F20"/>
                </a:solidFill>
                <a:latin typeface="Arial"/>
                <a:ea typeface="Arial"/>
                <a:cs typeface="Arial"/>
                <a:sym typeface="Arial"/>
              </a:rPr>
              <a:t> </a:t>
            </a:r>
            <a:endParaRPr/>
          </a:p>
        </p:txBody>
      </p:sp>
      <p:sp>
        <p:nvSpPr>
          <p:cNvPr id="479" name="Google Shape;479;p16"/>
          <p:cNvSpPr txBox="1"/>
          <p:nvPr/>
        </p:nvSpPr>
        <p:spPr>
          <a:xfrm>
            <a:off x="9131647" y="5941547"/>
            <a:ext cx="2907953" cy="2057871"/>
          </a:xfrm>
          <a:prstGeom prst="rect">
            <a:avLst/>
          </a:prstGeom>
          <a:noFill/>
          <a:ln>
            <a:noFill/>
          </a:ln>
        </p:spPr>
        <p:txBody>
          <a:bodyPr spcFirstLastPara="1" wrap="square" lIns="0" tIns="0" rIns="0" bIns="0" anchor="t" anchorCtr="0">
            <a:spAutoFit/>
          </a:bodyPr>
          <a:lstStyle/>
          <a:p>
            <a:pPr marL="0" marR="0" lvl="0" indent="0" algn="ctr" rtl="0">
              <a:lnSpc>
                <a:spcPct val="138021"/>
              </a:lnSpc>
              <a:spcBef>
                <a:spcPts val="0"/>
              </a:spcBef>
              <a:spcAft>
                <a:spcPts val="0"/>
              </a:spcAft>
              <a:buNone/>
            </a:pPr>
            <a:r>
              <a:rPr lang="en-US" sz="2951" b="1">
                <a:solidFill>
                  <a:srgbClr val="231F20"/>
                </a:solidFill>
                <a:latin typeface="Arial"/>
                <a:ea typeface="Arial"/>
                <a:cs typeface="Arial"/>
                <a:sym typeface="Arial"/>
              </a:rPr>
              <a:t>Interpretable Machine Learning : Molnar</a:t>
            </a:r>
            <a:endParaRPr/>
          </a:p>
        </p:txBody>
      </p:sp>
      <p:sp>
        <p:nvSpPr>
          <p:cNvPr id="480" name="Google Shape;480;p16"/>
          <p:cNvSpPr/>
          <p:nvPr/>
        </p:nvSpPr>
        <p:spPr>
          <a:xfrm>
            <a:off x="15985057" y="9505950"/>
            <a:ext cx="2095350" cy="622942"/>
          </a:xfrm>
          <a:custGeom>
            <a:avLst/>
            <a:gdLst/>
            <a:ahLst/>
            <a:cxnLst/>
            <a:rect l="l" t="t" r="r" b="b"/>
            <a:pathLst>
              <a:path w="2095350" h="622942" extrusionOk="0">
                <a:moveTo>
                  <a:pt x="0" y="0"/>
                </a:moveTo>
                <a:lnTo>
                  <a:pt x="2095349" y="0"/>
                </a:lnTo>
                <a:lnTo>
                  <a:pt x="2095349" y="622942"/>
                </a:lnTo>
                <a:lnTo>
                  <a:pt x="0" y="622942"/>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81" name="Google Shape;481;p16"/>
          <p:cNvSpPr/>
          <p:nvPr/>
        </p:nvSpPr>
        <p:spPr>
          <a:xfrm rot="-10799999">
            <a:off x="-2729621" y="-7074240"/>
            <a:ext cx="7835077" cy="10939025"/>
          </a:xfrm>
          <a:custGeom>
            <a:avLst/>
            <a:gdLst/>
            <a:ahLst/>
            <a:cxnLst/>
            <a:rect l="l" t="t" r="r" b="b"/>
            <a:pathLst>
              <a:path w="7835077" h="10939025" extrusionOk="0">
                <a:moveTo>
                  <a:pt x="0" y="0"/>
                </a:moveTo>
                <a:lnTo>
                  <a:pt x="7835076" y="0"/>
                </a:lnTo>
                <a:lnTo>
                  <a:pt x="7835076" y="10939026"/>
                </a:lnTo>
                <a:lnTo>
                  <a:pt x="0" y="1093902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82" name="Google Shape;482;p16"/>
          <p:cNvSpPr/>
          <p:nvPr/>
        </p:nvSpPr>
        <p:spPr>
          <a:xfrm>
            <a:off x="13495852" y="1866357"/>
            <a:ext cx="2027545" cy="3080525"/>
          </a:xfrm>
          <a:custGeom>
            <a:avLst/>
            <a:gdLst/>
            <a:ahLst/>
            <a:cxnLst/>
            <a:rect l="l" t="t" r="r" b="b"/>
            <a:pathLst>
              <a:path w="2027545" h="3080525" extrusionOk="0">
                <a:moveTo>
                  <a:pt x="0" y="0"/>
                </a:moveTo>
                <a:lnTo>
                  <a:pt x="2027546" y="0"/>
                </a:lnTo>
                <a:lnTo>
                  <a:pt x="2027546" y="3080525"/>
                </a:lnTo>
                <a:lnTo>
                  <a:pt x="0" y="308052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grpSp>
        <p:nvGrpSpPr>
          <p:cNvPr id="483" name="Google Shape;483;p16"/>
          <p:cNvGrpSpPr/>
          <p:nvPr/>
        </p:nvGrpSpPr>
        <p:grpSpPr>
          <a:xfrm>
            <a:off x="14259084" y="5186284"/>
            <a:ext cx="501082" cy="501082"/>
            <a:chOff x="0" y="0"/>
            <a:chExt cx="812800" cy="812800"/>
          </a:xfrm>
        </p:grpSpPr>
        <p:sp>
          <p:nvSpPr>
            <p:cNvPr id="484" name="Google Shape;484;p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85" name="Google Shape;485;p16"/>
            <p:cNvSpPr txBox="1"/>
            <p:nvPr/>
          </p:nvSpPr>
          <p:spPr>
            <a:xfrm>
              <a:off x="76200" y="57150"/>
              <a:ext cx="660400" cy="6794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b="1">
                <a:solidFill>
                  <a:schemeClr val="dk1"/>
                </a:solidFill>
                <a:latin typeface="Arial"/>
                <a:ea typeface="Arial"/>
                <a:cs typeface="Arial"/>
                <a:sym typeface="Arial"/>
              </a:endParaRPr>
            </a:p>
          </p:txBody>
        </p:sp>
      </p:grpSp>
      <p:sp>
        <p:nvSpPr>
          <p:cNvPr id="486" name="Google Shape;486;p16"/>
          <p:cNvSpPr txBox="1"/>
          <p:nvPr/>
        </p:nvSpPr>
        <p:spPr>
          <a:xfrm>
            <a:off x="13495852" y="2284907"/>
            <a:ext cx="2027545" cy="1068562"/>
          </a:xfrm>
          <a:prstGeom prst="rect">
            <a:avLst/>
          </a:prstGeom>
          <a:noFill/>
          <a:ln>
            <a:noFill/>
          </a:ln>
        </p:spPr>
        <p:txBody>
          <a:bodyPr spcFirstLastPara="1" wrap="square" lIns="0" tIns="0" rIns="0" bIns="0" anchor="t" anchorCtr="0">
            <a:spAutoFit/>
          </a:bodyPr>
          <a:lstStyle/>
          <a:p>
            <a:pPr marL="0" marR="0" lvl="0" indent="0" algn="ctr" rtl="0">
              <a:lnSpc>
                <a:spcPct val="137998"/>
              </a:lnSpc>
              <a:spcBef>
                <a:spcPts val="0"/>
              </a:spcBef>
              <a:spcAft>
                <a:spcPts val="0"/>
              </a:spcAft>
              <a:buNone/>
            </a:pPr>
            <a:r>
              <a:rPr lang="en-US" sz="6624" b="1">
                <a:solidFill>
                  <a:srgbClr val="FFFBFB"/>
                </a:solidFill>
                <a:latin typeface="Arial"/>
                <a:ea typeface="Arial"/>
                <a:cs typeface="Arial"/>
                <a:sym typeface="Arial"/>
              </a:rPr>
              <a:t>04</a:t>
            </a:r>
            <a:endParaRPr/>
          </a:p>
        </p:txBody>
      </p:sp>
      <p:sp>
        <p:nvSpPr>
          <p:cNvPr id="487" name="Google Shape;487;p16"/>
          <p:cNvSpPr txBox="1"/>
          <p:nvPr/>
        </p:nvSpPr>
        <p:spPr>
          <a:xfrm>
            <a:off x="13118069" y="5887255"/>
            <a:ext cx="2907953" cy="2057871"/>
          </a:xfrm>
          <a:prstGeom prst="rect">
            <a:avLst/>
          </a:prstGeom>
          <a:noFill/>
          <a:ln>
            <a:noFill/>
          </a:ln>
        </p:spPr>
        <p:txBody>
          <a:bodyPr spcFirstLastPara="1" wrap="square" lIns="0" tIns="0" rIns="0" bIns="0" anchor="t" anchorCtr="0">
            <a:spAutoFit/>
          </a:bodyPr>
          <a:lstStyle/>
          <a:p>
            <a:pPr marL="0" marR="0" lvl="0" indent="0" algn="ctr" rtl="0">
              <a:lnSpc>
                <a:spcPct val="138021"/>
              </a:lnSpc>
              <a:spcBef>
                <a:spcPts val="0"/>
              </a:spcBef>
              <a:spcAft>
                <a:spcPts val="0"/>
              </a:spcAft>
              <a:buNone/>
            </a:pPr>
            <a:r>
              <a:rPr lang="en-US" sz="2951" b="1">
                <a:solidFill>
                  <a:srgbClr val="231F20"/>
                </a:solidFill>
                <a:latin typeface="Arial"/>
                <a:ea typeface="Arial"/>
                <a:cs typeface="Arial"/>
                <a:sym typeface="Arial"/>
              </a:rPr>
              <a:t>Deep Learning CookBook :</a:t>
            </a:r>
            <a:br>
              <a:rPr lang="en-US" sz="2951" b="1">
                <a:solidFill>
                  <a:srgbClr val="231F20"/>
                </a:solidFill>
                <a:latin typeface="Arial"/>
                <a:ea typeface="Arial"/>
                <a:cs typeface="Arial"/>
                <a:sym typeface="Arial"/>
              </a:rPr>
            </a:br>
            <a:r>
              <a:rPr lang="en-US" sz="2951" b="1">
                <a:solidFill>
                  <a:srgbClr val="231F20"/>
                </a:solidFill>
                <a:latin typeface="Arial"/>
                <a:ea typeface="Arial"/>
                <a:cs typeface="Arial"/>
                <a:sym typeface="Arial"/>
              </a:rPr>
              <a:t>Douwe</a:t>
            </a:r>
            <a:endParaRPr sz="2951" b="1">
              <a:solidFill>
                <a:srgbClr val="231F20"/>
              </a:solidFill>
              <a:latin typeface="Arial"/>
              <a:ea typeface="Arial"/>
              <a:cs typeface="Arial"/>
              <a:sym typeface="Arial"/>
            </a:endParaRPr>
          </a:p>
        </p:txBody>
      </p:sp>
      <p:sp>
        <p:nvSpPr>
          <p:cNvPr id="488" name="Google Shape;488;p16"/>
          <p:cNvSpPr txBox="1"/>
          <p:nvPr/>
        </p:nvSpPr>
        <p:spPr>
          <a:xfrm>
            <a:off x="4808538" y="528299"/>
            <a:ext cx="10058400" cy="534442"/>
          </a:xfrm>
          <a:prstGeom prst="rect">
            <a:avLst/>
          </a:prstGeom>
          <a:noFill/>
          <a:ln>
            <a:noFill/>
          </a:ln>
        </p:spPr>
        <p:txBody>
          <a:bodyPr spcFirstLastPara="1" wrap="square" lIns="0" tIns="0" rIns="0" bIns="0" anchor="t" anchorCtr="0">
            <a:spAutoFit/>
          </a:bodyPr>
          <a:lstStyle/>
          <a:p>
            <a:pPr marL="0" marR="0" lvl="0" indent="0" algn="ctr" rtl="0">
              <a:lnSpc>
                <a:spcPct val="84854"/>
              </a:lnSpc>
              <a:spcBef>
                <a:spcPts val="0"/>
              </a:spcBef>
              <a:spcAft>
                <a:spcPts val="0"/>
              </a:spcAft>
              <a:buNone/>
            </a:pPr>
            <a:r>
              <a:rPr lang="en-US" sz="4800" b="1">
                <a:solidFill>
                  <a:schemeClr val="accent5"/>
                </a:solidFill>
                <a:latin typeface="Arial"/>
                <a:ea typeface="Arial"/>
                <a:cs typeface="Arial"/>
                <a:sym typeface="Arial"/>
              </a:rPr>
              <a:t>Readable and Reference Book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g26ecbecfe77_0_0"/>
          <p:cNvSpPr/>
          <p:nvPr/>
        </p:nvSpPr>
        <p:spPr>
          <a:xfrm rot="885925">
            <a:off x="-6922678" y="-9682506"/>
            <a:ext cx="13984784" cy="14350059"/>
          </a:xfrm>
          <a:custGeom>
            <a:avLst/>
            <a:gdLst/>
            <a:ahLst/>
            <a:cxnLst/>
            <a:rect l="l" t="t" r="r" b="b"/>
            <a:pathLst>
              <a:path w="13977230" h="14342307" extrusionOk="0">
                <a:moveTo>
                  <a:pt x="0" y="0"/>
                </a:moveTo>
                <a:lnTo>
                  <a:pt x="13977230" y="0"/>
                </a:lnTo>
                <a:lnTo>
                  <a:pt x="13977230" y="14342307"/>
                </a:lnTo>
                <a:lnTo>
                  <a:pt x="0" y="1434230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4" name="Google Shape;494;g26ecbecfe77_0_0"/>
          <p:cNvSpPr/>
          <p:nvPr/>
        </p:nvSpPr>
        <p:spPr>
          <a:xfrm rot="-10576303">
            <a:off x="10658912" y="3121462"/>
            <a:ext cx="12098281" cy="12414281"/>
          </a:xfrm>
          <a:custGeom>
            <a:avLst/>
            <a:gdLst/>
            <a:ahLst/>
            <a:cxnLst/>
            <a:rect l="l" t="t" r="r" b="b"/>
            <a:pathLst>
              <a:path w="12102934" h="12419055" extrusionOk="0">
                <a:moveTo>
                  <a:pt x="0" y="0"/>
                </a:moveTo>
                <a:lnTo>
                  <a:pt x="12102933" y="0"/>
                </a:lnTo>
                <a:lnTo>
                  <a:pt x="12102933" y="12419055"/>
                </a:lnTo>
                <a:lnTo>
                  <a:pt x="0" y="1241905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5" name="Google Shape;495;g26ecbecfe77_0_0"/>
          <p:cNvSpPr txBox="1"/>
          <p:nvPr/>
        </p:nvSpPr>
        <p:spPr>
          <a:xfrm>
            <a:off x="1769610" y="3738910"/>
            <a:ext cx="13617900" cy="2809200"/>
          </a:xfrm>
          <a:prstGeom prst="rect">
            <a:avLst/>
          </a:prstGeom>
          <a:noFill/>
          <a:ln>
            <a:noFill/>
          </a:ln>
        </p:spPr>
        <p:txBody>
          <a:bodyPr spcFirstLastPara="1" wrap="square" lIns="0" tIns="0" rIns="0" bIns="0" anchor="t" anchorCtr="0">
            <a:spAutoFit/>
          </a:bodyPr>
          <a:lstStyle/>
          <a:p>
            <a:pPr marL="0" marR="0" lvl="0" indent="0" algn="ctr" rtl="0">
              <a:lnSpc>
                <a:spcPct val="138002"/>
              </a:lnSpc>
              <a:spcBef>
                <a:spcPts val="0"/>
              </a:spcBef>
              <a:spcAft>
                <a:spcPts val="0"/>
              </a:spcAft>
              <a:buNone/>
            </a:pPr>
            <a:r>
              <a:rPr lang="en-US" sz="9431" b="1" dirty="0">
                <a:solidFill>
                  <a:srgbClr val="231F20"/>
                </a:solidFill>
              </a:rPr>
              <a:t>Assignment :)</a:t>
            </a:r>
            <a:endParaRPr sz="9431" b="1" dirty="0">
              <a:solidFill>
                <a:srgbClr val="231F20"/>
              </a:solidFill>
            </a:endParaRPr>
          </a:p>
          <a:p>
            <a:pPr marL="0" marR="0" lvl="0" indent="0" algn="ctr" rtl="0">
              <a:lnSpc>
                <a:spcPct val="138002"/>
              </a:lnSpc>
              <a:spcBef>
                <a:spcPts val="0"/>
              </a:spcBef>
              <a:spcAft>
                <a:spcPts val="0"/>
              </a:spcAft>
              <a:buNone/>
            </a:pPr>
            <a:r>
              <a:rPr lang="en-US" sz="2200" b="1">
                <a:solidFill>
                  <a:srgbClr val="231F20"/>
                </a:solidFill>
              </a:rPr>
              <a:t>Download here: </a:t>
            </a:r>
            <a:r>
              <a:rPr lang="en-US" sz="2200" b="1" u="sng">
                <a:solidFill>
                  <a:schemeClr val="hlink"/>
                </a:solidFill>
                <a:hlinkClick r:id="rId4"/>
              </a:rPr>
              <a:t>https://drive.google.com/drive/folders/1FyigllyrhI-sAsjbPaLfwV7REwLqe_xt?usp=sharing</a:t>
            </a:r>
            <a:r>
              <a:rPr lang="en-US" sz="2200" b="1">
                <a:solidFill>
                  <a:srgbClr val="231F20"/>
                </a:solidFill>
              </a:rPr>
              <a:t> </a:t>
            </a:r>
            <a:endParaRPr sz="2200" b="1">
              <a:solidFill>
                <a:srgbClr val="231F20"/>
              </a:solidFill>
            </a:endParaRPr>
          </a:p>
        </p:txBody>
      </p:sp>
      <p:sp>
        <p:nvSpPr>
          <p:cNvPr id="496" name="Google Shape;496;g26ecbecfe77_0_0"/>
          <p:cNvSpPr/>
          <p:nvPr/>
        </p:nvSpPr>
        <p:spPr>
          <a:xfrm>
            <a:off x="15985057" y="9505950"/>
            <a:ext cx="2095350" cy="622942"/>
          </a:xfrm>
          <a:custGeom>
            <a:avLst/>
            <a:gdLst/>
            <a:ahLst/>
            <a:cxnLst/>
            <a:rect l="l" t="t" r="r" b="b"/>
            <a:pathLst>
              <a:path w="2095350" h="622942" extrusionOk="0">
                <a:moveTo>
                  <a:pt x="0" y="0"/>
                </a:moveTo>
                <a:lnTo>
                  <a:pt x="2095349" y="0"/>
                </a:lnTo>
                <a:lnTo>
                  <a:pt x="2095349" y="622942"/>
                </a:lnTo>
                <a:lnTo>
                  <a:pt x="0" y="622942"/>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17"/>
          <p:cNvSpPr/>
          <p:nvPr/>
        </p:nvSpPr>
        <p:spPr>
          <a:xfrm rot="887923">
            <a:off x="-6926631" y="-9680477"/>
            <a:ext cx="13977230" cy="14342307"/>
          </a:xfrm>
          <a:custGeom>
            <a:avLst/>
            <a:gdLst/>
            <a:ahLst/>
            <a:cxnLst/>
            <a:rect l="l" t="t" r="r" b="b"/>
            <a:pathLst>
              <a:path w="13977230" h="14342307" extrusionOk="0">
                <a:moveTo>
                  <a:pt x="0" y="0"/>
                </a:moveTo>
                <a:lnTo>
                  <a:pt x="13977230" y="0"/>
                </a:lnTo>
                <a:lnTo>
                  <a:pt x="13977230" y="14342307"/>
                </a:lnTo>
                <a:lnTo>
                  <a:pt x="0" y="1434230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2" name="Google Shape;502;p17"/>
          <p:cNvSpPr/>
          <p:nvPr/>
        </p:nvSpPr>
        <p:spPr>
          <a:xfrm rot="-10580377">
            <a:off x="10646613" y="3123224"/>
            <a:ext cx="12102934" cy="12419055"/>
          </a:xfrm>
          <a:custGeom>
            <a:avLst/>
            <a:gdLst/>
            <a:ahLst/>
            <a:cxnLst/>
            <a:rect l="l" t="t" r="r" b="b"/>
            <a:pathLst>
              <a:path w="12102934" h="12419055" extrusionOk="0">
                <a:moveTo>
                  <a:pt x="0" y="0"/>
                </a:moveTo>
                <a:lnTo>
                  <a:pt x="12102933" y="0"/>
                </a:lnTo>
                <a:lnTo>
                  <a:pt x="12102933" y="12419055"/>
                </a:lnTo>
                <a:lnTo>
                  <a:pt x="0" y="1241905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3" name="Google Shape;503;p17"/>
          <p:cNvSpPr txBox="1"/>
          <p:nvPr/>
        </p:nvSpPr>
        <p:spPr>
          <a:xfrm>
            <a:off x="1830610" y="4265535"/>
            <a:ext cx="13617940" cy="1525610"/>
          </a:xfrm>
          <a:prstGeom prst="rect">
            <a:avLst/>
          </a:prstGeom>
          <a:noFill/>
          <a:ln>
            <a:noFill/>
          </a:ln>
        </p:spPr>
        <p:txBody>
          <a:bodyPr spcFirstLastPara="1" wrap="square" lIns="0" tIns="0" rIns="0" bIns="0" anchor="t" anchorCtr="0">
            <a:spAutoFit/>
          </a:bodyPr>
          <a:lstStyle/>
          <a:p>
            <a:pPr marL="0" marR="0" lvl="0" indent="0" algn="ctr" rtl="0">
              <a:lnSpc>
                <a:spcPct val="138002"/>
              </a:lnSpc>
              <a:spcBef>
                <a:spcPts val="0"/>
              </a:spcBef>
              <a:spcAft>
                <a:spcPts val="0"/>
              </a:spcAft>
              <a:buNone/>
            </a:pPr>
            <a:r>
              <a:rPr lang="en-US" sz="9431" b="1">
                <a:solidFill>
                  <a:srgbClr val="231F20"/>
                </a:solidFill>
                <a:latin typeface="Arial"/>
                <a:ea typeface="Arial"/>
                <a:cs typeface="Arial"/>
                <a:sym typeface="Arial"/>
              </a:rPr>
              <a:t>ANY QUESTION?</a:t>
            </a:r>
            <a:endParaRPr/>
          </a:p>
        </p:txBody>
      </p:sp>
      <p:sp>
        <p:nvSpPr>
          <p:cNvPr id="504" name="Google Shape;504;p17"/>
          <p:cNvSpPr txBox="1"/>
          <p:nvPr/>
        </p:nvSpPr>
        <p:spPr>
          <a:xfrm>
            <a:off x="3860187" y="6558496"/>
            <a:ext cx="2257081" cy="809625"/>
          </a:xfrm>
          <a:prstGeom prst="rect">
            <a:avLst/>
          </a:prstGeom>
          <a:noFill/>
          <a:ln>
            <a:noFill/>
          </a:ln>
        </p:spPr>
        <p:txBody>
          <a:bodyPr spcFirstLastPara="1" wrap="square" lIns="0" tIns="0" rIns="0" bIns="0" anchor="t" anchorCtr="0">
            <a:spAutoFit/>
          </a:bodyPr>
          <a:lstStyle/>
          <a:p>
            <a:pPr marL="0" marR="0" lvl="0" indent="0" algn="ctr" rtl="0">
              <a:lnSpc>
                <a:spcPct val="120014"/>
              </a:lnSpc>
              <a:spcBef>
                <a:spcPts val="0"/>
              </a:spcBef>
              <a:spcAft>
                <a:spcPts val="0"/>
              </a:spcAft>
              <a:buNone/>
            </a:pPr>
            <a:r>
              <a:rPr lang="en-US" sz="2738">
                <a:solidFill>
                  <a:srgbClr val="FFFBFB"/>
                </a:solidFill>
                <a:latin typeface="DM Sans"/>
                <a:ea typeface="DM Sans"/>
                <a:cs typeface="DM Sans"/>
                <a:sym typeface="DM Sans"/>
              </a:rPr>
              <a:t>Everest Cantu</a:t>
            </a:r>
            <a:endParaRPr/>
          </a:p>
        </p:txBody>
      </p:sp>
      <p:sp>
        <p:nvSpPr>
          <p:cNvPr id="505" name="Google Shape;505;p17"/>
          <p:cNvSpPr txBox="1"/>
          <p:nvPr/>
        </p:nvSpPr>
        <p:spPr>
          <a:xfrm>
            <a:off x="3793461" y="7488242"/>
            <a:ext cx="2302097" cy="609600"/>
          </a:xfrm>
          <a:prstGeom prst="rect">
            <a:avLst/>
          </a:prstGeom>
          <a:noFill/>
          <a:ln>
            <a:noFill/>
          </a:ln>
        </p:spPr>
        <p:txBody>
          <a:bodyPr spcFirstLastPara="1" wrap="square" lIns="0" tIns="0" rIns="0" bIns="0" anchor="t" anchorCtr="0">
            <a:spAutoFit/>
          </a:bodyPr>
          <a:lstStyle/>
          <a:p>
            <a:pPr marL="0" marR="0" lvl="0" indent="0" algn="ctr" rtl="0">
              <a:lnSpc>
                <a:spcPct val="120019"/>
              </a:lnSpc>
              <a:spcBef>
                <a:spcPts val="0"/>
              </a:spcBef>
              <a:spcAft>
                <a:spcPts val="0"/>
              </a:spcAft>
              <a:buNone/>
            </a:pPr>
            <a:r>
              <a:rPr lang="en-US" sz="2053">
                <a:solidFill>
                  <a:srgbClr val="FFFBFB"/>
                </a:solidFill>
                <a:latin typeface="DM Sans"/>
                <a:ea typeface="DM Sans"/>
                <a:cs typeface="DM Sans"/>
                <a:sym typeface="DM Sans"/>
              </a:rPr>
              <a:t>Ceo Of Ingoude Company</a:t>
            </a:r>
            <a:endParaRPr/>
          </a:p>
        </p:txBody>
      </p:sp>
      <p:sp>
        <p:nvSpPr>
          <p:cNvPr id="506" name="Google Shape;506;p17"/>
          <p:cNvSpPr txBox="1"/>
          <p:nvPr/>
        </p:nvSpPr>
        <p:spPr>
          <a:xfrm>
            <a:off x="8005441" y="6558496"/>
            <a:ext cx="2213980" cy="809625"/>
          </a:xfrm>
          <a:prstGeom prst="rect">
            <a:avLst/>
          </a:prstGeom>
          <a:noFill/>
          <a:ln>
            <a:noFill/>
          </a:ln>
        </p:spPr>
        <p:txBody>
          <a:bodyPr spcFirstLastPara="1" wrap="square" lIns="0" tIns="0" rIns="0" bIns="0" anchor="t" anchorCtr="0">
            <a:spAutoFit/>
          </a:bodyPr>
          <a:lstStyle/>
          <a:p>
            <a:pPr marL="0" marR="0" lvl="0" indent="0" algn="ctr" rtl="0">
              <a:lnSpc>
                <a:spcPct val="120014"/>
              </a:lnSpc>
              <a:spcBef>
                <a:spcPts val="0"/>
              </a:spcBef>
              <a:spcAft>
                <a:spcPts val="0"/>
              </a:spcAft>
              <a:buNone/>
            </a:pPr>
            <a:r>
              <a:rPr lang="en-US" sz="2738">
                <a:solidFill>
                  <a:srgbClr val="FFFBFB"/>
                </a:solidFill>
                <a:latin typeface="DM Sans"/>
                <a:ea typeface="DM Sans"/>
                <a:cs typeface="DM Sans"/>
                <a:sym typeface="DM Sans"/>
              </a:rPr>
              <a:t>Drew Holloway</a:t>
            </a:r>
            <a:endParaRPr/>
          </a:p>
        </p:txBody>
      </p:sp>
      <p:sp>
        <p:nvSpPr>
          <p:cNvPr id="507" name="Google Shape;507;p17"/>
          <p:cNvSpPr txBox="1"/>
          <p:nvPr/>
        </p:nvSpPr>
        <p:spPr>
          <a:xfrm>
            <a:off x="7949138" y="7488242"/>
            <a:ext cx="2302097" cy="609600"/>
          </a:xfrm>
          <a:prstGeom prst="rect">
            <a:avLst/>
          </a:prstGeom>
          <a:noFill/>
          <a:ln>
            <a:noFill/>
          </a:ln>
        </p:spPr>
        <p:txBody>
          <a:bodyPr spcFirstLastPara="1" wrap="square" lIns="0" tIns="0" rIns="0" bIns="0" anchor="t" anchorCtr="0">
            <a:spAutoFit/>
          </a:bodyPr>
          <a:lstStyle/>
          <a:p>
            <a:pPr marL="0" marR="0" lvl="0" indent="0" algn="ctr" rtl="0">
              <a:lnSpc>
                <a:spcPct val="120019"/>
              </a:lnSpc>
              <a:spcBef>
                <a:spcPts val="0"/>
              </a:spcBef>
              <a:spcAft>
                <a:spcPts val="0"/>
              </a:spcAft>
              <a:buNone/>
            </a:pPr>
            <a:r>
              <a:rPr lang="en-US" sz="2053">
                <a:solidFill>
                  <a:srgbClr val="FFFBFB"/>
                </a:solidFill>
                <a:latin typeface="DM Sans"/>
                <a:ea typeface="DM Sans"/>
                <a:cs typeface="DM Sans"/>
                <a:sym typeface="DM Sans"/>
              </a:rPr>
              <a:t>Ceo Of Ingoude Company</a:t>
            </a:r>
            <a:endParaRPr/>
          </a:p>
        </p:txBody>
      </p:sp>
      <p:sp>
        <p:nvSpPr>
          <p:cNvPr id="508" name="Google Shape;508;p17"/>
          <p:cNvSpPr txBox="1"/>
          <p:nvPr/>
        </p:nvSpPr>
        <p:spPr>
          <a:xfrm>
            <a:off x="12294659" y="6558496"/>
            <a:ext cx="2009227" cy="809625"/>
          </a:xfrm>
          <a:prstGeom prst="rect">
            <a:avLst/>
          </a:prstGeom>
          <a:noFill/>
          <a:ln>
            <a:noFill/>
          </a:ln>
        </p:spPr>
        <p:txBody>
          <a:bodyPr spcFirstLastPara="1" wrap="square" lIns="0" tIns="0" rIns="0" bIns="0" anchor="t" anchorCtr="0">
            <a:spAutoFit/>
          </a:bodyPr>
          <a:lstStyle/>
          <a:p>
            <a:pPr marL="0" marR="0" lvl="0" indent="0" algn="ctr" rtl="0">
              <a:lnSpc>
                <a:spcPct val="120014"/>
              </a:lnSpc>
              <a:spcBef>
                <a:spcPts val="0"/>
              </a:spcBef>
              <a:spcAft>
                <a:spcPts val="0"/>
              </a:spcAft>
              <a:buNone/>
            </a:pPr>
            <a:r>
              <a:rPr lang="en-US" sz="2738">
                <a:solidFill>
                  <a:srgbClr val="FFFBFB"/>
                </a:solidFill>
                <a:latin typeface="DM Sans"/>
                <a:ea typeface="DM Sans"/>
                <a:cs typeface="DM Sans"/>
                <a:sym typeface="DM Sans"/>
              </a:rPr>
              <a:t>Remy Marsh</a:t>
            </a:r>
            <a:endParaRPr/>
          </a:p>
        </p:txBody>
      </p:sp>
      <p:sp>
        <p:nvSpPr>
          <p:cNvPr id="509" name="Google Shape;509;p17"/>
          <p:cNvSpPr txBox="1"/>
          <p:nvPr/>
        </p:nvSpPr>
        <p:spPr>
          <a:xfrm>
            <a:off x="12104005" y="7488242"/>
            <a:ext cx="2302097" cy="609600"/>
          </a:xfrm>
          <a:prstGeom prst="rect">
            <a:avLst/>
          </a:prstGeom>
          <a:noFill/>
          <a:ln>
            <a:noFill/>
          </a:ln>
        </p:spPr>
        <p:txBody>
          <a:bodyPr spcFirstLastPara="1" wrap="square" lIns="0" tIns="0" rIns="0" bIns="0" anchor="t" anchorCtr="0">
            <a:spAutoFit/>
          </a:bodyPr>
          <a:lstStyle/>
          <a:p>
            <a:pPr marL="0" marR="0" lvl="0" indent="0" algn="ctr" rtl="0">
              <a:lnSpc>
                <a:spcPct val="120019"/>
              </a:lnSpc>
              <a:spcBef>
                <a:spcPts val="0"/>
              </a:spcBef>
              <a:spcAft>
                <a:spcPts val="0"/>
              </a:spcAft>
              <a:buNone/>
            </a:pPr>
            <a:r>
              <a:rPr lang="en-US" sz="2053">
                <a:solidFill>
                  <a:srgbClr val="FFFBFB"/>
                </a:solidFill>
                <a:latin typeface="DM Sans"/>
                <a:ea typeface="DM Sans"/>
                <a:cs typeface="DM Sans"/>
                <a:sym typeface="DM Sans"/>
              </a:rPr>
              <a:t>Ceo Of Ingoude Company</a:t>
            </a:r>
            <a:endParaRPr/>
          </a:p>
        </p:txBody>
      </p:sp>
      <p:sp>
        <p:nvSpPr>
          <p:cNvPr id="510" name="Google Shape;510;p17"/>
          <p:cNvSpPr/>
          <p:nvPr/>
        </p:nvSpPr>
        <p:spPr>
          <a:xfrm>
            <a:off x="15985057" y="9505950"/>
            <a:ext cx="2095350" cy="622942"/>
          </a:xfrm>
          <a:custGeom>
            <a:avLst/>
            <a:gdLst/>
            <a:ahLst/>
            <a:cxnLst/>
            <a:rect l="l" t="t" r="r" b="b"/>
            <a:pathLst>
              <a:path w="2095350" h="622942" extrusionOk="0">
                <a:moveTo>
                  <a:pt x="0" y="0"/>
                </a:moveTo>
                <a:lnTo>
                  <a:pt x="2095349" y="0"/>
                </a:lnTo>
                <a:lnTo>
                  <a:pt x="2095349" y="622942"/>
                </a:lnTo>
                <a:lnTo>
                  <a:pt x="0" y="622942"/>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18"/>
          <p:cNvSpPr/>
          <p:nvPr/>
        </p:nvSpPr>
        <p:spPr>
          <a:xfrm rot="-10580377">
            <a:off x="9407140" y="-9309963"/>
            <a:ext cx="24036383" cy="24664199"/>
          </a:xfrm>
          <a:custGeom>
            <a:avLst/>
            <a:gdLst/>
            <a:ahLst/>
            <a:cxnLst/>
            <a:rect l="l" t="t" r="r" b="b"/>
            <a:pathLst>
              <a:path w="24036383" h="24664199" extrusionOk="0">
                <a:moveTo>
                  <a:pt x="0" y="0"/>
                </a:moveTo>
                <a:lnTo>
                  <a:pt x="24036383" y="0"/>
                </a:lnTo>
                <a:lnTo>
                  <a:pt x="24036383" y="24664198"/>
                </a:lnTo>
                <a:lnTo>
                  <a:pt x="0" y="24664198"/>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516" name="Google Shape;516;p18"/>
          <p:cNvSpPr txBox="1"/>
          <p:nvPr/>
        </p:nvSpPr>
        <p:spPr>
          <a:xfrm>
            <a:off x="2971800" y="6578749"/>
            <a:ext cx="8344267" cy="2415277"/>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2744" b="1">
                <a:solidFill>
                  <a:srgbClr val="000000"/>
                </a:solidFill>
                <a:latin typeface="Arial"/>
                <a:ea typeface="Arial"/>
                <a:cs typeface="Arial"/>
                <a:sym typeface="Arial"/>
              </a:rPr>
              <a:t>Contact Person : </a:t>
            </a:r>
            <a:endParaRPr/>
          </a:p>
          <a:p>
            <a:pPr marL="0" marR="0" lvl="0" indent="0" algn="l" rtl="0">
              <a:lnSpc>
                <a:spcPct val="140014"/>
              </a:lnSpc>
              <a:spcBef>
                <a:spcPts val="0"/>
              </a:spcBef>
              <a:spcAft>
                <a:spcPts val="0"/>
              </a:spcAft>
              <a:buNone/>
            </a:pPr>
            <a:endParaRPr sz="2744" b="1">
              <a:solidFill>
                <a:srgbClr val="000000"/>
              </a:solidFill>
              <a:latin typeface="Arial"/>
              <a:ea typeface="Arial"/>
              <a:cs typeface="Arial"/>
              <a:sym typeface="Arial"/>
            </a:endParaRPr>
          </a:p>
          <a:p>
            <a:pPr marL="0" marR="0" lvl="0" indent="0" algn="l" rtl="0">
              <a:lnSpc>
                <a:spcPct val="140014"/>
              </a:lnSpc>
              <a:spcBef>
                <a:spcPts val="0"/>
              </a:spcBef>
              <a:spcAft>
                <a:spcPts val="0"/>
              </a:spcAft>
              <a:buNone/>
            </a:pPr>
            <a:r>
              <a:rPr lang="en-US" sz="2744" b="1" u="sng">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kurniaanwarraif@gmail.com</a:t>
            </a:r>
            <a:endParaRPr sz="2744" b="1">
              <a:solidFill>
                <a:srgbClr val="000000"/>
              </a:solidFill>
              <a:latin typeface="Arial"/>
              <a:ea typeface="Arial"/>
              <a:cs typeface="Arial"/>
              <a:sym typeface="Arial"/>
            </a:endParaRPr>
          </a:p>
          <a:p>
            <a:pPr marL="0" marR="0" lvl="0" indent="0" algn="l" rtl="0">
              <a:lnSpc>
                <a:spcPct val="140014"/>
              </a:lnSpc>
              <a:spcBef>
                <a:spcPts val="0"/>
              </a:spcBef>
              <a:spcAft>
                <a:spcPts val="0"/>
              </a:spcAft>
              <a:buNone/>
            </a:pPr>
            <a:endParaRPr sz="2744" b="1">
              <a:solidFill>
                <a:srgbClr val="E36C09"/>
              </a:solidFill>
              <a:latin typeface="Arial"/>
              <a:ea typeface="Arial"/>
              <a:cs typeface="Arial"/>
              <a:sym typeface="Arial"/>
            </a:endParaRPr>
          </a:p>
          <a:p>
            <a:pPr marL="0" marR="0" lvl="0" indent="0" algn="l" rtl="0">
              <a:lnSpc>
                <a:spcPct val="140014"/>
              </a:lnSpc>
              <a:spcBef>
                <a:spcPts val="0"/>
              </a:spcBef>
              <a:spcAft>
                <a:spcPts val="0"/>
              </a:spcAft>
              <a:buNone/>
            </a:pPr>
            <a:r>
              <a:rPr lang="en-US" sz="2744" b="1" u="sng">
                <a:solidFill>
                  <a:srgbClr val="000000"/>
                </a:solidFill>
                <a:latin typeface="Arial"/>
                <a:ea typeface="Arial"/>
                <a:cs typeface="Arial"/>
                <a:sym typeface="Arial"/>
                <a:hlinkClick r:id="rId5">
                  <a:extLst>
                    <a:ext uri="{A12FA001-AC4F-418D-AE19-62706E023703}">
                      <ahyp:hlinkClr xmlns:ahyp="http://schemas.microsoft.com/office/drawing/2018/hyperlinkcolor" val="tx"/>
                    </a:ext>
                  </a:extLst>
                </a:hlinkClick>
              </a:rPr>
              <a:t>https://www.linkedin.com/in/anwaraif/</a:t>
            </a:r>
            <a:endParaRPr sz="2744" b="1">
              <a:solidFill>
                <a:srgbClr val="E36C09"/>
              </a:solidFill>
              <a:latin typeface="Arial"/>
              <a:ea typeface="Arial"/>
              <a:cs typeface="Arial"/>
              <a:sym typeface="Arial"/>
            </a:endParaRPr>
          </a:p>
        </p:txBody>
      </p:sp>
      <p:sp>
        <p:nvSpPr>
          <p:cNvPr id="517" name="Google Shape;517;p18"/>
          <p:cNvSpPr txBox="1"/>
          <p:nvPr/>
        </p:nvSpPr>
        <p:spPr>
          <a:xfrm>
            <a:off x="1561733" y="2105045"/>
            <a:ext cx="8097687" cy="3127651"/>
          </a:xfrm>
          <a:prstGeom prst="rect">
            <a:avLst/>
          </a:prstGeom>
          <a:noFill/>
          <a:ln>
            <a:noFill/>
          </a:ln>
        </p:spPr>
        <p:txBody>
          <a:bodyPr spcFirstLastPara="1" wrap="square" lIns="0" tIns="0" rIns="0" bIns="0" anchor="t" anchorCtr="0">
            <a:spAutoFit/>
          </a:bodyPr>
          <a:lstStyle/>
          <a:p>
            <a:pPr marL="0" marR="0" lvl="0" indent="0" algn="l" rtl="0">
              <a:lnSpc>
                <a:spcPct val="180763"/>
              </a:lnSpc>
              <a:spcBef>
                <a:spcPts val="0"/>
              </a:spcBef>
              <a:spcAft>
                <a:spcPts val="0"/>
              </a:spcAft>
              <a:buNone/>
            </a:pPr>
            <a:r>
              <a:rPr lang="en-US" sz="7200" b="1">
                <a:solidFill>
                  <a:srgbClr val="231F20"/>
                </a:solidFill>
                <a:latin typeface="Arial"/>
                <a:ea typeface="Arial"/>
                <a:cs typeface="Arial"/>
                <a:sym typeface="Arial"/>
              </a:rPr>
              <a:t>THANK'S FOR WATCHING</a:t>
            </a:r>
            <a:endParaRPr/>
          </a:p>
        </p:txBody>
      </p:sp>
      <p:sp>
        <p:nvSpPr>
          <p:cNvPr id="518" name="Google Shape;518;p18"/>
          <p:cNvSpPr/>
          <p:nvPr/>
        </p:nvSpPr>
        <p:spPr>
          <a:xfrm flipH="1">
            <a:off x="-4254153" y="7476061"/>
            <a:ext cx="11881594" cy="3564478"/>
          </a:xfrm>
          <a:custGeom>
            <a:avLst/>
            <a:gdLst/>
            <a:ahLst/>
            <a:cxnLst/>
            <a:rect l="l" t="t" r="r" b="b"/>
            <a:pathLst>
              <a:path w="11881594" h="3564478" extrusionOk="0">
                <a:moveTo>
                  <a:pt x="11881594" y="0"/>
                </a:moveTo>
                <a:lnTo>
                  <a:pt x="0" y="0"/>
                </a:lnTo>
                <a:lnTo>
                  <a:pt x="0" y="3564478"/>
                </a:lnTo>
                <a:lnTo>
                  <a:pt x="11881594" y="3564478"/>
                </a:lnTo>
                <a:lnTo>
                  <a:pt x="11881594"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519" name="Google Shape;519;p18"/>
          <p:cNvSpPr/>
          <p:nvPr/>
        </p:nvSpPr>
        <p:spPr>
          <a:xfrm>
            <a:off x="15985057" y="9505950"/>
            <a:ext cx="2095350" cy="622942"/>
          </a:xfrm>
          <a:custGeom>
            <a:avLst/>
            <a:gdLst/>
            <a:ahLst/>
            <a:cxnLst/>
            <a:rect l="l" t="t" r="r" b="b"/>
            <a:pathLst>
              <a:path w="2095350" h="622942" extrusionOk="0">
                <a:moveTo>
                  <a:pt x="0" y="0"/>
                </a:moveTo>
                <a:lnTo>
                  <a:pt x="2095349" y="0"/>
                </a:lnTo>
                <a:lnTo>
                  <a:pt x="2095349" y="622942"/>
                </a:lnTo>
                <a:lnTo>
                  <a:pt x="0" y="622942"/>
                </a:lnTo>
                <a:lnTo>
                  <a:pt x="0" y="0"/>
                </a:lnTo>
                <a:close/>
              </a:path>
            </a:pathLst>
          </a:cu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520" name="Google Shape;520;p18" descr="Email, gmail, mail, logo, social, social media icon - Free download"/>
          <p:cNvPicPr preferRelativeResize="0"/>
          <p:nvPr/>
        </p:nvPicPr>
        <p:blipFill rotWithShape="1">
          <a:blip r:embed="rId8">
            <a:alphaModFix/>
          </a:blip>
          <a:srcRect/>
          <a:stretch/>
        </p:blipFill>
        <p:spPr>
          <a:xfrm>
            <a:off x="2317121" y="7505700"/>
            <a:ext cx="578479" cy="578479"/>
          </a:xfrm>
          <a:prstGeom prst="rect">
            <a:avLst/>
          </a:prstGeom>
          <a:noFill/>
          <a:ln>
            <a:noFill/>
          </a:ln>
        </p:spPr>
      </p:pic>
      <p:pic>
        <p:nvPicPr>
          <p:cNvPr id="521" name="Google Shape;521;p18"/>
          <p:cNvPicPr preferRelativeResize="0"/>
          <p:nvPr/>
        </p:nvPicPr>
        <p:blipFill rotWithShape="1">
          <a:blip r:embed="rId9">
            <a:alphaModFix/>
          </a:blip>
          <a:srcRect/>
          <a:stretch/>
        </p:blipFill>
        <p:spPr>
          <a:xfrm>
            <a:off x="2323325" y="8472188"/>
            <a:ext cx="496075" cy="496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a:spLocks noGrp="1"/>
          </p:cNvSpPr>
          <p:nvPr>
            <p:ph type="title"/>
          </p:nvPr>
        </p:nvSpPr>
        <p:spPr>
          <a:xfrm>
            <a:off x="1220443" y="4033522"/>
            <a:ext cx="6610350" cy="1145400"/>
          </a:xfrm>
          <a:prstGeom prst="rect">
            <a:avLst/>
          </a:prstGeom>
          <a:noFill/>
          <a:ln>
            <a:noFill/>
          </a:ln>
        </p:spPr>
        <p:txBody>
          <a:bodyPr spcFirstLastPara="1" wrap="square" lIns="182850" tIns="182850" rIns="182850" bIns="182850" anchor="t" anchorCtr="0">
            <a:normAutofit/>
          </a:bodyPr>
          <a:lstStyle/>
          <a:p>
            <a:pPr marL="0" lvl="0" indent="0" algn="l" rtl="0">
              <a:spcBef>
                <a:spcPts val="0"/>
              </a:spcBef>
              <a:spcAft>
                <a:spcPts val="0"/>
              </a:spcAft>
              <a:buClr>
                <a:schemeClr val="dk1"/>
              </a:buClr>
              <a:buSzPts val="2800"/>
              <a:buFont typeface="Calibri"/>
              <a:buNone/>
            </a:pPr>
            <a:r>
              <a:rPr lang="en-US"/>
              <a:t>Introduction</a:t>
            </a:r>
            <a:endParaRPr/>
          </a:p>
        </p:txBody>
      </p:sp>
      <p:sp>
        <p:nvSpPr>
          <p:cNvPr id="106" name="Google Shape;106;p2"/>
          <p:cNvSpPr txBox="1"/>
          <p:nvPr/>
        </p:nvSpPr>
        <p:spPr>
          <a:xfrm>
            <a:off x="228600" y="5689300"/>
            <a:ext cx="10972800" cy="2092881"/>
          </a:xfrm>
          <a:prstGeom prst="rect">
            <a:avLst/>
          </a:prstGeom>
          <a:noFill/>
          <a:ln>
            <a:noFill/>
          </a:ln>
        </p:spPr>
        <p:txBody>
          <a:bodyPr spcFirstLastPara="1" wrap="square" lIns="91425" tIns="45700" rIns="91425" bIns="45700" anchor="t" anchorCtr="0">
            <a:spAutoFit/>
          </a:bodyPr>
          <a:lstStyle/>
          <a:p>
            <a:pPr marL="25400" marR="10160" lvl="0" indent="0" algn="l" rtl="0">
              <a:spcBef>
                <a:spcPts val="0"/>
              </a:spcBef>
              <a:spcAft>
                <a:spcPts val="0"/>
              </a:spcAft>
              <a:buNone/>
            </a:pPr>
            <a:r>
              <a:rPr lang="en-US" sz="2600">
                <a:solidFill>
                  <a:srgbClr val="262626"/>
                </a:solidFill>
                <a:latin typeface="Trebuchet MS"/>
                <a:ea typeface="Trebuchet MS"/>
                <a:cs typeface="Trebuchet MS"/>
                <a:sym typeface="Trebuchet MS"/>
              </a:rPr>
              <a:t>A Highly-motivated Data Scientist</a:t>
            </a:r>
            <a:endParaRPr sz="2600">
              <a:solidFill>
                <a:schemeClr val="dk1"/>
              </a:solidFill>
              <a:latin typeface="Calibri"/>
              <a:ea typeface="Calibri"/>
              <a:cs typeface="Calibri"/>
              <a:sym typeface="Calibri"/>
            </a:endParaRPr>
          </a:p>
          <a:p>
            <a:pPr marL="25400" marR="10160" lvl="0" indent="0" algn="l" rtl="0">
              <a:spcBef>
                <a:spcPts val="0"/>
              </a:spcBef>
              <a:spcAft>
                <a:spcPts val="0"/>
              </a:spcAft>
              <a:buNone/>
            </a:pPr>
            <a:br>
              <a:rPr lang="en-US" sz="2600">
                <a:solidFill>
                  <a:schemeClr val="dk1"/>
                </a:solidFill>
                <a:latin typeface="Calibri"/>
                <a:ea typeface="Calibri"/>
                <a:cs typeface="Calibri"/>
                <a:sym typeface="Calibri"/>
              </a:rPr>
            </a:br>
            <a:r>
              <a:rPr lang="en-US" sz="2600">
                <a:solidFill>
                  <a:srgbClr val="262626"/>
                </a:solidFill>
                <a:latin typeface="Trebuchet MS"/>
                <a:ea typeface="Trebuchet MS"/>
                <a:cs typeface="Trebuchet MS"/>
                <a:sym typeface="Trebuchet MS"/>
              </a:rPr>
              <a:t>Data Scientist @ PT. KitaLulus International (sept 22 – Now )</a:t>
            </a:r>
            <a:endParaRPr sz="2600">
              <a:solidFill>
                <a:schemeClr val="dk1"/>
              </a:solidFill>
              <a:latin typeface="Calibri"/>
              <a:ea typeface="Calibri"/>
              <a:cs typeface="Calibri"/>
              <a:sym typeface="Calibri"/>
            </a:endParaRPr>
          </a:p>
          <a:p>
            <a:pPr marL="25400" marR="10160" lvl="0" indent="0" algn="l" rtl="0">
              <a:spcBef>
                <a:spcPts val="0"/>
              </a:spcBef>
              <a:spcAft>
                <a:spcPts val="0"/>
              </a:spcAft>
              <a:buNone/>
            </a:pPr>
            <a:r>
              <a:rPr lang="en-US" sz="2600">
                <a:solidFill>
                  <a:srgbClr val="262626"/>
                </a:solidFill>
                <a:latin typeface="Trebuchet MS"/>
                <a:ea typeface="Trebuchet MS"/>
                <a:cs typeface="Trebuchet MS"/>
                <a:sym typeface="Trebuchet MS"/>
              </a:rPr>
              <a:t>Data Scientist @ PT. Sharing Vision – BRI Consultant (sept ‘21 – sept ‘22)</a:t>
            </a:r>
            <a:endParaRPr sz="2600">
              <a:solidFill>
                <a:schemeClr val="dk1"/>
              </a:solidFill>
              <a:latin typeface="Calibri"/>
              <a:ea typeface="Calibri"/>
              <a:cs typeface="Calibri"/>
              <a:sym typeface="Calibri"/>
            </a:endParaRPr>
          </a:p>
          <a:p>
            <a:pPr marL="25400" marR="10160" lvl="0" indent="0" algn="l" rtl="0">
              <a:spcBef>
                <a:spcPts val="0"/>
              </a:spcBef>
              <a:spcAft>
                <a:spcPts val="0"/>
              </a:spcAft>
              <a:buNone/>
            </a:pPr>
            <a:r>
              <a:rPr lang="en-US" sz="2600">
                <a:solidFill>
                  <a:srgbClr val="262626"/>
                </a:solidFill>
                <a:latin typeface="Trebuchet MS"/>
                <a:ea typeface="Trebuchet MS"/>
                <a:cs typeface="Trebuchet MS"/>
                <a:sym typeface="Trebuchet MS"/>
              </a:rPr>
              <a:t>Software Engineering @ PT. AILIMA Geothermal (jul ‘20 – sept ‘21)</a:t>
            </a:r>
            <a:endParaRPr sz="2600">
              <a:solidFill>
                <a:schemeClr val="dk1"/>
              </a:solidFill>
              <a:latin typeface="Calibri"/>
              <a:ea typeface="Calibri"/>
              <a:cs typeface="Calibri"/>
              <a:sym typeface="Calibri"/>
            </a:endParaRPr>
          </a:p>
        </p:txBody>
      </p:sp>
      <p:grpSp>
        <p:nvGrpSpPr>
          <p:cNvPr id="107" name="Google Shape;107;p2"/>
          <p:cNvGrpSpPr/>
          <p:nvPr/>
        </p:nvGrpSpPr>
        <p:grpSpPr>
          <a:xfrm>
            <a:off x="13662994" y="265144"/>
            <a:ext cx="4296549" cy="9642576"/>
            <a:chOff x="0" y="-19050"/>
            <a:chExt cx="1131601" cy="2539609"/>
          </a:xfrm>
        </p:grpSpPr>
        <p:sp>
          <p:nvSpPr>
            <p:cNvPr id="108" name="Google Shape;108;p2"/>
            <p:cNvSpPr/>
            <p:nvPr/>
          </p:nvSpPr>
          <p:spPr>
            <a:xfrm>
              <a:off x="0" y="0"/>
              <a:ext cx="1131601" cy="2520559"/>
            </a:xfrm>
            <a:custGeom>
              <a:avLst/>
              <a:gdLst/>
              <a:ahLst/>
              <a:cxnLst/>
              <a:rect l="l" t="t" r="r" b="b"/>
              <a:pathLst>
                <a:path w="1131601" h="2520559" extrusionOk="0">
                  <a:moveTo>
                    <a:pt x="0" y="0"/>
                  </a:moveTo>
                  <a:lnTo>
                    <a:pt x="1131601" y="0"/>
                  </a:lnTo>
                  <a:lnTo>
                    <a:pt x="1131601" y="2520559"/>
                  </a:lnTo>
                  <a:lnTo>
                    <a:pt x="0" y="2520559"/>
                  </a:lnTo>
                  <a:lnTo>
                    <a:pt x="0" y="0"/>
                  </a:lnTo>
                </a:path>
              </a:pathLst>
            </a:custGeom>
            <a:solidFill>
              <a:srgbClr val="0097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p:cNvSpPr txBox="1"/>
            <p:nvPr/>
          </p:nvSpPr>
          <p:spPr>
            <a:xfrm>
              <a:off x="0" y="-19050"/>
              <a:ext cx="812800" cy="8318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pic>
        <p:nvPicPr>
          <p:cNvPr id="110" name="Google Shape;110;p2"/>
          <p:cNvPicPr preferRelativeResize="0"/>
          <p:nvPr/>
        </p:nvPicPr>
        <p:blipFill rotWithShape="1">
          <a:blip r:embed="rId3">
            <a:alphaModFix/>
          </a:blip>
          <a:srcRect/>
          <a:stretch/>
        </p:blipFill>
        <p:spPr>
          <a:xfrm>
            <a:off x="11049000" y="3436496"/>
            <a:ext cx="7239000" cy="5562600"/>
          </a:xfrm>
          <a:prstGeom prst="rect">
            <a:avLst/>
          </a:prstGeom>
          <a:noFill/>
          <a:ln>
            <a:noFill/>
          </a:ln>
        </p:spPr>
      </p:pic>
      <p:sp>
        <p:nvSpPr>
          <p:cNvPr id="111" name="Google Shape;111;p2"/>
          <p:cNvSpPr/>
          <p:nvPr/>
        </p:nvSpPr>
        <p:spPr>
          <a:xfrm rot="9528611">
            <a:off x="-2424463" y="-4336530"/>
            <a:ext cx="7629294" cy="7828566"/>
          </a:xfrm>
          <a:custGeom>
            <a:avLst/>
            <a:gdLst/>
            <a:ahLst/>
            <a:cxnLst/>
            <a:rect l="l" t="t" r="r" b="b"/>
            <a:pathLst>
              <a:path w="7629294" h="7828566" extrusionOk="0">
                <a:moveTo>
                  <a:pt x="0" y="0"/>
                </a:moveTo>
                <a:lnTo>
                  <a:pt x="7629294" y="0"/>
                </a:lnTo>
                <a:lnTo>
                  <a:pt x="7629294" y="7828566"/>
                </a:lnTo>
                <a:lnTo>
                  <a:pt x="0" y="782856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12" name="Google Shape;112;p2"/>
          <p:cNvSpPr/>
          <p:nvPr/>
        </p:nvSpPr>
        <p:spPr>
          <a:xfrm rot="2016048">
            <a:off x="14780754" y="980222"/>
            <a:ext cx="10749463" cy="2687366"/>
          </a:xfrm>
          <a:custGeom>
            <a:avLst/>
            <a:gdLst/>
            <a:ahLst/>
            <a:cxnLst/>
            <a:rect l="l" t="t" r="r" b="b"/>
            <a:pathLst>
              <a:path w="10749463" h="2687366" extrusionOk="0">
                <a:moveTo>
                  <a:pt x="0" y="0"/>
                </a:moveTo>
                <a:lnTo>
                  <a:pt x="10749463" y="0"/>
                </a:lnTo>
                <a:lnTo>
                  <a:pt x="10749463" y="2687365"/>
                </a:lnTo>
                <a:lnTo>
                  <a:pt x="0" y="2687365"/>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13" name="Google Shape;113;p2"/>
          <p:cNvSpPr/>
          <p:nvPr/>
        </p:nvSpPr>
        <p:spPr>
          <a:xfrm rot="2016048">
            <a:off x="-6301514" y="7449793"/>
            <a:ext cx="10749463" cy="2687366"/>
          </a:xfrm>
          <a:custGeom>
            <a:avLst/>
            <a:gdLst/>
            <a:ahLst/>
            <a:cxnLst/>
            <a:rect l="l" t="t" r="r" b="b"/>
            <a:pathLst>
              <a:path w="10749463" h="2687366" extrusionOk="0">
                <a:moveTo>
                  <a:pt x="0" y="0"/>
                </a:moveTo>
                <a:lnTo>
                  <a:pt x="10749463" y="0"/>
                </a:lnTo>
                <a:lnTo>
                  <a:pt x="10749463" y="2687365"/>
                </a:lnTo>
                <a:lnTo>
                  <a:pt x="0" y="2687365"/>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14" name="Google Shape;114;p2"/>
          <p:cNvSpPr/>
          <p:nvPr/>
        </p:nvSpPr>
        <p:spPr>
          <a:xfrm>
            <a:off x="152400" y="9473558"/>
            <a:ext cx="2095350" cy="622942"/>
          </a:xfrm>
          <a:custGeom>
            <a:avLst/>
            <a:gdLst/>
            <a:ahLst/>
            <a:cxnLst/>
            <a:rect l="l" t="t" r="r" b="b"/>
            <a:pathLst>
              <a:path w="2095350" h="622942" extrusionOk="0">
                <a:moveTo>
                  <a:pt x="0" y="0"/>
                </a:moveTo>
                <a:lnTo>
                  <a:pt x="2095350" y="0"/>
                </a:lnTo>
                <a:lnTo>
                  <a:pt x="2095350" y="622942"/>
                </a:lnTo>
                <a:lnTo>
                  <a:pt x="0" y="622942"/>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par>
                                <p:cTn id="8" presetID="10" presetClass="entr" presetSubtype="0" fill="hold" nodeType="withEffect">
                                  <p:stCondLst>
                                    <p:cond delay="0"/>
                                  </p:stCondLst>
                                  <p:childTnLst>
                                    <p:set>
                                      <p:cBhvr>
                                        <p:cTn id="9" dur="1" fill="hold">
                                          <p:stCondLst>
                                            <p:cond delay="0"/>
                                          </p:stCondLst>
                                        </p:cTn>
                                        <p:tgtEl>
                                          <p:spTgt spid="110"/>
                                        </p:tgtEl>
                                        <p:attrNameLst>
                                          <p:attrName>style.visibility</p:attrName>
                                        </p:attrNameLst>
                                      </p:cBhvr>
                                      <p:to>
                                        <p:strVal val="visible"/>
                                      </p:to>
                                    </p:set>
                                    <p:animEffect transition="in" filter="fade">
                                      <p:cBhvr>
                                        <p:cTn id="10"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p:nvPr/>
        </p:nvSpPr>
        <p:spPr>
          <a:xfrm>
            <a:off x="0" y="0"/>
            <a:ext cx="18288000" cy="4000500"/>
          </a:xfrm>
          <a:custGeom>
            <a:avLst/>
            <a:gdLst/>
            <a:ahLst/>
            <a:cxnLst/>
            <a:rect l="l" t="t" r="r" b="b"/>
            <a:pathLst>
              <a:path w="18288000" h="4000500" extrusionOk="0">
                <a:moveTo>
                  <a:pt x="18288000" y="4000500"/>
                </a:moveTo>
                <a:lnTo>
                  <a:pt x="0" y="4000500"/>
                </a:lnTo>
                <a:lnTo>
                  <a:pt x="0" y="0"/>
                </a:lnTo>
                <a:lnTo>
                  <a:pt x="18288000" y="0"/>
                </a:lnTo>
                <a:lnTo>
                  <a:pt x="18288000" y="4000500"/>
                </a:lnTo>
                <a:close/>
              </a:path>
            </a:pathLst>
          </a:custGeom>
          <a:solidFill>
            <a:srgbClr val="DAEEF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20" name="Google Shape;120;p3"/>
          <p:cNvGrpSpPr/>
          <p:nvPr/>
        </p:nvGrpSpPr>
        <p:grpSpPr>
          <a:xfrm>
            <a:off x="0" y="0"/>
            <a:ext cx="2286889" cy="4000356"/>
            <a:chOff x="0" y="0"/>
            <a:chExt cx="2286889" cy="4000356"/>
          </a:xfrm>
        </p:grpSpPr>
        <p:sp>
          <p:nvSpPr>
            <p:cNvPr id="121" name="Google Shape;121;p3"/>
            <p:cNvSpPr/>
            <p:nvPr/>
          </p:nvSpPr>
          <p:spPr>
            <a:xfrm>
              <a:off x="13864" y="0"/>
              <a:ext cx="1009650" cy="1047750"/>
            </a:xfrm>
            <a:custGeom>
              <a:avLst/>
              <a:gdLst/>
              <a:ahLst/>
              <a:cxnLst/>
              <a:rect l="l" t="t" r="r" b="b"/>
              <a:pathLst>
                <a:path w="1009650" h="1047750" extrusionOk="0">
                  <a:moveTo>
                    <a:pt x="1009650" y="1047750"/>
                  </a:moveTo>
                  <a:lnTo>
                    <a:pt x="0" y="1047750"/>
                  </a:lnTo>
                  <a:lnTo>
                    <a:pt x="0" y="0"/>
                  </a:lnTo>
                  <a:lnTo>
                    <a:pt x="1009650" y="0"/>
                  </a:lnTo>
                  <a:lnTo>
                    <a:pt x="1009650" y="1047750"/>
                  </a:lnTo>
                  <a:close/>
                </a:path>
              </a:pathLst>
            </a:custGeom>
            <a:solidFill>
              <a:srgbClr val="5F497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2" name="Google Shape;122;p3"/>
            <p:cNvSpPr/>
            <p:nvPr/>
          </p:nvSpPr>
          <p:spPr>
            <a:xfrm>
              <a:off x="439039" y="1075037"/>
              <a:ext cx="1847850" cy="1838325"/>
            </a:xfrm>
            <a:custGeom>
              <a:avLst/>
              <a:gdLst/>
              <a:ahLst/>
              <a:cxnLst/>
              <a:rect l="l" t="t" r="r" b="b"/>
              <a:pathLst>
                <a:path w="1847850" h="1838325" extrusionOk="0">
                  <a:moveTo>
                    <a:pt x="1847850" y="1838325"/>
                  </a:moveTo>
                  <a:lnTo>
                    <a:pt x="0" y="1838325"/>
                  </a:lnTo>
                  <a:lnTo>
                    <a:pt x="0" y="0"/>
                  </a:lnTo>
                  <a:lnTo>
                    <a:pt x="1847850" y="0"/>
                  </a:lnTo>
                  <a:lnTo>
                    <a:pt x="1847850" y="1838325"/>
                  </a:lnTo>
                  <a:close/>
                </a:path>
              </a:pathLst>
            </a:custGeom>
            <a:solidFill>
              <a:srgbClr val="B2A0C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3" name="Google Shape;123;p3"/>
            <p:cNvSpPr/>
            <p:nvPr/>
          </p:nvSpPr>
          <p:spPr>
            <a:xfrm>
              <a:off x="0" y="2952606"/>
              <a:ext cx="1028700" cy="1047750"/>
            </a:xfrm>
            <a:custGeom>
              <a:avLst/>
              <a:gdLst/>
              <a:ahLst/>
              <a:cxnLst/>
              <a:rect l="l" t="t" r="r" b="b"/>
              <a:pathLst>
                <a:path w="1028700" h="1047750" extrusionOk="0">
                  <a:moveTo>
                    <a:pt x="1028700" y="1047750"/>
                  </a:moveTo>
                  <a:lnTo>
                    <a:pt x="0" y="1047750"/>
                  </a:lnTo>
                  <a:lnTo>
                    <a:pt x="0" y="0"/>
                  </a:lnTo>
                  <a:lnTo>
                    <a:pt x="1028700" y="0"/>
                  </a:lnTo>
                  <a:lnTo>
                    <a:pt x="1028700" y="1047750"/>
                  </a:lnTo>
                  <a:close/>
                </a:path>
              </a:pathLst>
            </a:custGeom>
            <a:solidFill>
              <a:srgbClr val="36609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4" name="Google Shape;124;p3"/>
          <p:cNvSpPr txBox="1">
            <a:spLocks noGrp="1"/>
          </p:cNvSpPr>
          <p:nvPr>
            <p:ph type="title"/>
          </p:nvPr>
        </p:nvSpPr>
        <p:spPr>
          <a:xfrm>
            <a:off x="7849050" y="1373200"/>
            <a:ext cx="9426300" cy="978000"/>
          </a:xfrm>
          <a:prstGeom prst="rect">
            <a:avLst/>
          </a:prstGeom>
          <a:noFill/>
          <a:ln>
            <a:noFill/>
          </a:ln>
          <a:effectLst>
            <a:outerShdw blurRad="57150" dist="19050" dir="5400000" algn="bl" rotWithShape="0">
              <a:srgbClr val="000000">
                <a:alpha val="49019"/>
              </a:srgbClr>
            </a:outerShdw>
          </a:effectLst>
        </p:spPr>
        <p:txBody>
          <a:bodyPr spcFirstLastPara="1" wrap="square" lIns="0" tIns="15875" rIns="0" bIns="0" anchor="t" anchorCtr="0">
            <a:spAutoFit/>
          </a:bodyPr>
          <a:lstStyle/>
          <a:p>
            <a:pPr marL="12700" lvl="0" indent="0" algn="r" rtl="0">
              <a:lnSpc>
                <a:spcPct val="100000"/>
              </a:lnSpc>
              <a:spcBef>
                <a:spcPts val="0"/>
              </a:spcBef>
              <a:spcAft>
                <a:spcPts val="0"/>
              </a:spcAft>
              <a:buClr>
                <a:schemeClr val="dk1"/>
              </a:buClr>
              <a:buSzPts val="1100"/>
              <a:buFont typeface="Calibri"/>
              <a:buNone/>
            </a:pPr>
            <a:r>
              <a:rPr lang="en-US" sz="6250">
                <a:solidFill>
                  <a:schemeClr val="dk1"/>
                </a:solidFill>
              </a:rPr>
              <a:t>My Career Journey</a:t>
            </a:r>
            <a:endParaRPr sz="6450">
              <a:solidFill>
                <a:schemeClr val="dk1"/>
              </a:solidFill>
            </a:endParaRPr>
          </a:p>
        </p:txBody>
      </p:sp>
      <p:sp>
        <p:nvSpPr>
          <p:cNvPr id="125" name="Google Shape;125;p3"/>
          <p:cNvSpPr/>
          <p:nvPr/>
        </p:nvSpPr>
        <p:spPr>
          <a:xfrm rot="5400000">
            <a:off x="1136131" y="4884131"/>
            <a:ext cx="1462730" cy="247937"/>
          </a:xfrm>
          <a:custGeom>
            <a:avLst/>
            <a:gdLst/>
            <a:ahLst/>
            <a:cxnLst/>
            <a:rect l="l" t="t" r="r" b="b"/>
            <a:pathLst>
              <a:path w="18643" h="3646" extrusionOk="0">
                <a:moveTo>
                  <a:pt x="1849" y="1"/>
                </a:moveTo>
                <a:cubicBezTo>
                  <a:pt x="927" y="1"/>
                  <a:pt x="22" y="689"/>
                  <a:pt x="15" y="1806"/>
                </a:cubicBezTo>
                <a:cubicBezTo>
                  <a:pt x="0" y="2936"/>
                  <a:pt x="914" y="3646"/>
                  <a:pt x="1847" y="3646"/>
                </a:cubicBezTo>
                <a:cubicBezTo>
                  <a:pt x="2392" y="3646"/>
                  <a:pt x="2943" y="3403"/>
                  <a:pt x="3320" y="2862"/>
                </a:cubicBezTo>
                <a:cubicBezTo>
                  <a:pt x="3607" y="2437"/>
                  <a:pt x="4066" y="2185"/>
                  <a:pt x="4582" y="2185"/>
                </a:cubicBezTo>
                <a:lnTo>
                  <a:pt x="18642" y="2185"/>
                </a:lnTo>
                <a:lnTo>
                  <a:pt x="18642" y="1462"/>
                </a:lnTo>
                <a:lnTo>
                  <a:pt x="4582" y="1462"/>
                </a:lnTo>
                <a:cubicBezTo>
                  <a:pt x="4077" y="1462"/>
                  <a:pt x="3618" y="1221"/>
                  <a:pt x="3343" y="807"/>
                </a:cubicBezTo>
                <a:cubicBezTo>
                  <a:pt x="2967" y="251"/>
                  <a:pt x="2405" y="1"/>
                  <a:pt x="1849" y="1"/>
                </a:cubicBezTo>
                <a:close/>
              </a:path>
            </a:pathLst>
          </a:custGeom>
          <a:solidFill>
            <a:srgbClr val="FFBD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6" name="Google Shape;126;p3"/>
          <p:cNvGrpSpPr/>
          <p:nvPr/>
        </p:nvGrpSpPr>
        <p:grpSpPr>
          <a:xfrm>
            <a:off x="2520016" y="5640851"/>
            <a:ext cx="2313448" cy="1082170"/>
            <a:chOff x="4260510" y="2242993"/>
            <a:chExt cx="628501" cy="260125"/>
          </a:xfrm>
        </p:grpSpPr>
        <p:grpSp>
          <p:nvGrpSpPr>
            <p:cNvPr id="127" name="Google Shape;127;p3"/>
            <p:cNvGrpSpPr/>
            <p:nvPr/>
          </p:nvGrpSpPr>
          <p:grpSpPr>
            <a:xfrm>
              <a:off x="4260510" y="2286954"/>
              <a:ext cx="628501" cy="172421"/>
              <a:chOff x="4260510" y="2286954"/>
              <a:chExt cx="628501" cy="172421"/>
            </a:xfrm>
          </p:grpSpPr>
          <p:sp>
            <p:nvSpPr>
              <p:cNvPr id="128" name="Google Shape;128;p3"/>
              <p:cNvSpPr/>
              <p:nvPr/>
            </p:nvSpPr>
            <p:spPr>
              <a:xfrm>
                <a:off x="4643001" y="2286954"/>
                <a:ext cx="246010" cy="172421"/>
              </a:xfrm>
              <a:custGeom>
                <a:avLst/>
                <a:gdLst/>
                <a:ahLst/>
                <a:cxnLst/>
                <a:rect l="l" t="t" r="r" b="b"/>
                <a:pathLst>
                  <a:path w="8976" h="6291" extrusionOk="0">
                    <a:moveTo>
                      <a:pt x="1" y="1"/>
                    </a:moveTo>
                    <a:cubicBezTo>
                      <a:pt x="1585" y="1791"/>
                      <a:pt x="1585" y="4500"/>
                      <a:pt x="1" y="6290"/>
                    </a:cubicBezTo>
                    <a:lnTo>
                      <a:pt x="7117" y="6290"/>
                    </a:lnTo>
                    <a:lnTo>
                      <a:pt x="8976" y="3306"/>
                    </a:lnTo>
                    <a:lnTo>
                      <a:pt x="7117" y="1"/>
                    </a:lnTo>
                    <a:close/>
                  </a:path>
                </a:pathLst>
              </a:custGeom>
              <a:solidFill>
                <a:srgbClr val="92CC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3"/>
              <p:cNvSpPr/>
              <p:nvPr/>
            </p:nvSpPr>
            <p:spPr>
              <a:xfrm>
                <a:off x="4260510" y="2286954"/>
                <a:ext cx="187495" cy="172421"/>
              </a:xfrm>
              <a:custGeom>
                <a:avLst/>
                <a:gdLst/>
                <a:ahLst/>
                <a:cxnLst/>
                <a:rect l="l" t="t" r="r" b="b"/>
                <a:pathLst>
                  <a:path w="6841" h="6291" extrusionOk="0">
                    <a:moveTo>
                      <a:pt x="0" y="1"/>
                    </a:moveTo>
                    <a:lnTo>
                      <a:pt x="1619" y="3214"/>
                    </a:lnTo>
                    <a:lnTo>
                      <a:pt x="0" y="6290"/>
                    </a:lnTo>
                    <a:lnTo>
                      <a:pt x="6841" y="6290"/>
                    </a:lnTo>
                    <a:cubicBezTo>
                      <a:pt x="5245" y="4500"/>
                      <a:pt x="5245" y="1791"/>
                      <a:pt x="6841" y="1"/>
                    </a:cubicBezTo>
                    <a:close/>
                  </a:path>
                </a:pathLst>
              </a:custGeom>
              <a:solidFill>
                <a:srgbClr val="92CC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3"/>
              <p:cNvSpPr/>
              <p:nvPr/>
            </p:nvSpPr>
            <p:spPr>
              <a:xfrm>
                <a:off x="4375550" y="2288375"/>
                <a:ext cx="350625" cy="170850"/>
              </a:xfrm>
              <a:custGeom>
                <a:avLst/>
                <a:gdLst/>
                <a:ahLst/>
                <a:cxnLst/>
                <a:rect l="l" t="t" r="r" b="b"/>
                <a:pathLst>
                  <a:path w="14025" h="6834" extrusionOk="0">
                    <a:moveTo>
                      <a:pt x="2857" y="0"/>
                    </a:moveTo>
                    <a:lnTo>
                      <a:pt x="0" y="2786"/>
                    </a:lnTo>
                    <a:lnTo>
                      <a:pt x="1476" y="5953"/>
                    </a:lnTo>
                    <a:lnTo>
                      <a:pt x="2857" y="6834"/>
                    </a:lnTo>
                    <a:lnTo>
                      <a:pt x="10739" y="6834"/>
                    </a:lnTo>
                    <a:lnTo>
                      <a:pt x="14025" y="3167"/>
                    </a:lnTo>
                    <a:lnTo>
                      <a:pt x="10930" y="0"/>
                    </a:lnTo>
                    <a:close/>
                  </a:path>
                </a:pathLst>
              </a:custGeom>
              <a:solidFill>
                <a:srgbClr val="92CCD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1" name="Google Shape;131;p3"/>
            <p:cNvSpPr/>
            <p:nvPr/>
          </p:nvSpPr>
          <p:spPr>
            <a:xfrm>
              <a:off x="4415277" y="2242993"/>
              <a:ext cx="273691" cy="260125"/>
            </a:xfrm>
            <a:custGeom>
              <a:avLst/>
              <a:gdLst/>
              <a:ahLst/>
              <a:cxnLst/>
              <a:rect l="l" t="t" r="r" b="b"/>
              <a:pathLst>
                <a:path w="9986" h="9491" extrusionOk="0">
                  <a:moveTo>
                    <a:pt x="4752" y="732"/>
                  </a:moveTo>
                  <a:cubicBezTo>
                    <a:pt x="6370" y="732"/>
                    <a:pt x="7839" y="1708"/>
                    <a:pt x="8459" y="3211"/>
                  </a:cubicBezTo>
                  <a:cubicBezTo>
                    <a:pt x="9079" y="4715"/>
                    <a:pt x="8734" y="6436"/>
                    <a:pt x="7587" y="7584"/>
                  </a:cubicBezTo>
                  <a:cubicBezTo>
                    <a:pt x="6821" y="8358"/>
                    <a:pt x="5799" y="8768"/>
                    <a:pt x="4757" y="8768"/>
                  </a:cubicBezTo>
                  <a:cubicBezTo>
                    <a:pt x="4238" y="8768"/>
                    <a:pt x="3714" y="8666"/>
                    <a:pt x="3214" y="8456"/>
                  </a:cubicBezTo>
                  <a:cubicBezTo>
                    <a:pt x="1710" y="7837"/>
                    <a:pt x="735" y="6379"/>
                    <a:pt x="735" y="4749"/>
                  </a:cubicBezTo>
                  <a:cubicBezTo>
                    <a:pt x="735" y="2534"/>
                    <a:pt x="2537" y="732"/>
                    <a:pt x="4752" y="732"/>
                  </a:cubicBezTo>
                  <a:close/>
                  <a:moveTo>
                    <a:pt x="4745" y="0"/>
                  </a:moveTo>
                  <a:cubicBezTo>
                    <a:pt x="4463" y="0"/>
                    <a:pt x="4177" y="25"/>
                    <a:pt x="3891" y="78"/>
                  </a:cubicBezTo>
                  <a:cubicBezTo>
                    <a:pt x="1641" y="491"/>
                    <a:pt x="0" y="2454"/>
                    <a:pt x="0" y="4749"/>
                  </a:cubicBezTo>
                  <a:cubicBezTo>
                    <a:pt x="0" y="5908"/>
                    <a:pt x="425" y="7022"/>
                    <a:pt x="1194" y="7894"/>
                  </a:cubicBezTo>
                  <a:cubicBezTo>
                    <a:pt x="2119" y="8938"/>
                    <a:pt x="3425" y="9490"/>
                    <a:pt x="4745" y="9490"/>
                  </a:cubicBezTo>
                  <a:cubicBezTo>
                    <a:pt x="5588" y="9490"/>
                    <a:pt x="6437" y="9266"/>
                    <a:pt x="7196" y="8801"/>
                  </a:cubicBezTo>
                  <a:cubicBezTo>
                    <a:pt x="9159" y="7619"/>
                    <a:pt x="9985" y="5208"/>
                    <a:pt x="9182" y="3062"/>
                  </a:cubicBezTo>
                  <a:cubicBezTo>
                    <a:pt x="8471" y="1199"/>
                    <a:pt x="6684" y="0"/>
                    <a:pt x="4745" y="0"/>
                  </a:cubicBezTo>
                  <a:close/>
                </a:path>
              </a:pathLst>
            </a:custGeom>
            <a:solidFill>
              <a:srgbClr val="92CC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3"/>
            <p:cNvSpPr/>
            <p:nvPr/>
          </p:nvSpPr>
          <p:spPr>
            <a:xfrm>
              <a:off x="4435394" y="2263055"/>
              <a:ext cx="229044" cy="220274"/>
            </a:xfrm>
            <a:custGeom>
              <a:avLst/>
              <a:gdLst/>
              <a:ahLst/>
              <a:cxnLst/>
              <a:rect l="l" t="t" r="r" b="b"/>
              <a:pathLst>
                <a:path w="8357" h="8037" extrusionOk="0">
                  <a:moveTo>
                    <a:pt x="4035" y="1823"/>
                  </a:moveTo>
                  <a:cubicBezTo>
                    <a:pt x="4574" y="1823"/>
                    <a:pt x="5122" y="2023"/>
                    <a:pt x="5567" y="2468"/>
                  </a:cubicBezTo>
                  <a:cubicBezTo>
                    <a:pt x="6944" y="3845"/>
                    <a:pt x="5969" y="6209"/>
                    <a:pt x="4018" y="6209"/>
                  </a:cubicBezTo>
                  <a:cubicBezTo>
                    <a:pt x="2813" y="6209"/>
                    <a:pt x="1826" y="5222"/>
                    <a:pt x="1826" y="4017"/>
                  </a:cubicBezTo>
                  <a:cubicBezTo>
                    <a:pt x="1826" y="2697"/>
                    <a:pt x="2908" y="1823"/>
                    <a:pt x="4035" y="1823"/>
                  </a:cubicBezTo>
                  <a:close/>
                  <a:moveTo>
                    <a:pt x="4018" y="0"/>
                  </a:moveTo>
                  <a:cubicBezTo>
                    <a:pt x="1803" y="0"/>
                    <a:pt x="1" y="1802"/>
                    <a:pt x="1" y="4017"/>
                  </a:cubicBezTo>
                  <a:cubicBezTo>
                    <a:pt x="1" y="5647"/>
                    <a:pt x="976" y="7105"/>
                    <a:pt x="2480" y="7724"/>
                  </a:cubicBezTo>
                  <a:cubicBezTo>
                    <a:pt x="2980" y="7934"/>
                    <a:pt x="3505" y="8036"/>
                    <a:pt x="4026" y="8036"/>
                  </a:cubicBezTo>
                  <a:cubicBezTo>
                    <a:pt x="5072" y="8036"/>
                    <a:pt x="6098" y="7626"/>
                    <a:pt x="6864" y="6852"/>
                  </a:cubicBezTo>
                  <a:cubicBezTo>
                    <a:pt x="8012" y="5704"/>
                    <a:pt x="8356" y="3983"/>
                    <a:pt x="7725" y="2479"/>
                  </a:cubicBezTo>
                  <a:cubicBezTo>
                    <a:pt x="7105" y="976"/>
                    <a:pt x="5648" y="0"/>
                    <a:pt x="4018" y="0"/>
                  </a:cubicBezTo>
                  <a:close/>
                </a:path>
              </a:pathLst>
            </a:custGeom>
            <a:solidFill>
              <a:srgbClr val="92CC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3"/>
            <p:cNvSpPr/>
            <p:nvPr/>
          </p:nvSpPr>
          <p:spPr>
            <a:xfrm>
              <a:off x="4480999" y="2312908"/>
              <a:ext cx="129007" cy="120182"/>
            </a:xfrm>
            <a:custGeom>
              <a:avLst/>
              <a:gdLst/>
              <a:ahLst/>
              <a:cxnLst/>
              <a:rect l="l" t="t" r="r" b="b"/>
              <a:pathLst>
                <a:path w="4707" h="4385" extrusionOk="0">
                  <a:moveTo>
                    <a:pt x="2352" y="0"/>
                  </a:moveTo>
                  <a:cubicBezTo>
                    <a:pt x="2235" y="0"/>
                    <a:pt x="2117" y="10"/>
                    <a:pt x="1998" y="29"/>
                  </a:cubicBezTo>
                  <a:cubicBezTo>
                    <a:pt x="804" y="224"/>
                    <a:pt x="1" y="1349"/>
                    <a:pt x="196" y="2543"/>
                  </a:cubicBezTo>
                  <a:cubicBezTo>
                    <a:pt x="361" y="3617"/>
                    <a:pt x="1290" y="4385"/>
                    <a:pt x="2344" y="4385"/>
                  </a:cubicBezTo>
                  <a:cubicBezTo>
                    <a:pt x="2461" y="4385"/>
                    <a:pt x="2579" y="4375"/>
                    <a:pt x="2698" y="4356"/>
                  </a:cubicBezTo>
                  <a:cubicBezTo>
                    <a:pt x="3892" y="4161"/>
                    <a:pt x="4707" y="3036"/>
                    <a:pt x="4512" y="1842"/>
                  </a:cubicBezTo>
                  <a:cubicBezTo>
                    <a:pt x="4336" y="768"/>
                    <a:pt x="3407" y="0"/>
                    <a:pt x="2352" y="0"/>
                  </a:cubicBezTo>
                  <a:close/>
                </a:path>
              </a:pathLst>
            </a:custGeom>
            <a:solidFill>
              <a:srgbClr val="92CC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 name="Google Shape;134;p3"/>
          <p:cNvGrpSpPr/>
          <p:nvPr/>
        </p:nvGrpSpPr>
        <p:grpSpPr>
          <a:xfrm>
            <a:off x="4724570" y="5640851"/>
            <a:ext cx="2313448" cy="1082170"/>
            <a:chOff x="4260510" y="2242993"/>
            <a:chExt cx="628501" cy="260125"/>
          </a:xfrm>
        </p:grpSpPr>
        <p:grpSp>
          <p:nvGrpSpPr>
            <p:cNvPr id="135" name="Google Shape;135;p3"/>
            <p:cNvGrpSpPr/>
            <p:nvPr/>
          </p:nvGrpSpPr>
          <p:grpSpPr>
            <a:xfrm>
              <a:off x="4260510" y="2286954"/>
              <a:ext cx="628501" cy="172421"/>
              <a:chOff x="4260510" y="2286954"/>
              <a:chExt cx="628501" cy="172421"/>
            </a:xfrm>
          </p:grpSpPr>
          <p:sp>
            <p:nvSpPr>
              <p:cNvPr id="136" name="Google Shape;136;p3"/>
              <p:cNvSpPr/>
              <p:nvPr/>
            </p:nvSpPr>
            <p:spPr>
              <a:xfrm>
                <a:off x="4643001" y="2286954"/>
                <a:ext cx="246010" cy="172421"/>
              </a:xfrm>
              <a:custGeom>
                <a:avLst/>
                <a:gdLst/>
                <a:ahLst/>
                <a:cxnLst/>
                <a:rect l="l" t="t" r="r" b="b"/>
                <a:pathLst>
                  <a:path w="8976" h="6291" extrusionOk="0">
                    <a:moveTo>
                      <a:pt x="1" y="1"/>
                    </a:moveTo>
                    <a:cubicBezTo>
                      <a:pt x="1585" y="1791"/>
                      <a:pt x="1585" y="4500"/>
                      <a:pt x="1" y="6290"/>
                    </a:cubicBezTo>
                    <a:lnTo>
                      <a:pt x="7117" y="6290"/>
                    </a:lnTo>
                    <a:lnTo>
                      <a:pt x="8976" y="3306"/>
                    </a:lnTo>
                    <a:lnTo>
                      <a:pt x="7117" y="1"/>
                    </a:lnTo>
                    <a:close/>
                  </a:path>
                </a:pathLst>
              </a:custGeom>
              <a:solidFill>
                <a:srgbClr val="92CC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3"/>
              <p:cNvSpPr/>
              <p:nvPr/>
            </p:nvSpPr>
            <p:spPr>
              <a:xfrm>
                <a:off x="4260510" y="2286954"/>
                <a:ext cx="187495" cy="172421"/>
              </a:xfrm>
              <a:custGeom>
                <a:avLst/>
                <a:gdLst/>
                <a:ahLst/>
                <a:cxnLst/>
                <a:rect l="l" t="t" r="r" b="b"/>
                <a:pathLst>
                  <a:path w="6841" h="6291" extrusionOk="0">
                    <a:moveTo>
                      <a:pt x="0" y="1"/>
                    </a:moveTo>
                    <a:lnTo>
                      <a:pt x="1619" y="3214"/>
                    </a:lnTo>
                    <a:lnTo>
                      <a:pt x="0" y="6290"/>
                    </a:lnTo>
                    <a:lnTo>
                      <a:pt x="6841" y="6290"/>
                    </a:lnTo>
                    <a:cubicBezTo>
                      <a:pt x="5245" y="4500"/>
                      <a:pt x="5245" y="1791"/>
                      <a:pt x="6841" y="1"/>
                    </a:cubicBezTo>
                    <a:close/>
                  </a:path>
                </a:pathLst>
              </a:custGeom>
              <a:solidFill>
                <a:srgbClr val="92CC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3"/>
              <p:cNvSpPr/>
              <p:nvPr/>
            </p:nvSpPr>
            <p:spPr>
              <a:xfrm>
                <a:off x="4375550" y="2288375"/>
                <a:ext cx="350625" cy="170850"/>
              </a:xfrm>
              <a:custGeom>
                <a:avLst/>
                <a:gdLst/>
                <a:ahLst/>
                <a:cxnLst/>
                <a:rect l="l" t="t" r="r" b="b"/>
                <a:pathLst>
                  <a:path w="14025" h="6834" extrusionOk="0">
                    <a:moveTo>
                      <a:pt x="2857" y="0"/>
                    </a:moveTo>
                    <a:lnTo>
                      <a:pt x="0" y="2786"/>
                    </a:lnTo>
                    <a:lnTo>
                      <a:pt x="1476" y="5953"/>
                    </a:lnTo>
                    <a:lnTo>
                      <a:pt x="2857" y="6834"/>
                    </a:lnTo>
                    <a:lnTo>
                      <a:pt x="10739" y="6834"/>
                    </a:lnTo>
                    <a:lnTo>
                      <a:pt x="14025" y="3167"/>
                    </a:lnTo>
                    <a:lnTo>
                      <a:pt x="10930" y="0"/>
                    </a:lnTo>
                    <a:close/>
                  </a:path>
                </a:pathLst>
              </a:custGeom>
              <a:solidFill>
                <a:srgbClr val="92CCD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9" name="Google Shape;139;p3"/>
            <p:cNvSpPr/>
            <p:nvPr/>
          </p:nvSpPr>
          <p:spPr>
            <a:xfrm>
              <a:off x="4415277" y="2242993"/>
              <a:ext cx="273691" cy="260125"/>
            </a:xfrm>
            <a:custGeom>
              <a:avLst/>
              <a:gdLst/>
              <a:ahLst/>
              <a:cxnLst/>
              <a:rect l="l" t="t" r="r" b="b"/>
              <a:pathLst>
                <a:path w="9986" h="9491" extrusionOk="0">
                  <a:moveTo>
                    <a:pt x="4752" y="732"/>
                  </a:moveTo>
                  <a:cubicBezTo>
                    <a:pt x="6370" y="732"/>
                    <a:pt x="7839" y="1708"/>
                    <a:pt x="8459" y="3211"/>
                  </a:cubicBezTo>
                  <a:cubicBezTo>
                    <a:pt x="9079" y="4715"/>
                    <a:pt x="8734" y="6436"/>
                    <a:pt x="7587" y="7584"/>
                  </a:cubicBezTo>
                  <a:cubicBezTo>
                    <a:pt x="6821" y="8358"/>
                    <a:pt x="5799" y="8768"/>
                    <a:pt x="4757" y="8768"/>
                  </a:cubicBezTo>
                  <a:cubicBezTo>
                    <a:pt x="4238" y="8768"/>
                    <a:pt x="3714" y="8666"/>
                    <a:pt x="3214" y="8456"/>
                  </a:cubicBezTo>
                  <a:cubicBezTo>
                    <a:pt x="1710" y="7837"/>
                    <a:pt x="735" y="6379"/>
                    <a:pt x="735" y="4749"/>
                  </a:cubicBezTo>
                  <a:cubicBezTo>
                    <a:pt x="735" y="2534"/>
                    <a:pt x="2537" y="732"/>
                    <a:pt x="4752" y="732"/>
                  </a:cubicBezTo>
                  <a:close/>
                  <a:moveTo>
                    <a:pt x="4745" y="0"/>
                  </a:moveTo>
                  <a:cubicBezTo>
                    <a:pt x="4463" y="0"/>
                    <a:pt x="4177" y="25"/>
                    <a:pt x="3891" y="78"/>
                  </a:cubicBezTo>
                  <a:cubicBezTo>
                    <a:pt x="1641" y="491"/>
                    <a:pt x="0" y="2454"/>
                    <a:pt x="0" y="4749"/>
                  </a:cubicBezTo>
                  <a:cubicBezTo>
                    <a:pt x="0" y="5908"/>
                    <a:pt x="425" y="7022"/>
                    <a:pt x="1194" y="7894"/>
                  </a:cubicBezTo>
                  <a:cubicBezTo>
                    <a:pt x="2119" y="8938"/>
                    <a:pt x="3425" y="9490"/>
                    <a:pt x="4745" y="9490"/>
                  </a:cubicBezTo>
                  <a:cubicBezTo>
                    <a:pt x="5588" y="9490"/>
                    <a:pt x="6437" y="9266"/>
                    <a:pt x="7196" y="8801"/>
                  </a:cubicBezTo>
                  <a:cubicBezTo>
                    <a:pt x="9159" y="7619"/>
                    <a:pt x="9985" y="5208"/>
                    <a:pt x="9182" y="3062"/>
                  </a:cubicBezTo>
                  <a:cubicBezTo>
                    <a:pt x="8471" y="1199"/>
                    <a:pt x="6684" y="0"/>
                    <a:pt x="4745" y="0"/>
                  </a:cubicBezTo>
                  <a:close/>
                </a:path>
              </a:pathLst>
            </a:custGeom>
            <a:solidFill>
              <a:srgbClr val="92CC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
            <p:cNvSpPr/>
            <p:nvPr/>
          </p:nvSpPr>
          <p:spPr>
            <a:xfrm>
              <a:off x="4435394" y="2263055"/>
              <a:ext cx="229044" cy="220274"/>
            </a:xfrm>
            <a:custGeom>
              <a:avLst/>
              <a:gdLst/>
              <a:ahLst/>
              <a:cxnLst/>
              <a:rect l="l" t="t" r="r" b="b"/>
              <a:pathLst>
                <a:path w="8357" h="8037" extrusionOk="0">
                  <a:moveTo>
                    <a:pt x="4035" y="1823"/>
                  </a:moveTo>
                  <a:cubicBezTo>
                    <a:pt x="4574" y="1823"/>
                    <a:pt x="5122" y="2023"/>
                    <a:pt x="5567" y="2468"/>
                  </a:cubicBezTo>
                  <a:cubicBezTo>
                    <a:pt x="6944" y="3845"/>
                    <a:pt x="5969" y="6209"/>
                    <a:pt x="4018" y="6209"/>
                  </a:cubicBezTo>
                  <a:cubicBezTo>
                    <a:pt x="2813" y="6209"/>
                    <a:pt x="1826" y="5222"/>
                    <a:pt x="1826" y="4017"/>
                  </a:cubicBezTo>
                  <a:cubicBezTo>
                    <a:pt x="1826" y="2697"/>
                    <a:pt x="2908" y="1823"/>
                    <a:pt x="4035" y="1823"/>
                  </a:cubicBezTo>
                  <a:close/>
                  <a:moveTo>
                    <a:pt x="4018" y="0"/>
                  </a:moveTo>
                  <a:cubicBezTo>
                    <a:pt x="1803" y="0"/>
                    <a:pt x="1" y="1802"/>
                    <a:pt x="1" y="4017"/>
                  </a:cubicBezTo>
                  <a:cubicBezTo>
                    <a:pt x="1" y="5647"/>
                    <a:pt x="976" y="7105"/>
                    <a:pt x="2480" y="7724"/>
                  </a:cubicBezTo>
                  <a:cubicBezTo>
                    <a:pt x="2980" y="7934"/>
                    <a:pt x="3505" y="8036"/>
                    <a:pt x="4026" y="8036"/>
                  </a:cubicBezTo>
                  <a:cubicBezTo>
                    <a:pt x="5072" y="8036"/>
                    <a:pt x="6098" y="7626"/>
                    <a:pt x="6864" y="6852"/>
                  </a:cubicBezTo>
                  <a:cubicBezTo>
                    <a:pt x="8012" y="5704"/>
                    <a:pt x="8356" y="3983"/>
                    <a:pt x="7725" y="2479"/>
                  </a:cubicBezTo>
                  <a:cubicBezTo>
                    <a:pt x="7105" y="976"/>
                    <a:pt x="5648" y="0"/>
                    <a:pt x="4018" y="0"/>
                  </a:cubicBezTo>
                  <a:close/>
                </a:path>
              </a:pathLst>
            </a:custGeom>
            <a:solidFill>
              <a:srgbClr val="92CC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3"/>
            <p:cNvSpPr/>
            <p:nvPr/>
          </p:nvSpPr>
          <p:spPr>
            <a:xfrm>
              <a:off x="4480999" y="2312908"/>
              <a:ext cx="129007" cy="120182"/>
            </a:xfrm>
            <a:custGeom>
              <a:avLst/>
              <a:gdLst/>
              <a:ahLst/>
              <a:cxnLst/>
              <a:rect l="l" t="t" r="r" b="b"/>
              <a:pathLst>
                <a:path w="4707" h="4385" extrusionOk="0">
                  <a:moveTo>
                    <a:pt x="2352" y="0"/>
                  </a:moveTo>
                  <a:cubicBezTo>
                    <a:pt x="2235" y="0"/>
                    <a:pt x="2117" y="10"/>
                    <a:pt x="1998" y="29"/>
                  </a:cubicBezTo>
                  <a:cubicBezTo>
                    <a:pt x="804" y="224"/>
                    <a:pt x="1" y="1349"/>
                    <a:pt x="196" y="2543"/>
                  </a:cubicBezTo>
                  <a:cubicBezTo>
                    <a:pt x="361" y="3617"/>
                    <a:pt x="1290" y="4385"/>
                    <a:pt x="2344" y="4385"/>
                  </a:cubicBezTo>
                  <a:cubicBezTo>
                    <a:pt x="2461" y="4385"/>
                    <a:pt x="2579" y="4375"/>
                    <a:pt x="2698" y="4356"/>
                  </a:cubicBezTo>
                  <a:cubicBezTo>
                    <a:pt x="3892" y="4161"/>
                    <a:pt x="4707" y="3036"/>
                    <a:pt x="4512" y="1842"/>
                  </a:cubicBezTo>
                  <a:cubicBezTo>
                    <a:pt x="4336" y="768"/>
                    <a:pt x="3407" y="0"/>
                    <a:pt x="2352" y="0"/>
                  </a:cubicBezTo>
                  <a:close/>
                </a:path>
              </a:pathLst>
            </a:custGeom>
            <a:solidFill>
              <a:srgbClr val="92CC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2" name="Google Shape;142;p3"/>
          <p:cNvGrpSpPr/>
          <p:nvPr/>
        </p:nvGrpSpPr>
        <p:grpSpPr>
          <a:xfrm>
            <a:off x="6929124" y="5640851"/>
            <a:ext cx="2313448" cy="1082170"/>
            <a:chOff x="4260510" y="2242993"/>
            <a:chExt cx="628501" cy="260125"/>
          </a:xfrm>
        </p:grpSpPr>
        <p:grpSp>
          <p:nvGrpSpPr>
            <p:cNvPr id="143" name="Google Shape;143;p3"/>
            <p:cNvGrpSpPr/>
            <p:nvPr/>
          </p:nvGrpSpPr>
          <p:grpSpPr>
            <a:xfrm>
              <a:off x="4260510" y="2286954"/>
              <a:ext cx="628501" cy="172421"/>
              <a:chOff x="4260510" y="2286954"/>
              <a:chExt cx="628501" cy="172421"/>
            </a:xfrm>
          </p:grpSpPr>
          <p:sp>
            <p:nvSpPr>
              <p:cNvPr id="144" name="Google Shape;144;p3"/>
              <p:cNvSpPr/>
              <p:nvPr/>
            </p:nvSpPr>
            <p:spPr>
              <a:xfrm>
                <a:off x="4643001" y="2286954"/>
                <a:ext cx="246010" cy="172421"/>
              </a:xfrm>
              <a:custGeom>
                <a:avLst/>
                <a:gdLst/>
                <a:ahLst/>
                <a:cxnLst/>
                <a:rect l="l" t="t" r="r" b="b"/>
                <a:pathLst>
                  <a:path w="8976" h="6291" extrusionOk="0">
                    <a:moveTo>
                      <a:pt x="1" y="1"/>
                    </a:moveTo>
                    <a:cubicBezTo>
                      <a:pt x="1585" y="1791"/>
                      <a:pt x="1585" y="4500"/>
                      <a:pt x="1" y="6290"/>
                    </a:cubicBezTo>
                    <a:lnTo>
                      <a:pt x="7117" y="6290"/>
                    </a:lnTo>
                    <a:lnTo>
                      <a:pt x="8976" y="3306"/>
                    </a:lnTo>
                    <a:lnTo>
                      <a:pt x="711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3"/>
              <p:cNvSpPr/>
              <p:nvPr/>
            </p:nvSpPr>
            <p:spPr>
              <a:xfrm>
                <a:off x="4260510" y="2286954"/>
                <a:ext cx="187495" cy="172421"/>
              </a:xfrm>
              <a:custGeom>
                <a:avLst/>
                <a:gdLst/>
                <a:ahLst/>
                <a:cxnLst/>
                <a:rect l="l" t="t" r="r" b="b"/>
                <a:pathLst>
                  <a:path w="6841" h="6291" extrusionOk="0">
                    <a:moveTo>
                      <a:pt x="0" y="1"/>
                    </a:moveTo>
                    <a:lnTo>
                      <a:pt x="1619" y="3214"/>
                    </a:lnTo>
                    <a:lnTo>
                      <a:pt x="0" y="6290"/>
                    </a:lnTo>
                    <a:lnTo>
                      <a:pt x="6841" y="6290"/>
                    </a:lnTo>
                    <a:cubicBezTo>
                      <a:pt x="5245" y="4500"/>
                      <a:pt x="5245" y="1791"/>
                      <a:pt x="684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3"/>
              <p:cNvSpPr/>
              <p:nvPr/>
            </p:nvSpPr>
            <p:spPr>
              <a:xfrm>
                <a:off x="4375550" y="2288375"/>
                <a:ext cx="350625" cy="170850"/>
              </a:xfrm>
              <a:custGeom>
                <a:avLst/>
                <a:gdLst/>
                <a:ahLst/>
                <a:cxnLst/>
                <a:rect l="l" t="t" r="r" b="b"/>
                <a:pathLst>
                  <a:path w="14025" h="6834" extrusionOk="0">
                    <a:moveTo>
                      <a:pt x="2857" y="0"/>
                    </a:moveTo>
                    <a:lnTo>
                      <a:pt x="0" y="2786"/>
                    </a:lnTo>
                    <a:lnTo>
                      <a:pt x="1476" y="5953"/>
                    </a:lnTo>
                    <a:lnTo>
                      <a:pt x="2857" y="6834"/>
                    </a:lnTo>
                    <a:lnTo>
                      <a:pt x="10739" y="6834"/>
                    </a:lnTo>
                    <a:lnTo>
                      <a:pt x="14025" y="3167"/>
                    </a:lnTo>
                    <a:lnTo>
                      <a:pt x="1093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7" name="Google Shape;147;p3"/>
            <p:cNvSpPr/>
            <p:nvPr/>
          </p:nvSpPr>
          <p:spPr>
            <a:xfrm>
              <a:off x="4415277" y="2242993"/>
              <a:ext cx="273691" cy="260125"/>
            </a:xfrm>
            <a:custGeom>
              <a:avLst/>
              <a:gdLst/>
              <a:ahLst/>
              <a:cxnLst/>
              <a:rect l="l" t="t" r="r" b="b"/>
              <a:pathLst>
                <a:path w="9986" h="9491" extrusionOk="0">
                  <a:moveTo>
                    <a:pt x="4752" y="732"/>
                  </a:moveTo>
                  <a:cubicBezTo>
                    <a:pt x="6370" y="732"/>
                    <a:pt x="7839" y="1708"/>
                    <a:pt x="8459" y="3211"/>
                  </a:cubicBezTo>
                  <a:cubicBezTo>
                    <a:pt x="9079" y="4715"/>
                    <a:pt x="8734" y="6436"/>
                    <a:pt x="7587" y="7584"/>
                  </a:cubicBezTo>
                  <a:cubicBezTo>
                    <a:pt x="6821" y="8358"/>
                    <a:pt x="5799" y="8768"/>
                    <a:pt x="4757" y="8768"/>
                  </a:cubicBezTo>
                  <a:cubicBezTo>
                    <a:pt x="4238" y="8768"/>
                    <a:pt x="3714" y="8666"/>
                    <a:pt x="3214" y="8456"/>
                  </a:cubicBezTo>
                  <a:cubicBezTo>
                    <a:pt x="1710" y="7837"/>
                    <a:pt x="735" y="6379"/>
                    <a:pt x="735" y="4749"/>
                  </a:cubicBezTo>
                  <a:cubicBezTo>
                    <a:pt x="735" y="2534"/>
                    <a:pt x="2537" y="732"/>
                    <a:pt x="4752" y="732"/>
                  </a:cubicBezTo>
                  <a:close/>
                  <a:moveTo>
                    <a:pt x="4745" y="0"/>
                  </a:moveTo>
                  <a:cubicBezTo>
                    <a:pt x="4463" y="0"/>
                    <a:pt x="4177" y="25"/>
                    <a:pt x="3891" y="78"/>
                  </a:cubicBezTo>
                  <a:cubicBezTo>
                    <a:pt x="1641" y="491"/>
                    <a:pt x="0" y="2454"/>
                    <a:pt x="0" y="4749"/>
                  </a:cubicBezTo>
                  <a:cubicBezTo>
                    <a:pt x="0" y="5908"/>
                    <a:pt x="425" y="7022"/>
                    <a:pt x="1194" y="7894"/>
                  </a:cubicBezTo>
                  <a:cubicBezTo>
                    <a:pt x="2119" y="8938"/>
                    <a:pt x="3425" y="9490"/>
                    <a:pt x="4745" y="9490"/>
                  </a:cubicBezTo>
                  <a:cubicBezTo>
                    <a:pt x="5588" y="9490"/>
                    <a:pt x="6437" y="9266"/>
                    <a:pt x="7196" y="8801"/>
                  </a:cubicBezTo>
                  <a:cubicBezTo>
                    <a:pt x="9159" y="7619"/>
                    <a:pt x="9985" y="5208"/>
                    <a:pt x="9182" y="3062"/>
                  </a:cubicBezTo>
                  <a:cubicBezTo>
                    <a:pt x="8471" y="1199"/>
                    <a:pt x="6684" y="0"/>
                    <a:pt x="474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
            <p:cNvSpPr/>
            <p:nvPr/>
          </p:nvSpPr>
          <p:spPr>
            <a:xfrm>
              <a:off x="4435394" y="2263055"/>
              <a:ext cx="229044" cy="220274"/>
            </a:xfrm>
            <a:custGeom>
              <a:avLst/>
              <a:gdLst/>
              <a:ahLst/>
              <a:cxnLst/>
              <a:rect l="l" t="t" r="r" b="b"/>
              <a:pathLst>
                <a:path w="8357" h="8037" extrusionOk="0">
                  <a:moveTo>
                    <a:pt x="4035" y="1823"/>
                  </a:moveTo>
                  <a:cubicBezTo>
                    <a:pt x="4574" y="1823"/>
                    <a:pt x="5122" y="2023"/>
                    <a:pt x="5567" y="2468"/>
                  </a:cubicBezTo>
                  <a:cubicBezTo>
                    <a:pt x="6944" y="3845"/>
                    <a:pt x="5969" y="6209"/>
                    <a:pt x="4018" y="6209"/>
                  </a:cubicBezTo>
                  <a:cubicBezTo>
                    <a:pt x="2813" y="6209"/>
                    <a:pt x="1826" y="5222"/>
                    <a:pt x="1826" y="4017"/>
                  </a:cubicBezTo>
                  <a:cubicBezTo>
                    <a:pt x="1826" y="2697"/>
                    <a:pt x="2908" y="1823"/>
                    <a:pt x="4035" y="1823"/>
                  </a:cubicBezTo>
                  <a:close/>
                  <a:moveTo>
                    <a:pt x="4018" y="0"/>
                  </a:moveTo>
                  <a:cubicBezTo>
                    <a:pt x="1803" y="0"/>
                    <a:pt x="1" y="1802"/>
                    <a:pt x="1" y="4017"/>
                  </a:cubicBezTo>
                  <a:cubicBezTo>
                    <a:pt x="1" y="5647"/>
                    <a:pt x="976" y="7105"/>
                    <a:pt x="2480" y="7724"/>
                  </a:cubicBezTo>
                  <a:cubicBezTo>
                    <a:pt x="2980" y="7934"/>
                    <a:pt x="3505" y="8036"/>
                    <a:pt x="4026" y="8036"/>
                  </a:cubicBezTo>
                  <a:cubicBezTo>
                    <a:pt x="5072" y="8036"/>
                    <a:pt x="6098" y="7626"/>
                    <a:pt x="6864" y="6852"/>
                  </a:cubicBezTo>
                  <a:cubicBezTo>
                    <a:pt x="8012" y="5704"/>
                    <a:pt x="8356" y="3983"/>
                    <a:pt x="7725" y="2479"/>
                  </a:cubicBezTo>
                  <a:cubicBezTo>
                    <a:pt x="7105" y="976"/>
                    <a:pt x="5648" y="0"/>
                    <a:pt x="401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3"/>
            <p:cNvSpPr/>
            <p:nvPr/>
          </p:nvSpPr>
          <p:spPr>
            <a:xfrm>
              <a:off x="4480999" y="2312908"/>
              <a:ext cx="129007" cy="120182"/>
            </a:xfrm>
            <a:custGeom>
              <a:avLst/>
              <a:gdLst/>
              <a:ahLst/>
              <a:cxnLst/>
              <a:rect l="l" t="t" r="r" b="b"/>
              <a:pathLst>
                <a:path w="4707" h="4385" extrusionOk="0">
                  <a:moveTo>
                    <a:pt x="2352" y="0"/>
                  </a:moveTo>
                  <a:cubicBezTo>
                    <a:pt x="2235" y="0"/>
                    <a:pt x="2117" y="10"/>
                    <a:pt x="1998" y="29"/>
                  </a:cubicBezTo>
                  <a:cubicBezTo>
                    <a:pt x="804" y="224"/>
                    <a:pt x="1" y="1349"/>
                    <a:pt x="196" y="2543"/>
                  </a:cubicBezTo>
                  <a:cubicBezTo>
                    <a:pt x="361" y="3617"/>
                    <a:pt x="1290" y="4385"/>
                    <a:pt x="2344" y="4385"/>
                  </a:cubicBezTo>
                  <a:cubicBezTo>
                    <a:pt x="2461" y="4385"/>
                    <a:pt x="2579" y="4375"/>
                    <a:pt x="2698" y="4356"/>
                  </a:cubicBezTo>
                  <a:cubicBezTo>
                    <a:pt x="3892" y="4161"/>
                    <a:pt x="4707" y="3036"/>
                    <a:pt x="4512" y="1842"/>
                  </a:cubicBezTo>
                  <a:cubicBezTo>
                    <a:pt x="4336" y="768"/>
                    <a:pt x="3407" y="0"/>
                    <a:pt x="235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 name="Google Shape;150;p3"/>
          <p:cNvGrpSpPr/>
          <p:nvPr/>
        </p:nvGrpSpPr>
        <p:grpSpPr>
          <a:xfrm>
            <a:off x="9133678" y="5646475"/>
            <a:ext cx="2313448" cy="1082170"/>
            <a:chOff x="4260510" y="2242993"/>
            <a:chExt cx="628501" cy="260125"/>
          </a:xfrm>
        </p:grpSpPr>
        <p:grpSp>
          <p:nvGrpSpPr>
            <p:cNvPr id="151" name="Google Shape;151;p3"/>
            <p:cNvGrpSpPr/>
            <p:nvPr/>
          </p:nvGrpSpPr>
          <p:grpSpPr>
            <a:xfrm>
              <a:off x="4260510" y="2286954"/>
              <a:ext cx="628501" cy="172421"/>
              <a:chOff x="4260510" y="2286954"/>
              <a:chExt cx="628501" cy="172421"/>
            </a:xfrm>
          </p:grpSpPr>
          <p:sp>
            <p:nvSpPr>
              <p:cNvPr id="152" name="Google Shape;152;p3"/>
              <p:cNvSpPr/>
              <p:nvPr/>
            </p:nvSpPr>
            <p:spPr>
              <a:xfrm>
                <a:off x="4643001" y="2286954"/>
                <a:ext cx="246010" cy="172421"/>
              </a:xfrm>
              <a:custGeom>
                <a:avLst/>
                <a:gdLst/>
                <a:ahLst/>
                <a:cxnLst/>
                <a:rect l="l" t="t" r="r" b="b"/>
                <a:pathLst>
                  <a:path w="8976" h="6291" extrusionOk="0">
                    <a:moveTo>
                      <a:pt x="1" y="1"/>
                    </a:moveTo>
                    <a:cubicBezTo>
                      <a:pt x="1585" y="1791"/>
                      <a:pt x="1585" y="4500"/>
                      <a:pt x="1" y="6290"/>
                    </a:cubicBezTo>
                    <a:lnTo>
                      <a:pt x="7117" y="6290"/>
                    </a:lnTo>
                    <a:lnTo>
                      <a:pt x="8976" y="3306"/>
                    </a:lnTo>
                    <a:lnTo>
                      <a:pt x="711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3"/>
              <p:cNvSpPr/>
              <p:nvPr/>
            </p:nvSpPr>
            <p:spPr>
              <a:xfrm>
                <a:off x="4260510" y="2286954"/>
                <a:ext cx="187495" cy="172421"/>
              </a:xfrm>
              <a:custGeom>
                <a:avLst/>
                <a:gdLst/>
                <a:ahLst/>
                <a:cxnLst/>
                <a:rect l="l" t="t" r="r" b="b"/>
                <a:pathLst>
                  <a:path w="6841" h="6291" extrusionOk="0">
                    <a:moveTo>
                      <a:pt x="0" y="1"/>
                    </a:moveTo>
                    <a:lnTo>
                      <a:pt x="1619" y="3214"/>
                    </a:lnTo>
                    <a:lnTo>
                      <a:pt x="0" y="6290"/>
                    </a:lnTo>
                    <a:lnTo>
                      <a:pt x="6841" y="6290"/>
                    </a:lnTo>
                    <a:cubicBezTo>
                      <a:pt x="5245" y="4500"/>
                      <a:pt x="5245" y="1791"/>
                      <a:pt x="684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3"/>
              <p:cNvSpPr/>
              <p:nvPr/>
            </p:nvSpPr>
            <p:spPr>
              <a:xfrm>
                <a:off x="4375550" y="2288375"/>
                <a:ext cx="350625" cy="170850"/>
              </a:xfrm>
              <a:custGeom>
                <a:avLst/>
                <a:gdLst/>
                <a:ahLst/>
                <a:cxnLst/>
                <a:rect l="l" t="t" r="r" b="b"/>
                <a:pathLst>
                  <a:path w="14025" h="6834" extrusionOk="0">
                    <a:moveTo>
                      <a:pt x="2857" y="0"/>
                    </a:moveTo>
                    <a:lnTo>
                      <a:pt x="0" y="2786"/>
                    </a:lnTo>
                    <a:lnTo>
                      <a:pt x="1476" y="5953"/>
                    </a:lnTo>
                    <a:lnTo>
                      <a:pt x="2857" y="6834"/>
                    </a:lnTo>
                    <a:lnTo>
                      <a:pt x="10739" y="6834"/>
                    </a:lnTo>
                    <a:lnTo>
                      <a:pt x="14025" y="3167"/>
                    </a:lnTo>
                    <a:lnTo>
                      <a:pt x="1093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5" name="Google Shape;155;p3"/>
            <p:cNvSpPr/>
            <p:nvPr/>
          </p:nvSpPr>
          <p:spPr>
            <a:xfrm>
              <a:off x="4415277" y="2242993"/>
              <a:ext cx="273691" cy="260125"/>
            </a:xfrm>
            <a:custGeom>
              <a:avLst/>
              <a:gdLst/>
              <a:ahLst/>
              <a:cxnLst/>
              <a:rect l="l" t="t" r="r" b="b"/>
              <a:pathLst>
                <a:path w="9986" h="9491" extrusionOk="0">
                  <a:moveTo>
                    <a:pt x="4752" y="732"/>
                  </a:moveTo>
                  <a:cubicBezTo>
                    <a:pt x="6370" y="732"/>
                    <a:pt x="7839" y="1708"/>
                    <a:pt x="8459" y="3211"/>
                  </a:cubicBezTo>
                  <a:cubicBezTo>
                    <a:pt x="9079" y="4715"/>
                    <a:pt x="8734" y="6436"/>
                    <a:pt x="7587" y="7584"/>
                  </a:cubicBezTo>
                  <a:cubicBezTo>
                    <a:pt x="6821" y="8358"/>
                    <a:pt x="5799" y="8768"/>
                    <a:pt x="4757" y="8768"/>
                  </a:cubicBezTo>
                  <a:cubicBezTo>
                    <a:pt x="4238" y="8768"/>
                    <a:pt x="3714" y="8666"/>
                    <a:pt x="3214" y="8456"/>
                  </a:cubicBezTo>
                  <a:cubicBezTo>
                    <a:pt x="1710" y="7837"/>
                    <a:pt x="735" y="6379"/>
                    <a:pt x="735" y="4749"/>
                  </a:cubicBezTo>
                  <a:cubicBezTo>
                    <a:pt x="735" y="2534"/>
                    <a:pt x="2537" y="732"/>
                    <a:pt x="4752" y="732"/>
                  </a:cubicBezTo>
                  <a:close/>
                  <a:moveTo>
                    <a:pt x="4745" y="0"/>
                  </a:moveTo>
                  <a:cubicBezTo>
                    <a:pt x="4463" y="0"/>
                    <a:pt x="4177" y="25"/>
                    <a:pt x="3891" y="78"/>
                  </a:cubicBezTo>
                  <a:cubicBezTo>
                    <a:pt x="1641" y="491"/>
                    <a:pt x="0" y="2454"/>
                    <a:pt x="0" y="4749"/>
                  </a:cubicBezTo>
                  <a:cubicBezTo>
                    <a:pt x="0" y="5908"/>
                    <a:pt x="425" y="7022"/>
                    <a:pt x="1194" y="7894"/>
                  </a:cubicBezTo>
                  <a:cubicBezTo>
                    <a:pt x="2119" y="8938"/>
                    <a:pt x="3425" y="9490"/>
                    <a:pt x="4745" y="9490"/>
                  </a:cubicBezTo>
                  <a:cubicBezTo>
                    <a:pt x="5588" y="9490"/>
                    <a:pt x="6437" y="9266"/>
                    <a:pt x="7196" y="8801"/>
                  </a:cubicBezTo>
                  <a:cubicBezTo>
                    <a:pt x="9159" y="7619"/>
                    <a:pt x="9985" y="5208"/>
                    <a:pt x="9182" y="3062"/>
                  </a:cubicBezTo>
                  <a:cubicBezTo>
                    <a:pt x="8471" y="1199"/>
                    <a:pt x="6684" y="0"/>
                    <a:pt x="474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
            <p:cNvSpPr/>
            <p:nvPr/>
          </p:nvSpPr>
          <p:spPr>
            <a:xfrm>
              <a:off x="4435394" y="2263055"/>
              <a:ext cx="229044" cy="220274"/>
            </a:xfrm>
            <a:custGeom>
              <a:avLst/>
              <a:gdLst/>
              <a:ahLst/>
              <a:cxnLst/>
              <a:rect l="l" t="t" r="r" b="b"/>
              <a:pathLst>
                <a:path w="8357" h="8037" extrusionOk="0">
                  <a:moveTo>
                    <a:pt x="4035" y="1823"/>
                  </a:moveTo>
                  <a:cubicBezTo>
                    <a:pt x="4574" y="1823"/>
                    <a:pt x="5122" y="2023"/>
                    <a:pt x="5567" y="2468"/>
                  </a:cubicBezTo>
                  <a:cubicBezTo>
                    <a:pt x="6944" y="3845"/>
                    <a:pt x="5969" y="6209"/>
                    <a:pt x="4018" y="6209"/>
                  </a:cubicBezTo>
                  <a:cubicBezTo>
                    <a:pt x="2813" y="6209"/>
                    <a:pt x="1826" y="5222"/>
                    <a:pt x="1826" y="4017"/>
                  </a:cubicBezTo>
                  <a:cubicBezTo>
                    <a:pt x="1826" y="2697"/>
                    <a:pt x="2908" y="1823"/>
                    <a:pt x="4035" y="1823"/>
                  </a:cubicBezTo>
                  <a:close/>
                  <a:moveTo>
                    <a:pt x="4018" y="0"/>
                  </a:moveTo>
                  <a:cubicBezTo>
                    <a:pt x="1803" y="0"/>
                    <a:pt x="1" y="1802"/>
                    <a:pt x="1" y="4017"/>
                  </a:cubicBezTo>
                  <a:cubicBezTo>
                    <a:pt x="1" y="5647"/>
                    <a:pt x="976" y="7105"/>
                    <a:pt x="2480" y="7724"/>
                  </a:cubicBezTo>
                  <a:cubicBezTo>
                    <a:pt x="2980" y="7934"/>
                    <a:pt x="3505" y="8036"/>
                    <a:pt x="4026" y="8036"/>
                  </a:cubicBezTo>
                  <a:cubicBezTo>
                    <a:pt x="5072" y="8036"/>
                    <a:pt x="6098" y="7626"/>
                    <a:pt x="6864" y="6852"/>
                  </a:cubicBezTo>
                  <a:cubicBezTo>
                    <a:pt x="8012" y="5704"/>
                    <a:pt x="8356" y="3983"/>
                    <a:pt x="7725" y="2479"/>
                  </a:cubicBezTo>
                  <a:cubicBezTo>
                    <a:pt x="7105" y="976"/>
                    <a:pt x="5648" y="0"/>
                    <a:pt x="401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3"/>
            <p:cNvSpPr/>
            <p:nvPr/>
          </p:nvSpPr>
          <p:spPr>
            <a:xfrm>
              <a:off x="4480999" y="2312908"/>
              <a:ext cx="129007" cy="120182"/>
            </a:xfrm>
            <a:custGeom>
              <a:avLst/>
              <a:gdLst/>
              <a:ahLst/>
              <a:cxnLst/>
              <a:rect l="l" t="t" r="r" b="b"/>
              <a:pathLst>
                <a:path w="4707" h="4385" extrusionOk="0">
                  <a:moveTo>
                    <a:pt x="2352" y="0"/>
                  </a:moveTo>
                  <a:cubicBezTo>
                    <a:pt x="2235" y="0"/>
                    <a:pt x="2117" y="10"/>
                    <a:pt x="1998" y="29"/>
                  </a:cubicBezTo>
                  <a:cubicBezTo>
                    <a:pt x="804" y="224"/>
                    <a:pt x="1" y="1349"/>
                    <a:pt x="196" y="2543"/>
                  </a:cubicBezTo>
                  <a:cubicBezTo>
                    <a:pt x="361" y="3617"/>
                    <a:pt x="1290" y="4385"/>
                    <a:pt x="2344" y="4385"/>
                  </a:cubicBezTo>
                  <a:cubicBezTo>
                    <a:pt x="2461" y="4385"/>
                    <a:pt x="2579" y="4375"/>
                    <a:pt x="2698" y="4356"/>
                  </a:cubicBezTo>
                  <a:cubicBezTo>
                    <a:pt x="3892" y="4161"/>
                    <a:pt x="4707" y="3036"/>
                    <a:pt x="4512" y="1842"/>
                  </a:cubicBezTo>
                  <a:cubicBezTo>
                    <a:pt x="4336" y="768"/>
                    <a:pt x="3407" y="0"/>
                    <a:pt x="235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8" name="Google Shape;158;p3"/>
          <p:cNvGrpSpPr/>
          <p:nvPr/>
        </p:nvGrpSpPr>
        <p:grpSpPr>
          <a:xfrm>
            <a:off x="11348257" y="5639175"/>
            <a:ext cx="2313448" cy="1082170"/>
            <a:chOff x="4260510" y="2242993"/>
            <a:chExt cx="628501" cy="260125"/>
          </a:xfrm>
        </p:grpSpPr>
        <p:grpSp>
          <p:nvGrpSpPr>
            <p:cNvPr id="159" name="Google Shape;159;p3"/>
            <p:cNvGrpSpPr/>
            <p:nvPr/>
          </p:nvGrpSpPr>
          <p:grpSpPr>
            <a:xfrm>
              <a:off x="4260510" y="2286954"/>
              <a:ext cx="628501" cy="172421"/>
              <a:chOff x="4260510" y="2286954"/>
              <a:chExt cx="628501" cy="172421"/>
            </a:xfrm>
          </p:grpSpPr>
          <p:sp>
            <p:nvSpPr>
              <p:cNvPr id="160" name="Google Shape;160;p3"/>
              <p:cNvSpPr/>
              <p:nvPr/>
            </p:nvSpPr>
            <p:spPr>
              <a:xfrm>
                <a:off x="4643001" y="2286954"/>
                <a:ext cx="246010" cy="172421"/>
              </a:xfrm>
              <a:custGeom>
                <a:avLst/>
                <a:gdLst/>
                <a:ahLst/>
                <a:cxnLst/>
                <a:rect l="l" t="t" r="r" b="b"/>
                <a:pathLst>
                  <a:path w="8976" h="6291" extrusionOk="0">
                    <a:moveTo>
                      <a:pt x="1" y="1"/>
                    </a:moveTo>
                    <a:cubicBezTo>
                      <a:pt x="1585" y="1791"/>
                      <a:pt x="1585" y="4500"/>
                      <a:pt x="1" y="6290"/>
                    </a:cubicBezTo>
                    <a:lnTo>
                      <a:pt x="7117" y="6290"/>
                    </a:lnTo>
                    <a:lnTo>
                      <a:pt x="8976" y="3306"/>
                    </a:lnTo>
                    <a:lnTo>
                      <a:pt x="7117" y="1"/>
                    </a:lnTo>
                    <a:close/>
                  </a:path>
                </a:pathLst>
              </a:custGeom>
              <a:solidFill>
                <a:srgbClr val="FFDE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3"/>
              <p:cNvSpPr/>
              <p:nvPr/>
            </p:nvSpPr>
            <p:spPr>
              <a:xfrm>
                <a:off x="4260510" y="2286954"/>
                <a:ext cx="187495" cy="172421"/>
              </a:xfrm>
              <a:custGeom>
                <a:avLst/>
                <a:gdLst/>
                <a:ahLst/>
                <a:cxnLst/>
                <a:rect l="l" t="t" r="r" b="b"/>
                <a:pathLst>
                  <a:path w="6841" h="6291" extrusionOk="0">
                    <a:moveTo>
                      <a:pt x="0" y="1"/>
                    </a:moveTo>
                    <a:lnTo>
                      <a:pt x="1619" y="3214"/>
                    </a:lnTo>
                    <a:lnTo>
                      <a:pt x="0" y="6290"/>
                    </a:lnTo>
                    <a:lnTo>
                      <a:pt x="6841" y="6290"/>
                    </a:lnTo>
                    <a:cubicBezTo>
                      <a:pt x="5245" y="4500"/>
                      <a:pt x="5245" y="1791"/>
                      <a:pt x="6841" y="1"/>
                    </a:cubicBezTo>
                    <a:close/>
                  </a:path>
                </a:pathLst>
              </a:custGeom>
              <a:solidFill>
                <a:srgbClr val="FFDE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3"/>
              <p:cNvSpPr/>
              <p:nvPr/>
            </p:nvSpPr>
            <p:spPr>
              <a:xfrm>
                <a:off x="4375550" y="2288375"/>
                <a:ext cx="350625" cy="170850"/>
              </a:xfrm>
              <a:custGeom>
                <a:avLst/>
                <a:gdLst/>
                <a:ahLst/>
                <a:cxnLst/>
                <a:rect l="l" t="t" r="r" b="b"/>
                <a:pathLst>
                  <a:path w="14025" h="6834" extrusionOk="0">
                    <a:moveTo>
                      <a:pt x="2857" y="0"/>
                    </a:moveTo>
                    <a:lnTo>
                      <a:pt x="0" y="2786"/>
                    </a:lnTo>
                    <a:lnTo>
                      <a:pt x="1476" y="5953"/>
                    </a:lnTo>
                    <a:lnTo>
                      <a:pt x="2857" y="6834"/>
                    </a:lnTo>
                    <a:lnTo>
                      <a:pt x="10739" y="6834"/>
                    </a:lnTo>
                    <a:lnTo>
                      <a:pt x="14025" y="3167"/>
                    </a:lnTo>
                    <a:lnTo>
                      <a:pt x="10930" y="0"/>
                    </a:lnTo>
                    <a:close/>
                  </a:path>
                </a:pathLst>
              </a:custGeom>
              <a:solidFill>
                <a:srgbClr val="FFDE2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3" name="Google Shape;163;p3"/>
            <p:cNvSpPr/>
            <p:nvPr/>
          </p:nvSpPr>
          <p:spPr>
            <a:xfrm>
              <a:off x="4415277" y="2242993"/>
              <a:ext cx="273691" cy="260125"/>
            </a:xfrm>
            <a:custGeom>
              <a:avLst/>
              <a:gdLst/>
              <a:ahLst/>
              <a:cxnLst/>
              <a:rect l="l" t="t" r="r" b="b"/>
              <a:pathLst>
                <a:path w="9986" h="9491" extrusionOk="0">
                  <a:moveTo>
                    <a:pt x="4752" y="732"/>
                  </a:moveTo>
                  <a:cubicBezTo>
                    <a:pt x="6370" y="732"/>
                    <a:pt x="7839" y="1708"/>
                    <a:pt x="8459" y="3211"/>
                  </a:cubicBezTo>
                  <a:cubicBezTo>
                    <a:pt x="9079" y="4715"/>
                    <a:pt x="8734" y="6436"/>
                    <a:pt x="7587" y="7584"/>
                  </a:cubicBezTo>
                  <a:cubicBezTo>
                    <a:pt x="6821" y="8358"/>
                    <a:pt x="5799" y="8768"/>
                    <a:pt x="4757" y="8768"/>
                  </a:cubicBezTo>
                  <a:cubicBezTo>
                    <a:pt x="4238" y="8768"/>
                    <a:pt x="3714" y="8666"/>
                    <a:pt x="3214" y="8456"/>
                  </a:cubicBezTo>
                  <a:cubicBezTo>
                    <a:pt x="1710" y="7837"/>
                    <a:pt x="735" y="6379"/>
                    <a:pt x="735" y="4749"/>
                  </a:cubicBezTo>
                  <a:cubicBezTo>
                    <a:pt x="735" y="2534"/>
                    <a:pt x="2537" y="732"/>
                    <a:pt x="4752" y="732"/>
                  </a:cubicBezTo>
                  <a:close/>
                  <a:moveTo>
                    <a:pt x="4745" y="0"/>
                  </a:moveTo>
                  <a:cubicBezTo>
                    <a:pt x="4463" y="0"/>
                    <a:pt x="4177" y="25"/>
                    <a:pt x="3891" y="78"/>
                  </a:cubicBezTo>
                  <a:cubicBezTo>
                    <a:pt x="1641" y="491"/>
                    <a:pt x="0" y="2454"/>
                    <a:pt x="0" y="4749"/>
                  </a:cubicBezTo>
                  <a:cubicBezTo>
                    <a:pt x="0" y="5908"/>
                    <a:pt x="425" y="7022"/>
                    <a:pt x="1194" y="7894"/>
                  </a:cubicBezTo>
                  <a:cubicBezTo>
                    <a:pt x="2119" y="8938"/>
                    <a:pt x="3425" y="9490"/>
                    <a:pt x="4745" y="9490"/>
                  </a:cubicBezTo>
                  <a:cubicBezTo>
                    <a:pt x="5588" y="9490"/>
                    <a:pt x="6437" y="9266"/>
                    <a:pt x="7196" y="8801"/>
                  </a:cubicBezTo>
                  <a:cubicBezTo>
                    <a:pt x="9159" y="7619"/>
                    <a:pt x="9985" y="5208"/>
                    <a:pt x="9182" y="3062"/>
                  </a:cubicBezTo>
                  <a:cubicBezTo>
                    <a:pt x="8471" y="1199"/>
                    <a:pt x="6684" y="0"/>
                    <a:pt x="474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
            <p:cNvSpPr/>
            <p:nvPr/>
          </p:nvSpPr>
          <p:spPr>
            <a:xfrm>
              <a:off x="4435394" y="2263055"/>
              <a:ext cx="229044" cy="220274"/>
            </a:xfrm>
            <a:custGeom>
              <a:avLst/>
              <a:gdLst/>
              <a:ahLst/>
              <a:cxnLst/>
              <a:rect l="l" t="t" r="r" b="b"/>
              <a:pathLst>
                <a:path w="8357" h="8037" extrusionOk="0">
                  <a:moveTo>
                    <a:pt x="4035" y="1823"/>
                  </a:moveTo>
                  <a:cubicBezTo>
                    <a:pt x="4574" y="1823"/>
                    <a:pt x="5122" y="2023"/>
                    <a:pt x="5567" y="2468"/>
                  </a:cubicBezTo>
                  <a:cubicBezTo>
                    <a:pt x="6944" y="3845"/>
                    <a:pt x="5969" y="6209"/>
                    <a:pt x="4018" y="6209"/>
                  </a:cubicBezTo>
                  <a:cubicBezTo>
                    <a:pt x="2813" y="6209"/>
                    <a:pt x="1826" y="5222"/>
                    <a:pt x="1826" y="4017"/>
                  </a:cubicBezTo>
                  <a:cubicBezTo>
                    <a:pt x="1826" y="2697"/>
                    <a:pt x="2908" y="1823"/>
                    <a:pt x="4035" y="1823"/>
                  </a:cubicBezTo>
                  <a:close/>
                  <a:moveTo>
                    <a:pt x="4018" y="0"/>
                  </a:moveTo>
                  <a:cubicBezTo>
                    <a:pt x="1803" y="0"/>
                    <a:pt x="1" y="1802"/>
                    <a:pt x="1" y="4017"/>
                  </a:cubicBezTo>
                  <a:cubicBezTo>
                    <a:pt x="1" y="5647"/>
                    <a:pt x="976" y="7105"/>
                    <a:pt x="2480" y="7724"/>
                  </a:cubicBezTo>
                  <a:cubicBezTo>
                    <a:pt x="2980" y="7934"/>
                    <a:pt x="3505" y="8036"/>
                    <a:pt x="4026" y="8036"/>
                  </a:cubicBezTo>
                  <a:cubicBezTo>
                    <a:pt x="5072" y="8036"/>
                    <a:pt x="6098" y="7626"/>
                    <a:pt x="6864" y="6852"/>
                  </a:cubicBezTo>
                  <a:cubicBezTo>
                    <a:pt x="8012" y="5704"/>
                    <a:pt x="8356" y="3983"/>
                    <a:pt x="7725" y="2479"/>
                  </a:cubicBezTo>
                  <a:cubicBezTo>
                    <a:pt x="7105" y="976"/>
                    <a:pt x="5648" y="0"/>
                    <a:pt x="4018" y="0"/>
                  </a:cubicBezTo>
                  <a:close/>
                </a:path>
              </a:pathLst>
            </a:custGeom>
            <a:solidFill>
              <a:srgbClr val="FFDE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3"/>
            <p:cNvSpPr/>
            <p:nvPr/>
          </p:nvSpPr>
          <p:spPr>
            <a:xfrm>
              <a:off x="4480999" y="2312908"/>
              <a:ext cx="129007" cy="120182"/>
            </a:xfrm>
            <a:custGeom>
              <a:avLst/>
              <a:gdLst/>
              <a:ahLst/>
              <a:cxnLst/>
              <a:rect l="l" t="t" r="r" b="b"/>
              <a:pathLst>
                <a:path w="4707" h="4385" extrusionOk="0">
                  <a:moveTo>
                    <a:pt x="2352" y="0"/>
                  </a:moveTo>
                  <a:cubicBezTo>
                    <a:pt x="2235" y="0"/>
                    <a:pt x="2117" y="10"/>
                    <a:pt x="1998" y="29"/>
                  </a:cubicBezTo>
                  <a:cubicBezTo>
                    <a:pt x="804" y="224"/>
                    <a:pt x="1" y="1349"/>
                    <a:pt x="196" y="2543"/>
                  </a:cubicBezTo>
                  <a:cubicBezTo>
                    <a:pt x="361" y="3617"/>
                    <a:pt x="1290" y="4385"/>
                    <a:pt x="2344" y="4385"/>
                  </a:cubicBezTo>
                  <a:cubicBezTo>
                    <a:pt x="2461" y="4385"/>
                    <a:pt x="2579" y="4375"/>
                    <a:pt x="2698" y="4356"/>
                  </a:cubicBezTo>
                  <a:cubicBezTo>
                    <a:pt x="3892" y="4161"/>
                    <a:pt x="4707" y="3036"/>
                    <a:pt x="4512" y="1842"/>
                  </a:cubicBezTo>
                  <a:cubicBezTo>
                    <a:pt x="4336" y="768"/>
                    <a:pt x="3407" y="0"/>
                    <a:pt x="235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6" name="Google Shape;166;p3"/>
          <p:cNvSpPr txBox="1"/>
          <p:nvPr/>
        </p:nvSpPr>
        <p:spPr>
          <a:xfrm>
            <a:off x="460664" y="7408933"/>
            <a:ext cx="1881000" cy="75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800" b="0" i="0" u="none" strike="noStrike" cap="none">
                <a:solidFill>
                  <a:schemeClr val="dk1"/>
                </a:solidFill>
                <a:latin typeface="Roboto Mono"/>
                <a:ea typeface="Roboto Mono"/>
                <a:cs typeface="Roboto Mono"/>
                <a:sym typeface="Roboto Mono"/>
              </a:rPr>
              <a:t>Data Analyst Intern @Osaka University, Japan</a:t>
            </a:r>
            <a:endParaRPr sz="2300" b="0" i="0" u="none" strike="noStrike" cap="none">
              <a:solidFill>
                <a:schemeClr val="dk1"/>
              </a:solidFill>
              <a:latin typeface="Arial"/>
              <a:ea typeface="Arial"/>
              <a:cs typeface="Arial"/>
              <a:sym typeface="Arial"/>
            </a:endParaRPr>
          </a:p>
        </p:txBody>
      </p:sp>
      <p:sp>
        <p:nvSpPr>
          <p:cNvPr id="167" name="Google Shape;167;p3"/>
          <p:cNvSpPr txBox="1"/>
          <p:nvPr/>
        </p:nvSpPr>
        <p:spPr>
          <a:xfrm>
            <a:off x="727570" y="6650443"/>
            <a:ext cx="1241400" cy="382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D9D9D9"/>
              </a:buClr>
              <a:buSzPts val="1200"/>
              <a:buFont typeface="Roboto Mono"/>
              <a:buNone/>
            </a:pPr>
            <a:r>
              <a:rPr lang="en-US" sz="1900" b="1" i="0" u="none" strike="noStrike" cap="none">
                <a:solidFill>
                  <a:schemeClr val="dk1"/>
                </a:solidFill>
                <a:latin typeface="Roboto Mono"/>
                <a:ea typeface="Roboto Mono"/>
                <a:cs typeface="Roboto Mono"/>
                <a:sym typeface="Roboto Mono"/>
              </a:rPr>
              <a:t>Nov 2019</a:t>
            </a:r>
            <a:endParaRPr sz="1900" b="1" i="0" u="none" strike="noStrike" cap="none">
              <a:solidFill>
                <a:schemeClr val="dk1"/>
              </a:solidFill>
              <a:latin typeface="Roboto Mono"/>
              <a:ea typeface="Roboto Mono"/>
              <a:cs typeface="Roboto Mono"/>
              <a:sym typeface="Roboto Mono"/>
            </a:endParaRPr>
          </a:p>
        </p:txBody>
      </p:sp>
      <p:sp>
        <p:nvSpPr>
          <p:cNvPr id="168" name="Google Shape;168;p3"/>
          <p:cNvSpPr txBox="1"/>
          <p:nvPr/>
        </p:nvSpPr>
        <p:spPr>
          <a:xfrm>
            <a:off x="2612422" y="7599510"/>
            <a:ext cx="2064000" cy="75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800" b="0" i="0" u="none" strike="noStrike" cap="none">
                <a:solidFill>
                  <a:schemeClr val="dk1"/>
                </a:solidFill>
                <a:latin typeface="Roboto Mono"/>
                <a:ea typeface="Roboto Mono"/>
                <a:cs typeface="Roboto Mono"/>
                <a:sym typeface="Roboto Mono"/>
              </a:rPr>
              <a:t>Software Engineer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r>
              <a:rPr lang="en-US" sz="1800" b="0" i="0" u="none" strike="noStrike" cap="none">
                <a:solidFill>
                  <a:schemeClr val="dk1"/>
                </a:solidFill>
                <a:latin typeface="Roboto Mono"/>
                <a:ea typeface="Roboto Mono"/>
                <a:cs typeface="Roboto Mono"/>
                <a:sym typeface="Roboto Mono"/>
              </a:rPr>
              <a:t>@PT. </a:t>
            </a:r>
            <a:r>
              <a:rPr lang="en-US" sz="1800" b="0" i="0" u="none" strike="noStrike" cap="none">
                <a:solidFill>
                  <a:srgbClr val="262626"/>
                </a:solidFill>
                <a:latin typeface="Trebuchet MS"/>
                <a:ea typeface="Trebuchet MS"/>
                <a:cs typeface="Trebuchet MS"/>
                <a:sym typeface="Trebuchet MS"/>
              </a:rPr>
              <a:t>AILIMA</a:t>
            </a:r>
            <a:r>
              <a:rPr lang="en-US" sz="1800" b="0" i="0" u="none" strike="noStrike" cap="none">
                <a:solidFill>
                  <a:schemeClr val="dk1"/>
                </a:solidFill>
                <a:latin typeface="Roboto Mono"/>
                <a:ea typeface="Roboto Mono"/>
                <a:cs typeface="Roboto Mono"/>
                <a:sym typeface="Roboto Mono"/>
              </a:rPr>
              <a:t> Geothermal</a:t>
            </a:r>
            <a:endParaRPr sz="1800" b="0" i="0" u="none" strike="noStrike" cap="none">
              <a:solidFill>
                <a:schemeClr val="dk1"/>
              </a:solidFill>
              <a:latin typeface="Roboto Mono"/>
              <a:ea typeface="Roboto Mono"/>
              <a:cs typeface="Roboto Mono"/>
              <a:sym typeface="Roboto Mono"/>
            </a:endParaRPr>
          </a:p>
        </p:txBody>
      </p:sp>
      <p:sp>
        <p:nvSpPr>
          <p:cNvPr id="169" name="Google Shape;169;p3"/>
          <p:cNvSpPr txBox="1"/>
          <p:nvPr/>
        </p:nvSpPr>
        <p:spPr>
          <a:xfrm>
            <a:off x="2790168" y="6632467"/>
            <a:ext cx="1752600" cy="939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D9D9D9"/>
              </a:buClr>
              <a:buSzPts val="1200"/>
              <a:buFont typeface="Roboto Mono"/>
              <a:buNone/>
            </a:pPr>
            <a:r>
              <a:rPr lang="en-US" sz="1900" b="1" i="0" u="none" strike="noStrike" cap="none">
                <a:solidFill>
                  <a:schemeClr val="dk1"/>
                </a:solidFill>
                <a:latin typeface="Roboto Mono"/>
                <a:ea typeface="Roboto Mono"/>
                <a:cs typeface="Roboto Mono"/>
                <a:sym typeface="Roboto Mono"/>
              </a:rPr>
              <a:t>July 2020 – Sept 2021</a:t>
            </a:r>
            <a:endParaRPr sz="1900" b="1" i="0" u="none" strike="noStrike" cap="none">
              <a:solidFill>
                <a:schemeClr val="dk1"/>
              </a:solidFill>
              <a:latin typeface="Roboto Mono"/>
              <a:ea typeface="Roboto Mono"/>
              <a:cs typeface="Roboto Mono"/>
              <a:sym typeface="Roboto Mono"/>
            </a:endParaRPr>
          </a:p>
        </p:txBody>
      </p:sp>
      <p:sp>
        <p:nvSpPr>
          <p:cNvPr id="170" name="Google Shape;170;p3"/>
          <p:cNvSpPr txBox="1"/>
          <p:nvPr/>
        </p:nvSpPr>
        <p:spPr>
          <a:xfrm>
            <a:off x="4890231" y="7490047"/>
            <a:ext cx="1881000" cy="75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800" b="0" i="0" u="none" strike="noStrike" cap="none">
                <a:solidFill>
                  <a:schemeClr val="dk1"/>
                </a:solidFill>
                <a:latin typeface="Roboto Mono"/>
                <a:ea typeface="Roboto Mono"/>
                <a:cs typeface="Roboto Mono"/>
                <a:sym typeface="Roboto Mono"/>
              </a:rPr>
              <a:t>Data Scientist @</a:t>
            </a:r>
            <a:r>
              <a:rPr lang="en-US" sz="1800">
                <a:solidFill>
                  <a:schemeClr val="dk1"/>
                </a:solidFill>
                <a:latin typeface="Roboto Mono"/>
                <a:ea typeface="Roboto Mono"/>
                <a:cs typeface="Roboto Mono"/>
                <a:sym typeface="Roboto Mono"/>
              </a:rPr>
              <a:t>PT. Sharing Vision Indonesia</a:t>
            </a:r>
            <a:r>
              <a:rPr lang="en-US" sz="1800" b="0" i="0" u="none" strike="noStrike" cap="none">
                <a:solidFill>
                  <a:schemeClr val="dk1"/>
                </a:solidFill>
                <a:latin typeface="Roboto Mono"/>
                <a:ea typeface="Roboto Mono"/>
                <a:cs typeface="Roboto Mono"/>
                <a:sym typeface="Roboto Mono"/>
              </a:rPr>
              <a:t> – BRI Consultant</a:t>
            </a:r>
            <a:endParaRPr sz="1800" b="0" i="0" u="none" strike="noStrike" cap="none">
              <a:solidFill>
                <a:schemeClr val="dk1"/>
              </a:solidFill>
              <a:latin typeface="Roboto Mono"/>
              <a:ea typeface="Roboto Mono"/>
              <a:cs typeface="Roboto Mono"/>
              <a:sym typeface="Roboto Mono"/>
            </a:endParaRPr>
          </a:p>
        </p:txBody>
      </p:sp>
      <p:sp>
        <p:nvSpPr>
          <p:cNvPr id="171" name="Google Shape;171;p3"/>
          <p:cNvSpPr txBox="1"/>
          <p:nvPr/>
        </p:nvSpPr>
        <p:spPr>
          <a:xfrm>
            <a:off x="7139230" y="7342564"/>
            <a:ext cx="1881000" cy="1447211"/>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800" b="0" i="0" u="none" strike="noStrike" cap="none" dirty="0">
                <a:solidFill>
                  <a:schemeClr val="dk1"/>
                </a:solidFill>
                <a:latin typeface="Roboto Mono"/>
                <a:ea typeface="Roboto Mono"/>
                <a:cs typeface="Roboto Mono"/>
                <a:sym typeface="Roboto Mono"/>
              </a:rPr>
              <a:t>Mentor Data and Business Analytics</a:t>
            </a:r>
            <a:endParaRPr sz="1800" b="0" i="0" u="none" strike="noStrike" cap="none" dirty="0">
              <a:solidFill>
                <a:schemeClr val="dk1"/>
              </a:solidFill>
              <a:latin typeface="Roboto Mono"/>
              <a:ea typeface="Roboto Mono"/>
              <a:cs typeface="Roboto Mono"/>
              <a:sym typeface="Roboto Mono"/>
            </a:endParaRPr>
          </a:p>
          <a:p>
            <a:pPr marL="0" marR="0" lvl="0" indent="0" algn="ctr" rtl="0">
              <a:lnSpc>
                <a:spcPct val="100000"/>
              </a:lnSpc>
              <a:spcBef>
                <a:spcPts val="0"/>
              </a:spcBef>
              <a:spcAft>
                <a:spcPts val="0"/>
              </a:spcAft>
              <a:buClr>
                <a:srgbClr val="000000"/>
              </a:buClr>
              <a:buSzPts val="1100"/>
              <a:buFont typeface="Arial"/>
              <a:buNone/>
            </a:pPr>
            <a:r>
              <a:rPr lang="en-US" sz="1800" b="0" i="0" u="none" strike="noStrike" cap="none" dirty="0">
                <a:solidFill>
                  <a:schemeClr val="dk1"/>
                </a:solidFill>
                <a:latin typeface="Roboto Mono"/>
                <a:ea typeface="Roboto Mono"/>
                <a:cs typeface="Roboto Mono"/>
                <a:sym typeface="Roboto Mono"/>
              </a:rPr>
              <a:t>@Edutech</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r>
              <a:rPr lang="en-US" sz="1800" b="0" i="0" u="none" strike="noStrike" cap="none" dirty="0">
                <a:solidFill>
                  <a:schemeClr val="dk1"/>
                </a:solidFill>
                <a:latin typeface="Roboto Mono"/>
                <a:ea typeface="Roboto Mono"/>
                <a:cs typeface="Roboto Mono"/>
                <a:sym typeface="Roboto Mono"/>
              </a:rPr>
              <a:t>(Freelance)</a:t>
            </a:r>
            <a:endParaRPr sz="2300" b="0" i="0" u="none" strike="noStrike" cap="none" dirty="0">
              <a:solidFill>
                <a:schemeClr val="dk1"/>
              </a:solidFill>
              <a:latin typeface="Arial"/>
              <a:ea typeface="Arial"/>
              <a:cs typeface="Arial"/>
              <a:sym typeface="Arial"/>
            </a:endParaRPr>
          </a:p>
        </p:txBody>
      </p:sp>
      <p:sp>
        <p:nvSpPr>
          <p:cNvPr id="172" name="Google Shape;172;p3"/>
          <p:cNvSpPr txBox="1"/>
          <p:nvPr/>
        </p:nvSpPr>
        <p:spPr>
          <a:xfrm>
            <a:off x="6985040" y="6584074"/>
            <a:ext cx="2143500" cy="1016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D9D9D9"/>
              </a:buClr>
              <a:buSzPts val="1200"/>
              <a:buFont typeface="Roboto Mono"/>
              <a:buNone/>
            </a:pPr>
            <a:r>
              <a:rPr lang="en-US" sz="1900" b="1" i="0" u="none" strike="noStrike" cap="none">
                <a:solidFill>
                  <a:schemeClr val="dk1"/>
                </a:solidFill>
                <a:latin typeface="Roboto Mono"/>
                <a:ea typeface="Roboto Mono"/>
                <a:cs typeface="Roboto Mono"/>
                <a:sym typeface="Roboto Mono"/>
              </a:rPr>
              <a:t>Apr 2022 – July 2022</a:t>
            </a:r>
            <a:endParaRPr sz="1900" b="1" i="0" u="none" strike="noStrike" cap="none">
              <a:solidFill>
                <a:schemeClr val="dk1"/>
              </a:solidFill>
              <a:latin typeface="Roboto Mono"/>
              <a:ea typeface="Roboto Mono"/>
              <a:cs typeface="Roboto Mono"/>
              <a:sym typeface="Roboto Mono"/>
            </a:endParaRPr>
          </a:p>
        </p:txBody>
      </p:sp>
      <p:sp>
        <p:nvSpPr>
          <p:cNvPr id="173" name="Google Shape;173;p3"/>
          <p:cNvSpPr txBox="1"/>
          <p:nvPr/>
        </p:nvSpPr>
        <p:spPr>
          <a:xfrm>
            <a:off x="9343784" y="7325616"/>
            <a:ext cx="1881000" cy="75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Roboto Mono"/>
                <a:ea typeface="Roboto Mono"/>
                <a:cs typeface="Roboto Mono"/>
                <a:sym typeface="Roboto Mono"/>
              </a:rPr>
              <a:t>Data Science Mentor &amp; Career Buddy @Edutech (Freelance)</a:t>
            </a:r>
            <a:endParaRPr sz="23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800" b="0" i="0" u="none" strike="noStrike" cap="none" dirty="0">
              <a:solidFill>
                <a:schemeClr val="dk1"/>
              </a:solidFill>
              <a:latin typeface="Roboto Mono"/>
              <a:ea typeface="Roboto Mono"/>
              <a:cs typeface="Roboto Mono"/>
              <a:sym typeface="Roboto Mono"/>
            </a:endParaRPr>
          </a:p>
          <a:p>
            <a:pPr marL="0" marR="0" lvl="0" indent="0" algn="ctr" rtl="0">
              <a:lnSpc>
                <a:spcPct val="100000"/>
              </a:lnSpc>
              <a:spcBef>
                <a:spcPts val="0"/>
              </a:spcBef>
              <a:spcAft>
                <a:spcPts val="0"/>
              </a:spcAft>
              <a:buClr>
                <a:srgbClr val="000000"/>
              </a:buClr>
              <a:buSzPts val="1100"/>
              <a:buFont typeface="Arial"/>
              <a:buNone/>
            </a:pPr>
            <a:endParaRPr sz="2300" b="0" i="0" u="none" strike="noStrike" cap="none" dirty="0">
              <a:solidFill>
                <a:schemeClr val="dk1"/>
              </a:solidFill>
              <a:latin typeface="Arial"/>
              <a:ea typeface="Arial"/>
              <a:cs typeface="Arial"/>
              <a:sym typeface="Arial"/>
            </a:endParaRPr>
          </a:p>
        </p:txBody>
      </p:sp>
      <p:sp>
        <p:nvSpPr>
          <p:cNvPr id="174" name="Google Shape;174;p3"/>
          <p:cNvSpPr txBox="1"/>
          <p:nvPr/>
        </p:nvSpPr>
        <p:spPr>
          <a:xfrm>
            <a:off x="9309848" y="6567126"/>
            <a:ext cx="1952400" cy="1032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D9D9D9"/>
              </a:buClr>
              <a:buSzPts val="1200"/>
              <a:buFont typeface="Roboto Mono"/>
              <a:buNone/>
            </a:pPr>
            <a:r>
              <a:rPr lang="en-US" sz="1900" b="1" i="0" u="none" strike="noStrike" cap="none">
                <a:solidFill>
                  <a:schemeClr val="dk1"/>
                </a:solidFill>
                <a:latin typeface="Roboto Mono"/>
                <a:ea typeface="Roboto Mono"/>
                <a:cs typeface="Roboto Mono"/>
                <a:sym typeface="Roboto Mono"/>
              </a:rPr>
              <a:t>Apr 2022 – July 2023</a:t>
            </a:r>
            <a:endParaRPr sz="1900" b="1" i="0" u="none" strike="noStrike" cap="none">
              <a:solidFill>
                <a:schemeClr val="dk1"/>
              </a:solidFill>
              <a:latin typeface="Roboto Mono"/>
              <a:ea typeface="Roboto Mono"/>
              <a:cs typeface="Roboto Mono"/>
              <a:sym typeface="Roboto Mono"/>
            </a:endParaRPr>
          </a:p>
        </p:txBody>
      </p:sp>
      <p:sp>
        <p:nvSpPr>
          <p:cNvPr id="175" name="Google Shape;175;p3"/>
          <p:cNvSpPr txBox="1"/>
          <p:nvPr/>
        </p:nvSpPr>
        <p:spPr>
          <a:xfrm>
            <a:off x="11562049" y="7632653"/>
            <a:ext cx="2040574" cy="75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400" b="0" i="0" u="none" strike="noStrike" cap="none" dirty="0">
                <a:solidFill>
                  <a:schemeClr val="dk1"/>
                </a:solidFill>
                <a:latin typeface="Roboto Mono"/>
                <a:ea typeface="Roboto Mono"/>
                <a:cs typeface="Roboto Mono"/>
                <a:sym typeface="Roboto Mono"/>
              </a:rPr>
              <a:t>Data Science &amp; Business Intelligence Mentor</a:t>
            </a:r>
            <a:endParaRPr sz="1400" b="0" i="0" u="none" strike="noStrike" cap="none" dirty="0">
              <a:solidFill>
                <a:srgbClr val="000000"/>
              </a:solidFill>
              <a:latin typeface="Roboto Mono"/>
              <a:ea typeface="Roboto Mono"/>
              <a:cs typeface="Roboto Mono"/>
              <a:sym typeface="Roboto Mono"/>
            </a:endParaRPr>
          </a:p>
          <a:p>
            <a:pPr marL="0" marR="0" lvl="0" indent="0" algn="ctr" rtl="0">
              <a:lnSpc>
                <a:spcPct val="100000"/>
              </a:lnSpc>
              <a:spcBef>
                <a:spcPts val="0"/>
              </a:spcBef>
              <a:spcAft>
                <a:spcPts val="0"/>
              </a:spcAft>
              <a:buClr>
                <a:srgbClr val="000000"/>
              </a:buClr>
              <a:buSzPts val="1100"/>
              <a:buFont typeface="Arial"/>
              <a:buNone/>
            </a:pPr>
            <a:r>
              <a:rPr lang="en-US" sz="1400" b="0" i="0" u="none" strike="noStrike" cap="none" dirty="0">
                <a:solidFill>
                  <a:schemeClr val="dk1"/>
                </a:solidFill>
                <a:latin typeface="Roboto Mono"/>
                <a:ea typeface="Roboto Mono"/>
                <a:cs typeface="Roboto Mono"/>
                <a:sym typeface="Roboto Mono"/>
              </a:rPr>
              <a:t>@Dibimbing.id</a:t>
            </a:r>
            <a:endParaRPr dirty="0"/>
          </a:p>
          <a:p>
            <a:pPr marL="0" marR="0" lvl="0" indent="0" algn="ctr" rtl="0">
              <a:lnSpc>
                <a:spcPct val="100000"/>
              </a:lnSpc>
              <a:spcBef>
                <a:spcPts val="0"/>
              </a:spcBef>
              <a:spcAft>
                <a:spcPts val="0"/>
              </a:spcAft>
              <a:buClr>
                <a:srgbClr val="000000"/>
              </a:buClr>
              <a:buSzPts val="1100"/>
              <a:buFont typeface="Arial"/>
              <a:buNone/>
            </a:pPr>
            <a:r>
              <a:rPr lang="en-US" sz="1400" b="0" i="0" u="none" strike="noStrike" cap="none" dirty="0">
                <a:solidFill>
                  <a:schemeClr val="dk1"/>
                </a:solidFill>
                <a:latin typeface="Roboto Mono"/>
                <a:ea typeface="Roboto Mono"/>
                <a:cs typeface="Roboto Mono"/>
                <a:sym typeface="Roboto Mono"/>
              </a:rPr>
              <a:t>(Freelance)</a:t>
            </a:r>
            <a:endParaRPr dirty="0"/>
          </a:p>
          <a:p>
            <a:pPr marL="0" marR="0" lvl="0" indent="0" algn="ctr" rtl="0">
              <a:lnSpc>
                <a:spcPct val="100000"/>
              </a:lnSpc>
              <a:spcBef>
                <a:spcPts val="0"/>
              </a:spcBef>
              <a:spcAft>
                <a:spcPts val="0"/>
              </a:spcAft>
              <a:buClr>
                <a:srgbClr val="000000"/>
              </a:buClr>
              <a:buSzPts val="1100"/>
              <a:buFont typeface="Arial"/>
              <a:buNone/>
            </a:pPr>
            <a:endParaRPr sz="1400" b="0" i="0" u="none" strike="noStrike" cap="none" dirty="0">
              <a:solidFill>
                <a:schemeClr val="dk1"/>
              </a:solidFill>
              <a:latin typeface="Roboto Mono"/>
              <a:ea typeface="Roboto Mono"/>
              <a:cs typeface="Roboto Mono"/>
              <a:sym typeface="Roboto Mono"/>
            </a:endParaRPr>
          </a:p>
        </p:txBody>
      </p:sp>
      <p:sp>
        <p:nvSpPr>
          <p:cNvPr id="176" name="Google Shape;176;p3"/>
          <p:cNvSpPr txBox="1"/>
          <p:nvPr/>
        </p:nvSpPr>
        <p:spPr>
          <a:xfrm>
            <a:off x="11793823" y="6584076"/>
            <a:ext cx="1241400" cy="939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D9D9D9"/>
              </a:buClr>
              <a:buSzPts val="1200"/>
              <a:buFont typeface="Roboto Mono"/>
              <a:buNone/>
            </a:pPr>
            <a:r>
              <a:rPr lang="en-US" sz="1900" b="1" i="0" u="none" strike="noStrike" cap="none">
                <a:solidFill>
                  <a:schemeClr val="dk1"/>
                </a:solidFill>
                <a:latin typeface="Roboto Mono"/>
                <a:ea typeface="Roboto Mono"/>
                <a:cs typeface="Roboto Mono"/>
                <a:sym typeface="Roboto Mono"/>
              </a:rPr>
              <a:t>May 2021 - Present</a:t>
            </a:r>
            <a:endParaRPr sz="1400" b="0" i="0" u="none" strike="noStrike" cap="none">
              <a:solidFill>
                <a:srgbClr val="000000"/>
              </a:solidFill>
              <a:latin typeface="Arial"/>
              <a:ea typeface="Arial"/>
              <a:cs typeface="Arial"/>
              <a:sym typeface="Arial"/>
            </a:endParaRPr>
          </a:p>
        </p:txBody>
      </p:sp>
      <p:sp>
        <p:nvSpPr>
          <p:cNvPr id="177" name="Google Shape;177;p3"/>
          <p:cNvSpPr txBox="1"/>
          <p:nvPr/>
        </p:nvSpPr>
        <p:spPr>
          <a:xfrm>
            <a:off x="15783424" y="7321967"/>
            <a:ext cx="2040574" cy="75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800" b="0" i="0" u="none" strike="noStrike" cap="none">
                <a:solidFill>
                  <a:schemeClr val="dk1"/>
                </a:solidFill>
                <a:latin typeface="Roboto Mono"/>
                <a:ea typeface="Roboto Mono"/>
                <a:cs typeface="Roboto Mono"/>
                <a:sym typeface="Roboto Mono"/>
              </a:rPr>
              <a:t>Data Scientist @PT. KitaLulus International</a:t>
            </a:r>
            <a:endParaRPr sz="1800" b="0" i="0" u="none" strike="noStrike" cap="none">
              <a:solidFill>
                <a:schemeClr val="dk1"/>
              </a:solidFill>
              <a:latin typeface="Roboto Mono"/>
              <a:ea typeface="Roboto Mono"/>
              <a:cs typeface="Roboto Mono"/>
              <a:sym typeface="Roboto Mono"/>
            </a:endParaRPr>
          </a:p>
        </p:txBody>
      </p:sp>
      <p:sp>
        <p:nvSpPr>
          <p:cNvPr id="178" name="Google Shape;178;p3"/>
          <p:cNvSpPr txBox="1"/>
          <p:nvPr/>
        </p:nvSpPr>
        <p:spPr>
          <a:xfrm>
            <a:off x="15919903" y="6563474"/>
            <a:ext cx="1904100" cy="1001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D9D9D9"/>
              </a:buClr>
              <a:buSzPts val="1200"/>
              <a:buFont typeface="Roboto Mono"/>
              <a:buNone/>
            </a:pPr>
            <a:r>
              <a:rPr lang="en-US" sz="1900" b="1" i="0" u="none" strike="noStrike" cap="none">
                <a:solidFill>
                  <a:schemeClr val="dk1"/>
                </a:solidFill>
                <a:latin typeface="Roboto Mono"/>
                <a:ea typeface="Roboto Mono"/>
                <a:cs typeface="Roboto Mono"/>
                <a:sym typeface="Roboto Mono"/>
              </a:rPr>
              <a:t>Sept 2022 - Present</a:t>
            </a:r>
            <a:endParaRPr sz="1900" b="1" i="0" u="none" strike="noStrike" cap="none">
              <a:solidFill>
                <a:schemeClr val="dk1"/>
              </a:solidFill>
              <a:latin typeface="Roboto Mono"/>
              <a:ea typeface="Roboto Mono"/>
              <a:cs typeface="Roboto Mono"/>
              <a:sym typeface="Roboto Mono"/>
            </a:endParaRPr>
          </a:p>
        </p:txBody>
      </p:sp>
      <p:sp>
        <p:nvSpPr>
          <p:cNvPr id="179" name="Google Shape;179;p3"/>
          <p:cNvSpPr txBox="1"/>
          <p:nvPr/>
        </p:nvSpPr>
        <p:spPr>
          <a:xfrm>
            <a:off x="4949122" y="6659610"/>
            <a:ext cx="1752600" cy="939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D9D9D9"/>
              </a:buClr>
              <a:buSzPts val="1200"/>
              <a:buFont typeface="Roboto Mono"/>
              <a:buNone/>
            </a:pPr>
            <a:r>
              <a:rPr lang="en-US" sz="1900" b="1" i="0" u="none" strike="noStrike" cap="none">
                <a:solidFill>
                  <a:schemeClr val="dk1"/>
                </a:solidFill>
                <a:latin typeface="Roboto Mono"/>
                <a:ea typeface="Roboto Mono"/>
                <a:cs typeface="Roboto Mono"/>
                <a:sym typeface="Roboto Mono"/>
              </a:rPr>
              <a:t>Sept 2021 - Sept 2022</a:t>
            </a:r>
            <a:endParaRPr sz="1900" b="1" i="0" u="none" strike="noStrike" cap="none">
              <a:solidFill>
                <a:schemeClr val="dk1"/>
              </a:solidFill>
              <a:latin typeface="Roboto Mono"/>
              <a:ea typeface="Roboto Mono"/>
              <a:cs typeface="Roboto Mono"/>
              <a:sym typeface="Roboto Mono"/>
            </a:endParaRPr>
          </a:p>
        </p:txBody>
      </p:sp>
      <p:sp>
        <p:nvSpPr>
          <p:cNvPr id="180" name="Google Shape;180;p3"/>
          <p:cNvSpPr txBox="1"/>
          <p:nvPr/>
        </p:nvSpPr>
        <p:spPr>
          <a:xfrm>
            <a:off x="2053873" y="3938735"/>
            <a:ext cx="1881000" cy="75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800" b="0" i="0" u="none" strike="noStrike" cap="none">
                <a:solidFill>
                  <a:schemeClr val="dk1"/>
                </a:solidFill>
                <a:latin typeface="Roboto Mono"/>
                <a:ea typeface="Roboto Mono"/>
                <a:cs typeface="Roboto Mono"/>
                <a:sym typeface="Roboto Mono"/>
              </a:rPr>
              <a:t>Fall in </a:t>
            </a:r>
            <a:r>
              <a:rPr lang="en-US" sz="1800" b="1" i="0" u="none" strike="noStrike" cap="none">
                <a:solidFill>
                  <a:schemeClr val="dk1"/>
                </a:solidFill>
                <a:latin typeface="Roboto Mono"/>
                <a:ea typeface="Roboto Mono"/>
                <a:cs typeface="Roboto Mono"/>
                <a:sym typeface="Roboto Mono"/>
              </a:rPr>
              <a:t>Love</a:t>
            </a:r>
            <a:r>
              <a:rPr lang="en-US" sz="1800" b="0" i="0" u="none" strike="noStrike" cap="none">
                <a:solidFill>
                  <a:schemeClr val="dk1"/>
                </a:solidFill>
                <a:latin typeface="Roboto Mono"/>
                <a:ea typeface="Roboto Mono"/>
                <a:cs typeface="Roboto Mono"/>
                <a:sym typeface="Roboto Mono"/>
              </a:rPr>
              <a:t> with DS</a:t>
            </a:r>
            <a:endParaRPr sz="1800" b="0" i="0" u="none" strike="noStrike" cap="none">
              <a:solidFill>
                <a:schemeClr val="dk1"/>
              </a:solidFill>
              <a:latin typeface="Roboto Mono"/>
              <a:ea typeface="Roboto Mono"/>
              <a:cs typeface="Roboto Mono"/>
              <a:sym typeface="Roboto Mono"/>
            </a:endParaRPr>
          </a:p>
        </p:txBody>
      </p:sp>
      <p:grpSp>
        <p:nvGrpSpPr>
          <p:cNvPr id="181" name="Google Shape;181;p3"/>
          <p:cNvGrpSpPr/>
          <p:nvPr/>
        </p:nvGrpSpPr>
        <p:grpSpPr>
          <a:xfrm>
            <a:off x="300405" y="5631103"/>
            <a:ext cx="2313448" cy="1082170"/>
            <a:chOff x="4260510" y="2242993"/>
            <a:chExt cx="628501" cy="260125"/>
          </a:xfrm>
        </p:grpSpPr>
        <p:grpSp>
          <p:nvGrpSpPr>
            <p:cNvPr id="182" name="Google Shape;182;p3"/>
            <p:cNvGrpSpPr/>
            <p:nvPr/>
          </p:nvGrpSpPr>
          <p:grpSpPr>
            <a:xfrm>
              <a:off x="4260510" y="2286954"/>
              <a:ext cx="628501" cy="172421"/>
              <a:chOff x="4260510" y="2286954"/>
              <a:chExt cx="628501" cy="172421"/>
            </a:xfrm>
          </p:grpSpPr>
          <p:sp>
            <p:nvSpPr>
              <p:cNvPr id="183" name="Google Shape;183;p3"/>
              <p:cNvSpPr/>
              <p:nvPr/>
            </p:nvSpPr>
            <p:spPr>
              <a:xfrm>
                <a:off x="4643001" y="2286954"/>
                <a:ext cx="246010" cy="172421"/>
              </a:xfrm>
              <a:custGeom>
                <a:avLst/>
                <a:gdLst/>
                <a:ahLst/>
                <a:cxnLst/>
                <a:rect l="l" t="t" r="r" b="b"/>
                <a:pathLst>
                  <a:path w="8976" h="6291" extrusionOk="0">
                    <a:moveTo>
                      <a:pt x="1" y="1"/>
                    </a:moveTo>
                    <a:cubicBezTo>
                      <a:pt x="1585" y="1791"/>
                      <a:pt x="1585" y="4500"/>
                      <a:pt x="1" y="6290"/>
                    </a:cubicBezTo>
                    <a:lnTo>
                      <a:pt x="7117" y="6290"/>
                    </a:lnTo>
                    <a:lnTo>
                      <a:pt x="8976" y="3306"/>
                    </a:lnTo>
                    <a:lnTo>
                      <a:pt x="7117" y="1"/>
                    </a:lnTo>
                    <a:close/>
                  </a:path>
                </a:pathLst>
              </a:custGeom>
              <a:solidFill>
                <a:srgbClr val="92CC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3"/>
              <p:cNvSpPr/>
              <p:nvPr/>
            </p:nvSpPr>
            <p:spPr>
              <a:xfrm>
                <a:off x="4260510" y="2286954"/>
                <a:ext cx="187495" cy="172421"/>
              </a:xfrm>
              <a:custGeom>
                <a:avLst/>
                <a:gdLst/>
                <a:ahLst/>
                <a:cxnLst/>
                <a:rect l="l" t="t" r="r" b="b"/>
                <a:pathLst>
                  <a:path w="6841" h="6291" extrusionOk="0">
                    <a:moveTo>
                      <a:pt x="0" y="1"/>
                    </a:moveTo>
                    <a:lnTo>
                      <a:pt x="1619" y="3214"/>
                    </a:lnTo>
                    <a:lnTo>
                      <a:pt x="0" y="6290"/>
                    </a:lnTo>
                    <a:lnTo>
                      <a:pt x="6841" y="6290"/>
                    </a:lnTo>
                    <a:cubicBezTo>
                      <a:pt x="5245" y="4500"/>
                      <a:pt x="5245" y="1791"/>
                      <a:pt x="6841" y="1"/>
                    </a:cubicBezTo>
                    <a:close/>
                  </a:path>
                </a:pathLst>
              </a:custGeom>
              <a:solidFill>
                <a:srgbClr val="92CC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3"/>
              <p:cNvSpPr/>
              <p:nvPr/>
            </p:nvSpPr>
            <p:spPr>
              <a:xfrm>
                <a:off x="4375550" y="2288375"/>
                <a:ext cx="350625" cy="170850"/>
              </a:xfrm>
              <a:custGeom>
                <a:avLst/>
                <a:gdLst/>
                <a:ahLst/>
                <a:cxnLst/>
                <a:rect l="l" t="t" r="r" b="b"/>
                <a:pathLst>
                  <a:path w="14025" h="6834" extrusionOk="0">
                    <a:moveTo>
                      <a:pt x="2857" y="0"/>
                    </a:moveTo>
                    <a:lnTo>
                      <a:pt x="0" y="2786"/>
                    </a:lnTo>
                    <a:lnTo>
                      <a:pt x="1476" y="5953"/>
                    </a:lnTo>
                    <a:lnTo>
                      <a:pt x="2857" y="6834"/>
                    </a:lnTo>
                    <a:lnTo>
                      <a:pt x="10739" y="6834"/>
                    </a:lnTo>
                    <a:lnTo>
                      <a:pt x="14025" y="3167"/>
                    </a:lnTo>
                    <a:lnTo>
                      <a:pt x="10930" y="0"/>
                    </a:lnTo>
                    <a:close/>
                  </a:path>
                </a:pathLst>
              </a:custGeom>
              <a:solidFill>
                <a:srgbClr val="92CCD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6" name="Google Shape;186;p3"/>
            <p:cNvSpPr/>
            <p:nvPr/>
          </p:nvSpPr>
          <p:spPr>
            <a:xfrm>
              <a:off x="4415277" y="2242993"/>
              <a:ext cx="273691" cy="260125"/>
            </a:xfrm>
            <a:custGeom>
              <a:avLst/>
              <a:gdLst/>
              <a:ahLst/>
              <a:cxnLst/>
              <a:rect l="l" t="t" r="r" b="b"/>
              <a:pathLst>
                <a:path w="9986" h="9491" extrusionOk="0">
                  <a:moveTo>
                    <a:pt x="4752" y="732"/>
                  </a:moveTo>
                  <a:cubicBezTo>
                    <a:pt x="6370" y="732"/>
                    <a:pt x="7839" y="1708"/>
                    <a:pt x="8459" y="3211"/>
                  </a:cubicBezTo>
                  <a:cubicBezTo>
                    <a:pt x="9079" y="4715"/>
                    <a:pt x="8734" y="6436"/>
                    <a:pt x="7587" y="7584"/>
                  </a:cubicBezTo>
                  <a:cubicBezTo>
                    <a:pt x="6821" y="8358"/>
                    <a:pt x="5799" y="8768"/>
                    <a:pt x="4757" y="8768"/>
                  </a:cubicBezTo>
                  <a:cubicBezTo>
                    <a:pt x="4238" y="8768"/>
                    <a:pt x="3714" y="8666"/>
                    <a:pt x="3214" y="8456"/>
                  </a:cubicBezTo>
                  <a:cubicBezTo>
                    <a:pt x="1710" y="7837"/>
                    <a:pt x="735" y="6379"/>
                    <a:pt x="735" y="4749"/>
                  </a:cubicBezTo>
                  <a:cubicBezTo>
                    <a:pt x="735" y="2534"/>
                    <a:pt x="2537" y="732"/>
                    <a:pt x="4752" y="732"/>
                  </a:cubicBezTo>
                  <a:close/>
                  <a:moveTo>
                    <a:pt x="4745" y="0"/>
                  </a:moveTo>
                  <a:cubicBezTo>
                    <a:pt x="4463" y="0"/>
                    <a:pt x="4177" y="25"/>
                    <a:pt x="3891" y="78"/>
                  </a:cubicBezTo>
                  <a:cubicBezTo>
                    <a:pt x="1641" y="491"/>
                    <a:pt x="0" y="2454"/>
                    <a:pt x="0" y="4749"/>
                  </a:cubicBezTo>
                  <a:cubicBezTo>
                    <a:pt x="0" y="5908"/>
                    <a:pt x="425" y="7022"/>
                    <a:pt x="1194" y="7894"/>
                  </a:cubicBezTo>
                  <a:cubicBezTo>
                    <a:pt x="2119" y="8938"/>
                    <a:pt x="3425" y="9490"/>
                    <a:pt x="4745" y="9490"/>
                  </a:cubicBezTo>
                  <a:cubicBezTo>
                    <a:pt x="5588" y="9490"/>
                    <a:pt x="6437" y="9266"/>
                    <a:pt x="7196" y="8801"/>
                  </a:cubicBezTo>
                  <a:cubicBezTo>
                    <a:pt x="9159" y="7619"/>
                    <a:pt x="9985" y="5208"/>
                    <a:pt x="9182" y="3062"/>
                  </a:cubicBezTo>
                  <a:cubicBezTo>
                    <a:pt x="8471" y="1199"/>
                    <a:pt x="6684" y="0"/>
                    <a:pt x="4745" y="0"/>
                  </a:cubicBezTo>
                  <a:close/>
                </a:path>
              </a:pathLst>
            </a:custGeom>
            <a:solidFill>
              <a:srgbClr val="92CC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3"/>
            <p:cNvSpPr/>
            <p:nvPr/>
          </p:nvSpPr>
          <p:spPr>
            <a:xfrm>
              <a:off x="4435394" y="2263055"/>
              <a:ext cx="229044" cy="220274"/>
            </a:xfrm>
            <a:custGeom>
              <a:avLst/>
              <a:gdLst/>
              <a:ahLst/>
              <a:cxnLst/>
              <a:rect l="l" t="t" r="r" b="b"/>
              <a:pathLst>
                <a:path w="8357" h="8037" extrusionOk="0">
                  <a:moveTo>
                    <a:pt x="4035" y="1823"/>
                  </a:moveTo>
                  <a:cubicBezTo>
                    <a:pt x="4574" y="1823"/>
                    <a:pt x="5122" y="2023"/>
                    <a:pt x="5567" y="2468"/>
                  </a:cubicBezTo>
                  <a:cubicBezTo>
                    <a:pt x="6944" y="3845"/>
                    <a:pt x="5969" y="6209"/>
                    <a:pt x="4018" y="6209"/>
                  </a:cubicBezTo>
                  <a:cubicBezTo>
                    <a:pt x="2813" y="6209"/>
                    <a:pt x="1826" y="5222"/>
                    <a:pt x="1826" y="4017"/>
                  </a:cubicBezTo>
                  <a:cubicBezTo>
                    <a:pt x="1826" y="2697"/>
                    <a:pt x="2908" y="1823"/>
                    <a:pt x="4035" y="1823"/>
                  </a:cubicBezTo>
                  <a:close/>
                  <a:moveTo>
                    <a:pt x="4018" y="0"/>
                  </a:moveTo>
                  <a:cubicBezTo>
                    <a:pt x="1803" y="0"/>
                    <a:pt x="1" y="1802"/>
                    <a:pt x="1" y="4017"/>
                  </a:cubicBezTo>
                  <a:cubicBezTo>
                    <a:pt x="1" y="5647"/>
                    <a:pt x="976" y="7105"/>
                    <a:pt x="2480" y="7724"/>
                  </a:cubicBezTo>
                  <a:cubicBezTo>
                    <a:pt x="2980" y="7934"/>
                    <a:pt x="3505" y="8036"/>
                    <a:pt x="4026" y="8036"/>
                  </a:cubicBezTo>
                  <a:cubicBezTo>
                    <a:pt x="5072" y="8036"/>
                    <a:pt x="6098" y="7626"/>
                    <a:pt x="6864" y="6852"/>
                  </a:cubicBezTo>
                  <a:cubicBezTo>
                    <a:pt x="8012" y="5704"/>
                    <a:pt x="8356" y="3983"/>
                    <a:pt x="7725" y="2479"/>
                  </a:cubicBezTo>
                  <a:cubicBezTo>
                    <a:pt x="7105" y="976"/>
                    <a:pt x="5648" y="0"/>
                    <a:pt x="4018" y="0"/>
                  </a:cubicBezTo>
                  <a:close/>
                </a:path>
              </a:pathLst>
            </a:custGeom>
            <a:solidFill>
              <a:srgbClr val="92CC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3"/>
            <p:cNvSpPr/>
            <p:nvPr/>
          </p:nvSpPr>
          <p:spPr>
            <a:xfrm>
              <a:off x="4480999" y="2312908"/>
              <a:ext cx="129007" cy="120182"/>
            </a:xfrm>
            <a:custGeom>
              <a:avLst/>
              <a:gdLst/>
              <a:ahLst/>
              <a:cxnLst/>
              <a:rect l="l" t="t" r="r" b="b"/>
              <a:pathLst>
                <a:path w="4707" h="4385" extrusionOk="0">
                  <a:moveTo>
                    <a:pt x="2352" y="0"/>
                  </a:moveTo>
                  <a:cubicBezTo>
                    <a:pt x="2235" y="0"/>
                    <a:pt x="2117" y="10"/>
                    <a:pt x="1998" y="29"/>
                  </a:cubicBezTo>
                  <a:cubicBezTo>
                    <a:pt x="804" y="224"/>
                    <a:pt x="1" y="1349"/>
                    <a:pt x="196" y="2543"/>
                  </a:cubicBezTo>
                  <a:cubicBezTo>
                    <a:pt x="361" y="3617"/>
                    <a:pt x="1290" y="4385"/>
                    <a:pt x="2344" y="4385"/>
                  </a:cubicBezTo>
                  <a:cubicBezTo>
                    <a:pt x="2461" y="4385"/>
                    <a:pt x="2579" y="4375"/>
                    <a:pt x="2698" y="4356"/>
                  </a:cubicBezTo>
                  <a:cubicBezTo>
                    <a:pt x="3892" y="4161"/>
                    <a:pt x="4707" y="3036"/>
                    <a:pt x="4512" y="1842"/>
                  </a:cubicBezTo>
                  <a:cubicBezTo>
                    <a:pt x="4336" y="768"/>
                    <a:pt x="3407" y="0"/>
                    <a:pt x="23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9" name="Google Shape;189;p3"/>
          <p:cNvSpPr txBox="1"/>
          <p:nvPr/>
        </p:nvSpPr>
        <p:spPr>
          <a:xfrm>
            <a:off x="13661967" y="7342567"/>
            <a:ext cx="2040574" cy="752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800" b="0" i="0" u="none" strike="noStrike" cap="none" dirty="0">
                <a:solidFill>
                  <a:schemeClr val="dk1"/>
                </a:solidFill>
                <a:latin typeface="Roboto Mono"/>
                <a:ea typeface="Roboto Mono"/>
                <a:cs typeface="Roboto Mono"/>
                <a:sym typeface="Roboto Mono"/>
              </a:rPr>
              <a:t>Mentor Expert Data Scientist @Edutech</a:t>
            </a:r>
            <a:endParaRPr dirty="0"/>
          </a:p>
          <a:p>
            <a:pPr marL="0" marR="0" lvl="0" indent="0" algn="ctr" rtl="0">
              <a:lnSpc>
                <a:spcPct val="100000"/>
              </a:lnSpc>
              <a:spcBef>
                <a:spcPts val="0"/>
              </a:spcBef>
              <a:spcAft>
                <a:spcPts val="0"/>
              </a:spcAft>
              <a:buClr>
                <a:srgbClr val="000000"/>
              </a:buClr>
              <a:buSzPts val="1100"/>
              <a:buFont typeface="Arial"/>
              <a:buNone/>
            </a:pPr>
            <a:r>
              <a:rPr lang="en-US" sz="1800" dirty="0">
                <a:solidFill>
                  <a:schemeClr val="dk1"/>
                </a:solidFill>
                <a:latin typeface="Roboto Mono"/>
                <a:ea typeface="Roboto Mono"/>
                <a:cs typeface="Roboto Mono"/>
                <a:sym typeface="Roboto Mono"/>
              </a:rPr>
              <a:t>(Freelance)</a:t>
            </a:r>
            <a:endParaRPr sz="1800" b="0" i="0" u="none" strike="noStrike" cap="none" dirty="0">
              <a:solidFill>
                <a:schemeClr val="dk1"/>
              </a:solidFill>
              <a:latin typeface="Roboto Mono"/>
              <a:ea typeface="Roboto Mono"/>
              <a:cs typeface="Roboto Mono"/>
              <a:sym typeface="Roboto Mono"/>
            </a:endParaRPr>
          </a:p>
        </p:txBody>
      </p:sp>
      <p:sp>
        <p:nvSpPr>
          <p:cNvPr id="190" name="Google Shape;190;p3"/>
          <p:cNvSpPr txBox="1"/>
          <p:nvPr/>
        </p:nvSpPr>
        <p:spPr>
          <a:xfrm>
            <a:off x="13798446" y="6584074"/>
            <a:ext cx="1904100" cy="1001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D9D9D9"/>
              </a:buClr>
              <a:buSzPts val="1200"/>
              <a:buFont typeface="Roboto Mono"/>
              <a:buNone/>
            </a:pPr>
            <a:r>
              <a:rPr lang="en-US" sz="1900" b="1" i="0" u="none" strike="noStrike" cap="none">
                <a:solidFill>
                  <a:schemeClr val="dk1"/>
                </a:solidFill>
                <a:latin typeface="Roboto Mono"/>
                <a:ea typeface="Roboto Mono"/>
                <a:cs typeface="Roboto Mono"/>
                <a:sym typeface="Roboto Mono"/>
              </a:rPr>
              <a:t>Aug 2022 – Present</a:t>
            </a:r>
            <a:endParaRPr sz="1900" b="1" i="0" u="none" strike="noStrike" cap="none">
              <a:solidFill>
                <a:schemeClr val="dk1"/>
              </a:solidFill>
              <a:latin typeface="Roboto Mono"/>
              <a:ea typeface="Roboto Mono"/>
              <a:cs typeface="Roboto Mono"/>
              <a:sym typeface="Roboto Mono"/>
            </a:endParaRPr>
          </a:p>
        </p:txBody>
      </p:sp>
      <p:sp>
        <p:nvSpPr>
          <p:cNvPr id="191" name="Google Shape;191;p3"/>
          <p:cNvSpPr/>
          <p:nvPr/>
        </p:nvSpPr>
        <p:spPr>
          <a:xfrm>
            <a:off x="3346141" y="5904297"/>
            <a:ext cx="474862" cy="499980"/>
          </a:xfrm>
          <a:custGeom>
            <a:avLst/>
            <a:gdLst/>
            <a:ahLst/>
            <a:cxnLst/>
            <a:rect l="l" t="t" r="r" b="b"/>
            <a:pathLst>
              <a:path w="4707" h="4385" extrusionOk="0">
                <a:moveTo>
                  <a:pt x="2352" y="0"/>
                </a:moveTo>
                <a:cubicBezTo>
                  <a:pt x="2235" y="0"/>
                  <a:pt x="2117" y="10"/>
                  <a:pt x="1998" y="29"/>
                </a:cubicBezTo>
                <a:cubicBezTo>
                  <a:pt x="804" y="224"/>
                  <a:pt x="1" y="1349"/>
                  <a:pt x="196" y="2543"/>
                </a:cubicBezTo>
                <a:cubicBezTo>
                  <a:pt x="361" y="3617"/>
                  <a:pt x="1290" y="4385"/>
                  <a:pt x="2344" y="4385"/>
                </a:cubicBezTo>
                <a:cubicBezTo>
                  <a:pt x="2461" y="4385"/>
                  <a:pt x="2579" y="4375"/>
                  <a:pt x="2698" y="4356"/>
                </a:cubicBezTo>
                <a:cubicBezTo>
                  <a:pt x="3892" y="4161"/>
                  <a:pt x="4707" y="3036"/>
                  <a:pt x="4512" y="1842"/>
                </a:cubicBezTo>
                <a:cubicBezTo>
                  <a:pt x="4336" y="768"/>
                  <a:pt x="3407" y="0"/>
                  <a:pt x="23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3"/>
          <p:cNvSpPr/>
          <p:nvPr/>
        </p:nvSpPr>
        <p:spPr>
          <a:xfrm>
            <a:off x="5545457" y="5920590"/>
            <a:ext cx="474862" cy="499980"/>
          </a:xfrm>
          <a:custGeom>
            <a:avLst/>
            <a:gdLst/>
            <a:ahLst/>
            <a:cxnLst/>
            <a:rect l="l" t="t" r="r" b="b"/>
            <a:pathLst>
              <a:path w="4707" h="4385" extrusionOk="0">
                <a:moveTo>
                  <a:pt x="2352" y="0"/>
                </a:moveTo>
                <a:cubicBezTo>
                  <a:pt x="2235" y="0"/>
                  <a:pt x="2117" y="10"/>
                  <a:pt x="1998" y="29"/>
                </a:cubicBezTo>
                <a:cubicBezTo>
                  <a:pt x="804" y="224"/>
                  <a:pt x="1" y="1349"/>
                  <a:pt x="196" y="2543"/>
                </a:cubicBezTo>
                <a:cubicBezTo>
                  <a:pt x="361" y="3617"/>
                  <a:pt x="1290" y="4385"/>
                  <a:pt x="2344" y="4385"/>
                </a:cubicBezTo>
                <a:cubicBezTo>
                  <a:pt x="2461" y="4385"/>
                  <a:pt x="2579" y="4375"/>
                  <a:pt x="2698" y="4356"/>
                </a:cubicBezTo>
                <a:cubicBezTo>
                  <a:pt x="3892" y="4161"/>
                  <a:pt x="4707" y="3036"/>
                  <a:pt x="4512" y="1842"/>
                </a:cubicBezTo>
                <a:cubicBezTo>
                  <a:pt x="4336" y="768"/>
                  <a:pt x="3407" y="0"/>
                  <a:pt x="23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3" name="Google Shape;193;p3"/>
          <p:cNvGrpSpPr/>
          <p:nvPr/>
        </p:nvGrpSpPr>
        <p:grpSpPr>
          <a:xfrm>
            <a:off x="13602623" y="5638940"/>
            <a:ext cx="2313448" cy="1082170"/>
            <a:chOff x="4260510" y="2242993"/>
            <a:chExt cx="628501" cy="260125"/>
          </a:xfrm>
        </p:grpSpPr>
        <p:grpSp>
          <p:nvGrpSpPr>
            <p:cNvPr id="194" name="Google Shape;194;p3"/>
            <p:cNvGrpSpPr/>
            <p:nvPr/>
          </p:nvGrpSpPr>
          <p:grpSpPr>
            <a:xfrm>
              <a:off x="4260510" y="2286954"/>
              <a:ext cx="628501" cy="172421"/>
              <a:chOff x="4260510" y="2286954"/>
              <a:chExt cx="628501" cy="172421"/>
            </a:xfrm>
          </p:grpSpPr>
          <p:sp>
            <p:nvSpPr>
              <p:cNvPr id="195" name="Google Shape;195;p3"/>
              <p:cNvSpPr/>
              <p:nvPr/>
            </p:nvSpPr>
            <p:spPr>
              <a:xfrm>
                <a:off x="4643001" y="2286954"/>
                <a:ext cx="246010" cy="172421"/>
              </a:xfrm>
              <a:custGeom>
                <a:avLst/>
                <a:gdLst/>
                <a:ahLst/>
                <a:cxnLst/>
                <a:rect l="l" t="t" r="r" b="b"/>
                <a:pathLst>
                  <a:path w="8976" h="6291" extrusionOk="0">
                    <a:moveTo>
                      <a:pt x="1" y="1"/>
                    </a:moveTo>
                    <a:cubicBezTo>
                      <a:pt x="1585" y="1791"/>
                      <a:pt x="1585" y="4500"/>
                      <a:pt x="1" y="6290"/>
                    </a:cubicBezTo>
                    <a:lnTo>
                      <a:pt x="7117" y="6290"/>
                    </a:lnTo>
                    <a:lnTo>
                      <a:pt x="8976" y="3306"/>
                    </a:lnTo>
                    <a:lnTo>
                      <a:pt x="7117" y="1"/>
                    </a:lnTo>
                    <a:close/>
                  </a:path>
                </a:pathLst>
              </a:custGeom>
              <a:solidFill>
                <a:srgbClr val="FFDE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3"/>
              <p:cNvSpPr/>
              <p:nvPr/>
            </p:nvSpPr>
            <p:spPr>
              <a:xfrm>
                <a:off x="4260510" y="2286954"/>
                <a:ext cx="187495" cy="172421"/>
              </a:xfrm>
              <a:custGeom>
                <a:avLst/>
                <a:gdLst/>
                <a:ahLst/>
                <a:cxnLst/>
                <a:rect l="l" t="t" r="r" b="b"/>
                <a:pathLst>
                  <a:path w="6841" h="6291" extrusionOk="0">
                    <a:moveTo>
                      <a:pt x="0" y="1"/>
                    </a:moveTo>
                    <a:lnTo>
                      <a:pt x="1619" y="3214"/>
                    </a:lnTo>
                    <a:lnTo>
                      <a:pt x="0" y="6290"/>
                    </a:lnTo>
                    <a:lnTo>
                      <a:pt x="6841" y="6290"/>
                    </a:lnTo>
                    <a:cubicBezTo>
                      <a:pt x="5245" y="4500"/>
                      <a:pt x="5245" y="1791"/>
                      <a:pt x="6841" y="1"/>
                    </a:cubicBezTo>
                    <a:close/>
                  </a:path>
                </a:pathLst>
              </a:custGeom>
              <a:solidFill>
                <a:srgbClr val="FFDE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3"/>
              <p:cNvSpPr/>
              <p:nvPr/>
            </p:nvSpPr>
            <p:spPr>
              <a:xfrm>
                <a:off x="4375550" y="2288375"/>
                <a:ext cx="350625" cy="170850"/>
              </a:xfrm>
              <a:custGeom>
                <a:avLst/>
                <a:gdLst/>
                <a:ahLst/>
                <a:cxnLst/>
                <a:rect l="l" t="t" r="r" b="b"/>
                <a:pathLst>
                  <a:path w="14025" h="6834" extrusionOk="0">
                    <a:moveTo>
                      <a:pt x="2857" y="0"/>
                    </a:moveTo>
                    <a:lnTo>
                      <a:pt x="0" y="2786"/>
                    </a:lnTo>
                    <a:lnTo>
                      <a:pt x="1476" y="5953"/>
                    </a:lnTo>
                    <a:lnTo>
                      <a:pt x="2857" y="6834"/>
                    </a:lnTo>
                    <a:lnTo>
                      <a:pt x="10739" y="6834"/>
                    </a:lnTo>
                    <a:lnTo>
                      <a:pt x="14025" y="3167"/>
                    </a:lnTo>
                    <a:lnTo>
                      <a:pt x="10930" y="0"/>
                    </a:lnTo>
                    <a:close/>
                  </a:path>
                </a:pathLst>
              </a:custGeom>
              <a:solidFill>
                <a:srgbClr val="FFDE2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8" name="Google Shape;198;p3"/>
            <p:cNvSpPr/>
            <p:nvPr/>
          </p:nvSpPr>
          <p:spPr>
            <a:xfrm>
              <a:off x="4415277" y="2242993"/>
              <a:ext cx="273691" cy="260125"/>
            </a:xfrm>
            <a:custGeom>
              <a:avLst/>
              <a:gdLst/>
              <a:ahLst/>
              <a:cxnLst/>
              <a:rect l="l" t="t" r="r" b="b"/>
              <a:pathLst>
                <a:path w="9986" h="9491" extrusionOk="0">
                  <a:moveTo>
                    <a:pt x="4752" y="732"/>
                  </a:moveTo>
                  <a:cubicBezTo>
                    <a:pt x="6370" y="732"/>
                    <a:pt x="7839" y="1708"/>
                    <a:pt x="8459" y="3211"/>
                  </a:cubicBezTo>
                  <a:cubicBezTo>
                    <a:pt x="9079" y="4715"/>
                    <a:pt x="8734" y="6436"/>
                    <a:pt x="7587" y="7584"/>
                  </a:cubicBezTo>
                  <a:cubicBezTo>
                    <a:pt x="6821" y="8358"/>
                    <a:pt x="5799" y="8768"/>
                    <a:pt x="4757" y="8768"/>
                  </a:cubicBezTo>
                  <a:cubicBezTo>
                    <a:pt x="4238" y="8768"/>
                    <a:pt x="3714" y="8666"/>
                    <a:pt x="3214" y="8456"/>
                  </a:cubicBezTo>
                  <a:cubicBezTo>
                    <a:pt x="1710" y="7837"/>
                    <a:pt x="735" y="6379"/>
                    <a:pt x="735" y="4749"/>
                  </a:cubicBezTo>
                  <a:cubicBezTo>
                    <a:pt x="735" y="2534"/>
                    <a:pt x="2537" y="732"/>
                    <a:pt x="4752" y="732"/>
                  </a:cubicBezTo>
                  <a:close/>
                  <a:moveTo>
                    <a:pt x="4745" y="0"/>
                  </a:moveTo>
                  <a:cubicBezTo>
                    <a:pt x="4463" y="0"/>
                    <a:pt x="4177" y="25"/>
                    <a:pt x="3891" y="78"/>
                  </a:cubicBezTo>
                  <a:cubicBezTo>
                    <a:pt x="1641" y="491"/>
                    <a:pt x="0" y="2454"/>
                    <a:pt x="0" y="4749"/>
                  </a:cubicBezTo>
                  <a:cubicBezTo>
                    <a:pt x="0" y="5908"/>
                    <a:pt x="425" y="7022"/>
                    <a:pt x="1194" y="7894"/>
                  </a:cubicBezTo>
                  <a:cubicBezTo>
                    <a:pt x="2119" y="8938"/>
                    <a:pt x="3425" y="9490"/>
                    <a:pt x="4745" y="9490"/>
                  </a:cubicBezTo>
                  <a:cubicBezTo>
                    <a:pt x="5588" y="9490"/>
                    <a:pt x="6437" y="9266"/>
                    <a:pt x="7196" y="8801"/>
                  </a:cubicBezTo>
                  <a:cubicBezTo>
                    <a:pt x="9159" y="7619"/>
                    <a:pt x="9985" y="5208"/>
                    <a:pt x="9182" y="3062"/>
                  </a:cubicBezTo>
                  <a:cubicBezTo>
                    <a:pt x="8471" y="1199"/>
                    <a:pt x="6684" y="0"/>
                    <a:pt x="474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3"/>
            <p:cNvSpPr/>
            <p:nvPr/>
          </p:nvSpPr>
          <p:spPr>
            <a:xfrm>
              <a:off x="4435394" y="2263055"/>
              <a:ext cx="229044" cy="220274"/>
            </a:xfrm>
            <a:custGeom>
              <a:avLst/>
              <a:gdLst/>
              <a:ahLst/>
              <a:cxnLst/>
              <a:rect l="l" t="t" r="r" b="b"/>
              <a:pathLst>
                <a:path w="8357" h="8037" extrusionOk="0">
                  <a:moveTo>
                    <a:pt x="4035" y="1823"/>
                  </a:moveTo>
                  <a:cubicBezTo>
                    <a:pt x="4574" y="1823"/>
                    <a:pt x="5122" y="2023"/>
                    <a:pt x="5567" y="2468"/>
                  </a:cubicBezTo>
                  <a:cubicBezTo>
                    <a:pt x="6944" y="3845"/>
                    <a:pt x="5969" y="6209"/>
                    <a:pt x="4018" y="6209"/>
                  </a:cubicBezTo>
                  <a:cubicBezTo>
                    <a:pt x="2813" y="6209"/>
                    <a:pt x="1826" y="5222"/>
                    <a:pt x="1826" y="4017"/>
                  </a:cubicBezTo>
                  <a:cubicBezTo>
                    <a:pt x="1826" y="2697"/>
                    <a:pt x="2908" y="1823"/>
                    <a:pt x="4035" y="1823"/>
                  </a:cubicBezTo>
                  <a:close/>
                  <a:moveTo>
                    <a:pt x="4018" y="0"/>
                  </a:moveTo>
                  <a:cubicBezTo>
                    <a:pt x="1803" y="0"/>
                    <a:pt x="1" y="1802"/>
                    <a:pt x="1" y="4017"/>
                  </a:cubicBezTo>
                  <a:cubicBezTo>
                    <a:pt x="1" y="5647"/>
                    <a:pt x="976" y="7105"/>
                    <a:pt x="2480" y="7724"/>
                  </a:cubicBezTo>
                  <a:cubicBezTo>
                    <a:pt x="2980" y="7934"/>
                    <a:pt x="3505" y="8036"/>
                    <a:pt x="4026" y="8036"/>
                  </a:cubicBezTo>
                  <a:cubicBezTo>
                    <a:pt x="5072" y="8036"/>
                    <a:pt x="6098" y="7626"/>
                    <a:pt x="6864" y="6852"/>
                  </a:cubicBezTo>
                  <a:cubicBezTo>
                    <a:pt x="8012" y="5704"/>
                    <a:pt x="8356" y="3983"/>
                    <a:pt x="7725" y="2479"/>
                  </a:cubicBezTo>
                  <a:cubicBezTo>
                    <a:pt x="7105" y="976"/>
                    <a:pt x="5648" y="0"/>
                    <a:pt x="4018" y="0"/>
                  </a:cubicBezTo>
                  <a:close/>
                </a:path>
              </a:pathLst>
            </a:custGeom>
            <a:solidFill>
              <a:srgbClr val="FFDE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3"/>
            <p:cNvSpPr/>
            <p:nvPr/>
          </p:nvSpPr>
          <p:spPr>
            <a:xfrm>
              <a:off x="4480999" y="2312908"/>
              <a:ext cx="129007" cy="120182"/>
            </a:xfrm>
            <a:custGeom>
              <a:avLst/>
              <a:gdLst/>
              <a:ahLst/>
              <a:cxnLst/>
              <a:rect l="l" t="t" r="r" b="b"/>
              <a:pathLst>
                <a:path w="4707" h="4385" extrusionOk="0">
                  <a:moveTo>
                    <a:pt x="2352" y="0"/>
                  </a:moveTo>
                  <a:cubicBezTo>
                    <a:pt x="2235" y="0"/>
                    <a:pt x="2117" y="10"/>
                    <a:pt x="1998" y="29"/>
                  </a:cubicBezTo>
                  <a:cubicBezTo>
                    <a:pt x="804" y="224"/>
                    <a:pt x="1" y="1349"/>
                    <a:pt x="196" y="2543"/>
                  </a:cubicBezTo>
                  <a:cubicBezTo>
                    <a:pt x="361" y="3617"/>
                    <a:pt x="1290" y="4385"/>
                    <a:pt x="2344" y="4385"/>
                  </a:cubicBezTo>
                  <a:cubicBezTo>
                    <a:pt x="2461" y="4385"/>
                    <a:pt x="2579" y="4375"/>
                    <a:pt x="2698" y="4356"/>
                  </a:cubicBezTo>
                  <a:cubicBezTo>
                    <a:pt x="3892" y="4161"/>
                    <a:pt x="4707" y="3036"/>
                    <a:pt x="4512" y="1842"/>
                  </a:cubicBezTo>
                  <a:cubicBezTo>
                    <a:pt x="4336" y="768"/>
                    <a:pt x="3407" y="0"/>
                    <a:pt x="235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1" name="Google Shape;201;p3"/>
          <p:cNvGrpSpPr/>
          <p:nvPr/>
        </p:nvGrpSpPr>
        <p:grpSpPr>
          <a:xfrm>
            <a:off x="15840301" y="5607359"/>
            <a:ext cx="2313448" cy="1082170"/>
            <a:chOff x="4260510" y="2242993"/>
            <a:chExt cx="628501" cy="260125"/>
          </a:xfrm>
        </p:grpSpPr>
        <p:grpSp>
          <p:nvGrpSpPr>
            <p:cNvPr id="202" name="Google Shape;202;p3"/>
            <p:cNvGrpSpPr/>
            <p:nvPr/>
          </p:nvGrpSpPr>
          <p:grpSpPr>
            <a:xfrm>
              <a:off x="4260510" y="2286954"/>
              <a:ext cx="628501" cy="172421"/>
              <a:chOff x="4260510" y="2286954"/>
              <a:chExt cx="628501" cy="172421"/>
            </a:xfrm>
          </p:grpSpPr>
          <p:sp>
            <p:nvSpPr>
              <p:cNvPr id="203" name="Google Shape;203;p3"/>
              <p:cNvSpPr/>
              <p:nvPr/>
            </p:nvSpPr>
            <p:spPr>
              <a:xfrm>
                <a:off x="4643001" y="2286954"/>
                <a:ext cx="246010" cy="172421"/>
              </a:xfrm>
              <a:custGeom>
                <a:avLst/>
                <a:gdLst/>
                <a:ahLst/>
                <a:cxnLst/>
                <a:rect l="l" t="t" r="r" b="b"/>
                <a:pathLst>
                  <a:path w="8976" h="6291" extrusionOk="0">
                    <a:moveTo>
                      <a:pt x="1" y="1"/>
                    </a:moveTo>
                    <a:cubicBezTo>
                      <a:pt x="1585" y="1791"/>
                      <a:pt x="1585" y="4500"/>
                      <a:pt x="1" y="6290"/>
                    </a:cubicBezTo>
                    <a:lnTo>
                      <a:pt x="7117" y="6290"/>
                    </a:lnTo>
                    <a:lnTo>
                      <a:pt x="8976" y="3306"/>
                    </a:lnTo>
                    <a:lnTo>
                      <a:pt x="7117" y="1"/>
                    </a:lnTo>
                    <a:close/>
                  </a:path>
                </a:pathLst>
              </a:custGeom>
              <a:solidFill>
                <a:srgbClr val="FFDE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3"/>
              <p:cNvSpPr/>
              <p:nvPr/>
            </p:nvSpPr>
            <p:spPr>
              <a:xfrm>
                <a:off x="4260510" y="2286954"/>
                <a:ext cx="187495" cy="172421"/>
              </a:xfrm>
              <a:custGeom>
                <a:avLst/>
                <a:gdLst/>
                <a:ahLst/>
                <a:cxnLst/>
                <a:rect l="l" t="t" r="r" b="b"/>
                <a:pathLst>
                  <a:path w="6841" h="6291" extrusionOk="0">
                    <a:moveTo>
                      <a:pt x="0" y="1"/>
                    </a:moveTo>
                    <a:lnTo>
                      <a:pt x="1619" y="3214"/>
                    </a:lnTo>
                    <a:lnTo>
                      <a:pt x="0" y="6290"/>
                    </a:lnTo>
                    <a:lnTo>
                      <a:pt x="6841" y="6290"/>
                    </a:lnTo>
                    <a:cubicBezTo>
                      <a:pt x="5245" y="4500"/>
                      <a:pt x="5245" y="1791"/>
                      <a:pt x="6841" y="1"/>
                    </a:cubicBezTo>
                    <a:close/>
                  </a:path>
                </a:pathLst>
              </a:custGeom>
              <a:solidFill>
                <a:srgbClr val="FFDE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3"/>
              <p:cNvSpPr/>
              <p:nvPr/>
            </p:nvSpPr>
            <p:spPr>
              <a:xfrm>
                <a:off x="4375550" y="2288375"/>
                <a:ext cx="350625" cy="170850"/>
              </a:xfrm>
              <a:custGeom>
                <a:avLst/>
                <a:gdLst/>
                <a:ahLst/>
                <a:cxnLst/>
                <a:rect l="l" t="t" r="r" b="b"/>
                <a:pathLst>
                  <a:path w="14025" h="6834" extrusionOk="0">
                    <a:moveTo>
                      <a:pt x="2857" y="0"/>
                    </a:moveTo>
                    <a:lnTo>
                      <a:pt x="0" y="2786"/>
                    </a:lnTo>
                    <a:lnTo>
                      <a:pt x="1476" y="5953"/>
                    </a:lnTo>
                    <a:lnTo>
                      <a:pt x="2857" y="6834"/>
                    </a:lnTo>
                    <a:lnTo>
                      <a:pt x="10739" y="6834"/>
                    </a:lnTo>
                    <a:lnTo>
                      <a:pt x="14025" y="3167"/>
                    </a:lnTo>
                    <a:lnTo>
                      <a:pt x="10930" y="0"/>
                    </a:lnTo>
                    <a:close/>
                  </a:path>
                </a:pathLst>
              </a:custGeom>
              <a:solidFill>
                <a:srgbClr val="FFDE2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6" name="Google Shape;206;p3"/>
            <p:cNvSpPr/>
            <p:nvPr/>
          </p:nvSpPr>
          <p:spPr>
            <a:xfrm>
              <a:off x="4415277" y="2242993"/>
              <a:ext cx="273691" cy="260125"/>
            </a:xfrm>
            <a:custGeom>
              <a:avLst/>
              <a:gdLst/>
              <a:ahLst/>
              <a:cxnLst/>
              <a:rect l="l" t="t" r="r" b="b"/>
              <a:pathLst>
                <a:path w="9986" h="9491" extrusionOk="0">
                  <a:moveTo>
                    <a:pt x="4752" y="732"/>
                  </a:moveTo>
                  <a:cubicBezTo>
                    <a:pt x="6370" y="732"/>
                    <a:pt x="7839" y="1708"/>
                    <a:pt x="8459" y="3211"/>
                  </a:cubicBezTo>
                  <a:cubicBezTo>
                    <a:pt x="9079" y="4715"/>
                    <a:pt x="8734" y="6436"/>
                    <a:pt x="7587" y="7584"/>
                  </a:cubicBezTo>
                  <a:cubicBezTo>
                    <a:pt x="6821" y="8358"/>
                    <a:pt x="5799" y="8768"/>
                    <a:pt x="4757" y="8768"/>
                  </a:cubicBezTo>
                  <a:cubicBezTo>
                    <a:pt x="4238" y="8768"/>
                    <a:pt x="3714" y="8666"/>
                    <a:pt x="3214" y="8456"/>
                  </a:cubicBezTo>
                  <a:cubicBezTo>
                    <a:pt x="1710" y="7837"/>
                    <a:pt x="735" y="6379"/>
                    <a:pt x="735" y="4749"/>
                  </a:cubicBezTo>
                  <a:cubicBezTo>
                    <a:pt x="735" y="2534"/>
                    <a:pt x="2537" y="732"/>
                    <a:pt x="4752" y="732"/>
                  </a:cubicBezTo>
                  <a:close/>
                  <a:moveTo>
                    <a:pt x="4745" y="0"/>
                  </a:moveTo>
                  <a:cubicBezTo>
                    <a:pt x="4463" y="0"/>
                    <a:pt x="4177" y="25"/>
                    <a:pt x="3891" y="78"/>
                  </a:cubicBezTo>
                  <a:cubicBezTo>
                    <a:pt x="1641" y="491"/>
                    <a:pt x="0" y="2454"/>
                    <a:pt x="0" y="4749"/>
                  </a:cubicBezTo>
                  <a:cubicBezTo>
                    <a:pt x="0" y="5908"/>
                    <a:pt x="425" y="7022"/>
                    <a:pt x="1194" y="7894"/>
                  </a:cubicBezTo>
                  <a:cubicBezTo>
                    <a:pt x="2119" y="8938"/>
                    <a:pt x="3425" y="9490"/>
                    <a:pt x="4745" y="9490"/>
                  </a:cubicBezTo>
                  <a:cubicBezTo>
                    <a:pt x="5588" y="9490"/>
                    <a:pt x="6437" y="9266"/>
                    <a:pt x="7196" y="8801"/>
                  </a:cubicBezTo>
                  <a:cubicBezTo>
                    <a:pt x="9159" y="7619"/>
                    <a:pt x="9985" y="5208"/>
                    <a:pt x="9182" y="3062"/>
                  </a:cubicBezTo>
                  <a:cubicBezTo>
                    <a:pt x="8471" y="1199"/>
                    <a:pt x="6684" y="0"/>
                    <a:pt x="474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3"/>
            <p:cNvSpPr/>
            <p:nvPr/>
          </p:nvSpPr>
          <p:spPr>
            <a:xfrm>
              <a:off x="4435394" y="2263055"/>
              <a:ext cx="229044" cy="220274"/>
            </a:xfrm>
            <a:custGeom>
              <a:avLst/>
              <a:gdLst/>
              <a:ahLst/>
              <a:cxnLst/>
              <a:rect l="l" t="t" r="r" b="b"/>
              <a:pathLst>
                <a:path w="8357" h="8037" extrusionOk="0">
                  <a:moveTo>
                    <a:pt x="4035" y="1823"/>
                  </a:moveTo>
                  <a:cubicBezTo>
                    <a:pt x="4574" y="1823"/>
                    <a:pt x="5122" y="2023"/>
                    <a:pt x="5567" y="2468"/>
                  </a:cubicBezTo>
                  <a:cubicBezTo>
                    <a:pt x="6944" y="3845"/>
                    <a:pt x="5969" y="6209"/>
                    <a:pt x="4018" y="6209"/>
                  </a:cubicBezTo>
                  <a:cubicBezTo>
                    <a:pt x="2813" y="6209"/>
                    <a:pt x="1826" y="5222"/>
                    <a:pt x="1826" y="4017"/>
                  </a:cubicBezTo>
                  <a:cubicBezTo>
                    <a:pt x="1826" y="2697"/>
                    <a:pt x="2908" y="1823"/>
                    <a:pt x="4035" y="1823"/>
                  </a:cubicBezTo>
                  <a:close/>
                  <a:moveTo>
                    <a:pt x="4018" y="0"/>
                  </a:moveTo>
                  <a:cubicBezTo>
                    <a:pt x="1803" y="0"/>
                    <a:pt x="1" y="1802"/>
                    <a:pt x="1" y="4017"/>
                  </a:cubicBezTo>
                  <a:cubicBezTo>
                    <a:pt x="1" y="5647"/>
                    <a:pt x="976" y="7105"/>
                    <a:pt x="2480" y="7724"/>
                  </a:cubicBezTo>
                  <a:cubicBezTo>
                    <a:pt x="2980" y="7934"/>
                    <a:pt x="3505" y="8036"/>
                    <a:pt x="4026" y="8036"/>
                  </a:cubicBezTo>
                  <a:cubicBezTo>
                    <a:pt x="5072" y="8036"/>
                    <a:pt x="6098" y="7626"/>
                    <a:pt x="6864" y="6852"/>
                  </a:cubicBezTo>
                  <a:cubicBezTo>
                    <a:pt x="8012" y="5704"/>
                    <a:pt x="8356" y="3983"/>
                    <a:pt x="7725" y="2479"/>
                  </a:cubicBezTo>
                  <a:cubicBezTo>
                    <a:pt x="7105" y="976"/>
                    <a:pt x="5648" y="0"/>
                    <a:pt x="4018" y="0"/>
                  </a:cubicBezTo>
                  <a:close/>
                </a:path>
              </a:pathLst>
            </a:custGeom>
            <a:solidFill>
              <a:srgbClr val="FFDE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
            <p:cNvSpPr/>
            <p:nvPr/>
          </p:nvSpPr>
          <p:spPr>
            <a:xfrm>
              <a:off x="4480999" y="2312908"/>
              <a:ext cx="129007" cy="120182"/>
            </a:xfrm>
            <a:custGeom>
              <a:avLst/>
              <a:gdLst/>
              <a:ahLst/>
              <a:cxnLst/>
              <a:rect l="l" t="t" r="r" b="b"/>
              <a:pathLst>
                <a:path w="4707" h="4385" extrusionOk="0">
                  <a:moveTo>
                    <a:pt x="2352" y="0"/>
                  </a:moveTo>
                  <a:cubicBezTo>
                    <a:pt x="2235" y="0"/>
                    <a:pt x="2117" y="10"/>
                    <a:pt x="1998" y="29"/>
                  </a:cubicBezTo>
                  <a:cubicBezTo>
                    <a:pt x="804" y="224"/>
                    <a:pt x="1" y="1349"/>
                    <a:pt x="196" y="2543"/>
                  </a:cubicBezTo>
                  <a:cubicBezTo>
                    <a:pt x="361" y="3617"/>
                    <a:pt x="1290" y="4385"/>
                    <a:pt x="2344" y="4385"/>
                  </a:cubicBezTo>
                  <a:cubicBezTo>
                    <a:pt x="2461" y="4385"/>
                    <a:pt x="2579" y="4375"/>
                    <a:pt x="2698" y="4356"/>
                  </a:cubicBezTo>
                  <a:cubicBezTo>
                    <a:pt x="3892" y="4161"/>
                    <a:pt x="4707" y="3036"/>
                    <a:pt x="4512" y="1842"/>
                  </a:cubicBezTo>
                  <a:cubicBezTo>
                    <a:pt x="4336" y="768"/>
                    <a:pt x="3407" y="0"/>
                    <a:pt x="235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9" name="Google Shape;209;p3"/>
          <p:cNvSpPr/>
          <p:nvPr/>
        </p:nvSpPr>
        <p:spPr>
          <a:xfrm>
            <a:off x="15949404" y="192995"/>
            <a:ext cx="2095350" cy="622942"/>
          </a:xfrm>
          <a:custGeom>
            <a:avLst/>
            <a:gdLst/>
            <a:ahLst/>
            <a:cxnLst/>
            <a:rect l="l" t="t" r="r" b="b"/>
            <a:pathLst>
              <a:path w="2095350" h="622942" extrusionOk="0">
                <a:moveTo>
                  <a:pt x="0" y="0"/>
                </a:moveTo>
                <a:lnTo>
                  <a:pt x="2095350" y="0"/>
                </a:lnTo>
                <a:lnTo>
                  <a:pt x="2095350" y="622942"/>
                </a:lnTo>
                <a:lnTo>
                  <a:pt x="0" y="622942"/>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grpSp>
        <p:nvGrpSpPr>
          <p:cNvPr id="214" name="Google Shape;214;p4"/>
          <p:cNvGrpSpPr/>
          <p:nvPr/>
        </p:nvGrpSpPr>
        <p:grpSpPr>
          <a:xfrm>
            <a:off x="4882937" y="2961955"/>
            <a:ext cx="3086100" cy="6428933"/>
            <a:chOff x="0" y="-19050"/>
            <a:chExt cx="812800" cy="1693217"/>
          </a:xfrm>
        </p:grpSpPr>
        <p:sp>
          <p:nvSpPr>
            <p:cNvPr id="215" name="Google Shape;215;p4"/>
            <p:cNvSpPr/>
            <p:nvPr/>
          </p:nvSpPr>
          <p:spPr>
            <a:xfrm>
              <a:off x="0" y="0"/>
              <a:ext cx="368852" cy="1674167"/>
            </a:xfrm>
            <a:custGeom>
              <a:avLst/>
              <a:gdLst/>
              <a:ahLst/>
              <a:cxnLst/>
              <a:rect l="l" t="t" r="r" b="b"/>
              <a:pathLst>
                <a:path w="368852" h="1674167" extrusionOk="0">
                  <a:moveTo>
                    <a:pt x="0" y="0"/>
                  </a:moveTo>
                  <a:lnTo>
                    <a:pt x="368852" y="0"/>
                  </a:lnTo>
                  <a:lnTo>
                    <a:pt x="368852" y="1674167"/>
                  </a:lnTo>
                  <a:lnTo>
                    <a:pt x="0" y="1674167"/>
                  </a:lnTo>
                  <a:lnTo>
                    <a:pt x="0" y="0"/>
                  </a:lnTo>
                </a:path>
              </a:pathLst>
            </a:custGeom>
            <a:solidFill>
              <a:srgbClr val="5CE1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216" name="Google Shape;216;p4"/>
            <p:cNvSpPr txBox="1"/>
            <p:nvPr/>
          </p:nvSpPr>
          <p:spPr>
            <a:xfrm>
              <a:off x="0" y="-19050"/>
              <a:ext cx="812800" cy="8318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b="1">
                <a:solidFill>
                  <a:schemeClr val="dk1"/>
                </a:solidFill>
                <a:latin typeface="Arial"/>
                <a:ea typeface="Arial"/>
                <a:cs typeface="Arial"/>
                <a:sym typeface="Arial"/>
              </a:endParaRPr>
            </a:p>
          </p:txBody>
        </p:sp>
      </p:grpSp>
      <p:sp>
        <p:nvSpPr>
          <p:cNvPr id="217" name="Google Shape;217;p4"/>
          <p:cNvSpPr/>
          <p:nvPr/>
        </p:nvSpPr>
        <p:spPr>
          <a:xfrm rot="7659121">
            <a:off x="-4012602" y="5585714"/>
            <a:ext cx="7629294" cy="7828566"/>
          </a:xfrm>
          <a:custGeom>
            <a:avLst/>
            <a:gdLst/>
            <a:ahLst/>
            <a:cxnLst/>
            <a:rect l="l" t="t" r="r" b="b"/>
            <a:pathLst>
              <a:path w="7629294" h="7828566" extrusionOk="0">
                <a:moveTo>
                  <a:pt x="0" y="0"/>
                </a:moveTo>
                <a:lnTo>
                  <a:pt x="7629294" y="0"/>
                </a:lnTo>
                <a:lnTo>
                  <a:pt x="7629294" y="7828566"/>
                </a:lnTo>
                <a:lnTo>
                  <a:pt x="0" y="7828566"/>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grpSp>
        <p:nvGrpSpPr>
          <p:cNvPr id="218" name="Google Shape;218;p4"/>
          <p:cNvGrpSpPr/>
          <p:nvPr/>
        </p:nvGrpSpPr>
        <p:grpSpPr>
          <a:xfrm>
            <a:off x="5019320" y="2829367"/>
            <a:ext cx="3086100" cy="6428933"/>
            <a:chOff x="0" y="-19050"/>
            <a:chExt cx="812800" cy="1693217"/>
          </a:xfrm>
        </p:grpSpPr>
        <p:sp>
          <p:nvSpPr>
            <p:cNvPr id="219" name="Google Shape;219;p4"/>
            <p:cNvSpPr/>
            <p:nvPr/>
          </p:nvSpPr>
          <p:spPr>
            <a:xfrm>
              <a:off x="0" y="0"/>
              <a:ext cx="368852" cy="1674167"/>
            </a:xfrm>
            <a:custGeom>
              <a:avLst/>
              <a:gdLst/>
              <a:ahLst/>
              <a:cxnLst/>
              <a:rect l="l" t="t" r="r" b="b"/>
              <a:pathLst>
                <a:path w="368852" h="1674167" extrusionOk="0">
                  <a:moveTo>
                    <a:pt x="0" y="0"/>
                  </a:moveTo>
                  <a:lnTo>
                    <a:pt x="368852" y="0"/>
                  </a:lnTo>
                  <a:lnTo>
                    <a:pt x="368852" y="1674167"/>
                  </a:lnTo>
                  <a:lnTo>
                    <a:pt x="0" y="1674167"/>
                  </a:lnTo>
                  <a:lnTo>
                    <a:pt x="0" y="0"/>
                  </a:lnTo>
                </a:path>
              </a:pathLst>
            </a:custGeom>
            <a:solidFill>
              <a:srgbClr val="0097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220" name="Google Shape;220;p4"/>
            <p:cNvSpPr txBox="1"/>
            <p:nvPr/>
          </p:nvSpPr>
          <p:spPr>
            <a:xfrm>
              <a:off x="0" y="-19050"/>
              <a:ext cx="812800" cy="8318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b="1">
                <a:solidFill>
                  <a:schemeClr val="dk1"/>
                </a:solidFill>
                <a:latin typeface="Arial"/>
                <a:ea typeface="Arial"/>
                <a:cs typeface="Arial"/>
                <a:sym typeface="Arial"/>
              </a:endParaRPr>
            </a:p>
          </p:txBody>
        </p:sp>
      </p:grpSp>
      <p:sp>
        <p:nvSpPr>
          <p:cNvPr id="221" name="Google Shape;221;p4"/>
          <p:cNvSpPr txBox="1"/>
          <p:nvPr/>
        </p:nvSpPr>
        <p:spPr>
          <a:xfrm>
            <a:off x="4980992" y="1036994"/>
            <a:ext cx="7416941" cy="1618648"/>
          </a:xfrm>
          <a:prstGeom prst="rect">
            <a:avLst/>
          </a:prstGeom>
          <a:noFill/>
          <a:ln>
            <a:noFill/>
          </a:ln>
        </p:spPr>
        <p:txBody>
          <a:bodyPr spcFirstLastPara="1" wrap="square" lIns="0" tIns="0" rIns="0" bIns="0" anchor="t" anchorCtr="0">
            <a:spAutoFit/>
          </a:bodyPr>
          <a:lstStyle/>
          <a:p>
            <a:pPr marL="0" marR="0" lvl="0" indent="0" algn="ctr" rtl="0">
              <a:lnSpc>
                <a:spcPct val="138002"/>
              </a:lnSpc>
              <a:spcBef>
                <a:spcPts val="0"/>
              </a:spcBef>
              <a:spcAft>
                <a:spcPts val="0"/>
              </a:spcAft>
              <a:buNone/>
            </a:pPr>
            <a:r>
              <a:rPr lang="en-US" sz="9981" b="1">
                <a:solidFill>
                  <a:srgbClr val="0097B2"/>
                </a:solidFill>
                <a:latin typeface="Arial"/>
                <a:ea typeface="Arial"/>
                <a:cs typeface="Arial"/>
                <a:sym typeface="Arial"/>
              </a:rPr>
              <a:t>CONTENT</a:t>
            </a:r>
            <a:endParaRPr/>
          </a:p>
        </p:txBody>
      </p:sp>
      <p:sp>
        <p:nvSpPr>
          <p:cNvPr id="222" name="Google Shape;222;p4"/>
          <p:cNvSpPr/>
          <p:nvPr/>
        </p:nvSpPr>
        <p:spPr>
          <a:xfrm rot="2016048">
            <a:off x="12243487" y="-1005305"/>
            <a:ext cx="10749463" cy="2687366"/>
          </a:xfrm>
          <a:custGeom>
            <a:avLst/>
            <a:gdLst/>
            <a:ahLst/>
            <a:cxnLst/>
            <a:rect l="l" t="t" r="r" b="b"/>
            <a:pathLst>
              <a:path w="10749463" h="2687366" extrusionOk="0">
                <a:moveTo>
                  <a:pt x="0" y="0"/>
                </a:moveTo>
                <a:lnTo>
                  <a:pt x="10749463" y="0"/>
                </a:lnTo>
                <a:lnTo>
                  <a:pt x="10749463" y="2687365"/>
                </a:lnTo>
                <a:lnTo>
                  <a:pt x="0" y="2687365"/>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223" name="Google Shape;223;p4"/>
          <p:cNvSpPr txBox="1"/>
          <p:nvPr/>
        </p:nvSpPr>
        <p:spPr>
          <a:xfrm>
            <a:off x="5231353" y="3225185"/>
            <a:ext cx="937219" cy="657225"/>
          </a:xfrm>
          <a:prstGeom prst="rect">
            <a:avLst/>
          </a:prstGeom>
          <a:noFill/>
          <a:ln>
            <a:noFill/>
          </a:ln>
        </p:spPr>
        <p:txBody>
          <a:bodyPr spcFirstLastPara="1" wrap="square" lIns="0" tIns="0" rIns="0" bIns="0" anchor="t" anchorCtr="0">
            <a:spAutoFit/>
          </a:bodyPr>
          <a:lstStyle/>
          <a:p>
            <a:pPr marL="0" marR="0" lvl="0" indent="0" algn="ctr" rtl="0">
              <a:lnSpc>
                <a:spcPct val="120018"/>
              </a:lnSpc>
              <a:spcBef>
                <a:spcPts val="0"/>
              </a:spcBef>
              <a:spcAft>
                <a:spcPts val="0"/>
              </a:spcAft>
              <a:buNone/>
            </a:pPr>
            <a:r>
              <a:rPr lang="en-US" sz="4271" b="1">
                <a:solidFill>
                  <a:srgbClr val="FFFFFF"/>
                </a:solidFill>
                <a:latin typeface="Arial"/>
                <a:ea typeface="Arial"/>
                <a:cs typeface="Arial"/>
                <a:sym typeface="Arial"/>
              </a:rPr>
              <a:t>01</a:t>
            </a:r>
            <a:endParaRPr/>
          </a:p>
        </p:txBody>
      </p:sp>
      <p:sp>
        <p:nvSpPr>
          <p:cNvPr id="224" name="Google Shape;224;p4"/>
          <p:cNvSpPr txBox="1"/>
          <p:nvPr/>
        </p:nvSpPr>
        <p:spPr>
          <a:xfrm>
            <a:off x="5231353" y="4022304"/>
            <a:ext cx="937219" cy="657225"/>
          </a:xfrm>
          <a:prstGeom prst="rect">
            <a:avLst/>
          </a:prstGeom>
          <a:noFill/>
          <a:ln>
            <a:noFill/>
          </a:ln>
        </p:spPr>
        <p:txBody>
          <a:bodyPr spcFirstLastPara="1" wrap="square" lIns="0" tIns="0" rIns="0" bIns="0" anchor="t" anchorCtr="0">
            <a:spAutoFit/>
          </a:bodyPr>
          <a:lstStyle/>
          <a:p>
            <a:pPr marL="0" marR="0" lvl="0" indent="0" algn="ctr" rtl="0">
              <a:lnSpc>
                <a:spcPct val="120018"/>
              </a:lnSpc>
              <a:spcBef>
                <a:spcPts val="0"/>
              </a:spcBef>
              <a:spcAft>
                <a:spcPts val="0"/>
              </a:spcAft>
              <a:buNone/>
            </a:pPr>
            <a:r>
              <a:rPr lang="en-US" sz="4271" b="1">
                <a:solidFill>
                  <a:srgbClr val="FFFFFF"/>
                </a:solidFill>
                <a:latin typeface="Arial"/>
                <a:ea typeface="Arial"/>
                <a:cs typeface="Arial"/>
                <a:sym typeface="Arial"/>
              </a:rPr>
              <a:t>02</a:t>
            </a:r>
            <a:endParaRPr/>
          </a:p>
        </p:txBody>
      </p:sp>
      <p:sp>
        <p:nvSpPr>
          <p:cNvPr id="225" name="Google Shape;225;p4"/>
          <p:cNvSpPr txBox="1"/>
          <p:nvPr/>
        </p:nvSpPr>
        <p:spPr>
          <a:xfrm>
            <a:off x="5231353" y="4903461"/>
            <a:ext cx="937219" cy="657225"/>
          </a:xfrm>
          <a:prstGeom prst="rect">
            <a:avLst/>
          </a:prstGeom>
          <a:noFill/>
          <a:ln>
            <a:noFill/>
          </a:ln>
        </p:spPr>
        <p:txBody>
          <a:bodyPr spcFirstLastPara="1" wrap="square" lIns="0" tIns="0" rIns="0" bIns="0" anchor="t" anchorCtr="0">
            <a:spAutoFit/>
          </a:bodyPr>
          <a:lstStyle/>
          <a:p>
            <a:pPr marL="0" marR="0" lvl="0" indent="0" algn="ctr" rtl="0">
              <a:lnSpc>
                <a:spcPct val="120018"/>
              </a:lnSpc>
              <a:spcBef>
                <a:spcPts val="0"/>
              </a:spcBef>
              <a:spcAft>
                <a:spcPts val="0"/>
              </a:spcAft>
              <a:buNone/>
            </a:pPr>
            <a:r>
              <a:rPr lang="en-US" sz="4271" b="1">
                <a:solidFill>
                  <a:srgbClr val="FFFFFF"/>
                </a:solidFill>
                <a:latin typeface="Arial"/>
                <a:ea typeface="Arial"/>
                <a:cs typeface="Arial"/>
                <a:sym typeface="Arial"/>
              </a:rPr>
              <a:t>03</a:t>
            </a:r>
            <a:endParaRPr/>
          </a:p>
        </p:txBody>
      </p:sp>
      <p:sp>
        <p:nvSpPr>
          <p:cNvPr id="226" name="Google Shape;226;p4"/>
          <p:cNvSpPr txBox="1"/>
          <p:nvPr/>
        </p:nvSpPr>
        <p:spPr>
          <a:xfrm>
            <a:off x="5231353" y="5700580"/>
            <a:ext cx="937219" cy="657225"/>
          </a:xfrm>
          <a:prstGeom prst="rect">
            <a:avLst/>
          </a:prstGeom>
          <a:noFill/>
          <a:ln>
            <a:noFill/>
          </a:ln>
        </p:spPr>
        <p:txBody>
          <a:bodyPr spcFirstLastPara="1" wrap="square" lIns="0" tIns="0" rIns="0" bIns="0" anchor="t" anchorCtr="0">
            <a:spAutoFit/>
          </a:bodyPr>
          <a:lstStyle/>
          <a:p>
            <a:pPr marL="0" marR="0" lvl="0" indent="0" algn="ctr" rtl="0">
              <a:lnSpc>
                <a:spcPct val="120018"/>
              </a:lnSpc>
              <a:spcBef>
                <a:spcPts val="0"/>
              </a:spcBef>
              <a:spcAft>
                <a:spcPts val="0"/>
              </a:spcAft>
              <a:buNone/>
            </a:pPr>
            <a:r>
              <a:rPr lang="en-US" sz="4271" b="1">
                <a:solidFill>
                  <a:srgbClr val="FFFFFF"/>
                </a:solidFill>
                <a:latin typeface="Arial"/>
                <a:ea typeface="Arial"/>
                <a:cs typeface="Arial"/>
                <a:sym typeface="Arial"/>
              </a:rPr>
              <a:t>04</a:t>
            </a:r>
            <a:endParaRPr/>
          </a:p>
        </p:txBody>
      </p:sp>
      <p:sp>
        <p:nvSpPr>
          <p:cNvPr id="227" name="Google Shape;227;p4"/>
          <p:cNvSpPr txBox="1"/>
          <p:nvPr/>
        </p:nvSpPr>
        <p:spPr>
          <a:xfrm>
            <a:off x="5250954" y="6492957"/>
            <a:ext cx="937219" cy="657225"/>
          </a:xfrm>
          <a:prstGeom prst="rect">
            <a:avLst/>
          </a:prstGeom>
          <a:noFill/>
          <a:ln>
            <a:noFill/>
          </a:ln>
        </p:spPr>
        <p:txBody>
          <a:bodyPr spcFirstLastPara="1" wrap="square" lIns="0" tIns="0" rIns="0" bIns="0" anchor="t" anchorCtr="0">
            <a:spAutoFit/>
          </a:bodyPr>
          <a:lstStyle/>
          <a:p>
            <a:pPr marL="0" marR="0" lvl="0" indent="0" algn="ctr" rtl="0">
              <a:lnSpc>
                <a:spcPct val="120018"/>
              </a:lnSpc>
              <a:spcBef>
                <a:spcPts val="0"/>
              </a:spcBef>
              <a:spcAft>
                <a:spcPts val="0"/>
              </a:spcAft>
              <a:buNone/>
            </a:pPr>
            <a:r>
              <a:rPr lang="en-US" sz="4271" b="1">
                <a:solidFill>
                  <a:srgbClr val="FFFFFF"/>
                </a:solidFill>
                <a:latin typeface="Arial"/>
                <a:ea typeface="Arial"/>
                <a:cs typeface="Arial"/>
                <a:sym typeface="Arial"/>
              </a:rPr>
              <a:t>05</a:t>
            </a:r>
            <a:endParaRPr/>
          </a:p>
        </p:txBody>
      </p:sp>
      <p:sp>
        <p:nvSpPr>
          <p:cNvPr id="228" name="Google Shape;228;p4"/>
          <p:cNvSpPr txBox="1"/>
          <p:nvPr/>
        </p:nvSpPr>
        <p:spPr>
          <a:xfrm>
            <a:off x="5250954" y="7323921"/>
            <a:ext cx="937219" cy="657225"/>
          </a:xfrm>
          <a:prstGeom prst="rect">
            <a:avLst/>
          </a:prstGeom>
          <a:noFill/>
          <a:ln>
            <a:noFill/>
          </a:ln>
        </p:spPr>
        <p:txBody>
          <a:bodyPr spcFirstLastPara="1" wrap="square" lIns="0" tIns="0" rIns="0" bIns="0" anchor="t" anchorCtr="0">
            <a:spAutoFit/>
          </a:bodyPr>
          <a:lstStyle/>
          <a:p>
            <a:pPr marL="0" marR="0" lvl="0" indent="0" algn="ctr" rtl="0">
              <a:lnSpc>
                <a:spcPct val="120018"/>
              </a:lnSpc>
              <a:spcBef>
                <a:spcPts val="0"/>
              </a:spcBef>
              <a:spcAft>
                <a:spcPts val="0"/>
              </a:spcAft>
              <a:buNone/>
            </a:pPr>
            <a:r>
              <a:rPr lang="en-US" sz="4271" b="1">
                <a:solidFill>
                  <a:srgbClr val="FFFFFF"/>
                </a:solidFill>
                <a:latin typeface="Arial"/>
                <a:ea typeface="Arial"/>
                <a:cs typeface="Arial"/>
                <a:sym typeface="Arial"/>
              </a:rPr>
              <a:t>06</a:t>
            </a:r>
            <a:endParaRPr/>
          </a:p>
        </p:txBody>
      </p:sp>
      <p:sp>
        <p:nvSpPr>
          <p:cNvPr id="229" name="Google Shape;229;p4"/>
          <p:cNvSpPr txBox="1"/>
          <p:nvPr/>
        </p:nvSpPr>
        <p:spPr>
          <a:xfrm>
            <a:off x="5250954" y="8174214"/>
            <a:ext cx="937219" cy="657225"/>
          </a:xfrm>
          <a:prstGeom prst="rect">
            <a:avLst/>
          </a:prstGeom>
          <a:noFill/>
          <a:ln>
            <a:noFill/>
          </a:ln>
        </p:spPr>
        <p:txBody>
          <a:bodyPr spcFirstLastPara="1" wrap="square" lIns="0" tIns="0" rIns="0" bIns="0" anchor="t" anchorCtr="0">
            <a:spAutoFit/>
          </a:bodyPr>
          <a:lstStyle/>
          <a:p>
            <a:pPr marL="0" marR="0" lvl="0" indent="0" algn="ctr" rtl="0">
              <a:lnSpc>
                <a:spcPct val="120018"/>
              </a:lnSpc>
              <a:spcBef>
                <a:spcPts val="0"/>
              </a:spcBef>
              <a:spcAft>
                <a:spcPts val="0"/>
              </a:spcAft>
              <a:buNone/>
            </a:pPr>
            <a:r>
              <a:rPr lang="en-US" sz="4271" b="1">
                <a:solidFill>
                  <a:srgbClr val="FFFFFF"/>
                </a:solidFill>
                <a:latin typeface="Arial"/>
                <a:ea typeface="Arial"/>
                <a:cs typeface="Arial"/>
                <a:sym typeface="Arial"/>
              </a:rPr>
              <a:t>07</a:t>
            </a:r>
            <a:endParaRPr/>
          </a:p>
        </p:txBody>
      </p:sp>
      <p:sp>
        <p:nvSpPr>
          <p:cNvPr id="230" name="Google Shape;230;p4"/>
          <p:cNvSpPr txBox="1"/>
          <p:nvPr/>
        </p:nvSpPr>
        <p:spPr>
          <a:xfrm>
            <a:off x="6607430" y="3333137"/>
            <a:ext cx="7391238" cy="418548"/>
          </a:xfrm>
          <a:prstGeom prst="rect">
            <a:avLst/>
          </a:prstGeom>
          <a:noFill/>
          <a:ln>
            <a:noFill/>
          </a:ln>
        </p:spPr>
        <p:txBody>
          <a:bodyPr spcFirstLastPara="1" wrap="square" lIns="0" tIns="0" rIns="0" bIns="0" anchor="t" anchorCtr="0">
            <a:spAutoFit/>
          </a:bodyPr>
          <a:lstStyle/>
          <a:p>
            <a:pPr marL="0" marR="0" lvl="0" indent="0" algn="l" rtl="0">
              <a:lnSpc>
                <a:spcPct val="137995"/>
              </a:lnSpc>
              <a:spcBef>
                <a:spcPts val="0"/>
              </a:spcBef>
              <a:spcAft>
                <a:spcPts val="0"/>
              </a:spcAft>
              <a:buNone/>
            </a:pPr>
            <a:r>
              <a:rPr lang="en-US" sz="2524" b="1">
                <a:solidFill>
                  <a:srgbClr val="0097B2"/>
                </a:solidFill>
                <a:latin typeface="Arial"/>
                <a:ea typeface="Arial"/>
                <a:cs typeface="Arial"/>
                <a:sym typeface="Arial"/>
              </a:rPr>
              <a:t>INTRODUCTION TO MACHINE LEARNING</a:t>
            </a:r>
            <a:endParaRPr/>
          </a:p>
        </p:txBody>
      </p:sp>
      <p:sp>
        <p:nvSpPr>
          <p:cNvPr id="231" name="Google Shape;231;p4"/>
          <p:cNvSpPr txBox="1"/>
          <p:nvPr/>
        </p:nvSpPr>
        <p:spPr>
          <a:xfrm>
            <a:off x="6607430" y="3905802"/>
            <a:ext cx="9843063" cy="856698"/>
          </a:xfrm>
          <a:prstGeom prst="rect">
            <a:avLst/>
          </a:prstGeom>
          <a:noFill/>
          <a:ln>
            <a:noFill/>
          </a:ln>
        </p:spPr>
        <p:txBody>
          <a:bodyPr spcFirstLastPara="1" wrap="square" lIns="0" tIns="0" rIns="0" bIns="0" anchor="t" anchorCtr="0">
            <a:spAutoFit/>
          </a:bodyPr>
          <a:lstStyle/>
          <a:p>
            <a:pPr marL="0" marR="0" lvl="0" indent="0" algn="l" rtl="0">
              <a:lnSpc>
                <a:spcPct val="137995"/>
              </a:lnSpc>
              <a:spcBef>
                <a:spcPts val="0"/>
              </a:spcBef>
              <a:spcAft>
                <a:spcPts val="0"/>
              </a:spcAft>
              <a:buNone/>
            </a:pPr>
            <a:r>
              <a:rPr lang="en-US" sz="2524" b="1">
                <a:solidFill>
                  <a:srgbClr val="0097B2"/>
                </a:solidFill>
                <a:latin typeface="Arial"/>
                <a:ea typeface="Arial"/>
                <a:cs typeface="Arial"/>
                <a:sym typeface="Arial"/>
              </a:rPr>
              <a:t>PERBEDAAN ANTARA MACHINE LEARNING DATA, DEEP LEARNING, DAN ARTIFICIAL INTELLIGENCE </a:t>
            </a:r>
            <a:endParaRPr/>
          </a:p>
        </p:txBody>
      </p:sp>
      <p:sp>
        <p:nvSpPr>
          <p:cNvPr id="232" name="Google Shape;232;p4"/>
          <p:cNvSpPr txBox="1"/>
          <p:nvPr/>
        </p:nvSpPr>
        <p:spPr>
          <a:xfrm>
            <a:off x="6553401" y="5991607"/>
            <a:ext cx="7862042" cy="418548"/>
          </a:xfrm>
          <a:prstGeom prst="rect">
            <a:avLst/>
          </a:prstGeom>
          <a:noFill/>
          <a:ln>
            <a:noFill/>
          </a:ln>
        </p:spPr>
        <p:txBody>
          <a:bodyPr spcFirstLastPara="1" wrap="square" lIns="0" tIns="0" rIns="0" bIns="0" anchor="t" anchorCtr="0">
            <a:spAutoFit/>
          </a:bodyPr>
          <a:lstStyle/>
          <a:p>
            <a:pPr marL="0" marR="0" lvl="0" indent="0" algn="l" rtl="0">
              <a:lnSpc>
                <a:spcPct val="137995"/>
              </a:lnSpc>
              <a:spcBef>
                <a:spcPts val="0"/>
              </a:spcBef>
              <a:spcAft>
                <a:spcPts val="0"/>
              </a:spcAft>
              <a:buNone/>
            </a:pPr>
            <a:r>
              <a:rPr lang="en-US" sz="2524" b="1">
                <a:solidFill>
                  <a:srgbClr val="0097B2"/>
                </a:solidFill>
                <a:latin typeface="Arial"/>
                <a:ea typeface="Arial"/>
                <a:cs typeface="Arial"/>
                <a:sym typeface="Arial"/>
              </a:rPr>
              <a:t>WORKFLOW DARI MACHINE LEARNING</a:t>
            </a:r>
            <a:endParaRPr/>
          </a:p>
        </p:txBody>
      </p:sp>
      <p:sp>
        <p:nvSpPr>
          <p:cNvPr id="233" name="Google Shape;233;p4"/>
          <p:cNvSpPr txBox="1"/>
          <p:nvPr/>
        </p:nvSpPr>
        <p:spPr>
          <a:xfrm>
            <a:off x="6553401" y="6785825"/>
            <a:ext cx="6076629" cy="418548"/>
          </a:xfrm>
          <a:prstGeom prst="rect">
            <a:avLst/>
          </a:prstGeom>
          <a:noFill/>
          <a:ln>
            <a:noFill/>
          </a:ln>
        </p:spPr>
        <p:txBody>
          <a:bodyPr spcFirstLastPara="1" wrap="square" lIns="0" tIns="0" rIns="0" bIns="0" anchor="t" anchorCtr="0">
            <a:spAutoFit/>
          </a:bodyPr>
          <a:lstStyle/>
          <a:p>
            <a:pPr marL="0" marR="0" lvl="0" indent="0" algn="l" rtl="0">
              <a:lnSpc>
                <a:spcPct val="137995"/>
              </a:lnSpc>
              <a:spcBef>
                <a:spcPts val="0"/>
              </a:spcBef>
              <a:spcAft>
                <a:spcPts val="0"/>
              </a:spcAft>
              <a:buNone/>
            </a:pPr>
            <a:r>
              <a:rPr lang="en-US" sz="2524" b="1">
                <a:solidFill>
                  <a:srgbClr val="0097B2"/>
                </a:solidFill>
                <a:latin typeface="Arial"/>
                <a:ea typeface="Arial"/>
                <a:cs typeface="Arial"/>
                <a:sym typeface="Arial"/>
              </a:rPr>
              <a:t>PERFORMANCE METRICS</a:t>
            </a:r>
            <a:endParaRPr/>
          </a:p>
        </p:txBody>
      </p:sp>
      <p:sp>
        <p:nvSpPr>
          <p:cNvPr id="234" name="Google Shape;234;p4"/>
          <p:cNvSpPr txBox="1"/>
          <p:nvPr/>
        </p:nvSpPr>
        <p:spPr>
          <a:xfrm>
            <a:off x="6553401" y="7398127"/>
            <a:ext cx="10121903" cy="1326773"/>
          </a:xfrm>
          <a:prstGeom prst="rect">
            <a:avLst/>
          </a:prstGeom>
          <a:noFill/>
          <a:ln>
            <a:noFill/>
          </a:ln>
        </p:spPr>
        <p:txBody>
          <a:bodyPr spcFirstLastPara="1" wrap="square" lIns="0" tIns="0" rIns="0" bIns="0" anchor="t" anchorCtr="0">
            <a:spAutoFit/>
          </a:bodyPr>
          <a:lstStyle/>
          <a:p>
            <a:pPr marL="0" marR="0" lvl="0" indent="0" algn="l" rtl="0">
              <a:lnSpc>
                <a:spcPct val="137995"/>
              </a:lnSpc>
              <a:spcBef>
                <a:spcPts val="0"/>
              </a:spcBef>
              <a:spcAft>
                <a:spcPts val="0"/>
              </a:spcAft>
              <a:buNone/>
            </a:pPr>
            <a:r>
              <a:rPr lang="en-US" sz="2524" b="1">
                <a:solidFill>
                  <a:srgbClr val="0097B2"/>
                </a:solidFill>
                <a:latin typeface="Arial"/>
                <a:ea typeface="Arial"/>
                <a:cs typeface="Arial"/>
                <a:sym typeface="Arial"/>
              </a:rPr>
              <a:t>CARA MENDAPATKAN DATASET UNTUK EXPLORATION + PRAKTIK AI-ML HANDS ON</a:t>
            </a:r>
            <a:endParaRPr/>
          </a:p>
          <a:p>
            <a:pPr marL="0" marR="0" lvl="0" indent="0" algn="l" rtl="0">
              <a:lnSpc>
                <a:spcPct val="137995"/>
              </a:lnSpc>
              <a:spcBef>
                <a:spcPts val="0"/>
              </a:spcBef>
              <a:spcAft>
                <a:spcPts val="0"/>
              </a:spcAft>
              <a:buNone/>
            </a:pPr>
            <a:endParaRPr sz="2524" b="1">
              <a:solidFill>
                <a:srgbClr val="0097B2"/>
              </a:solidFill>
              <a:latin typeface="Arial"/>
              <a:ea typeface="Arial"/>
              <a:cs typeface="Arial"/>
              <a:sym typeface="Arial"/>
            </a:endParaRPr>
          </a:p>
        </p:txBody>
      </p:sp>
      <p:sp>
        <p:nvSpPr>
          <p:cNvPr id="235" name="Google Shape;235;p4"/>
          <p:cNvSpPr txBox="1"/>
          <p:nvPr/>
        </p:nvSpPr>
        <p:spPr>
          <a:xfrm>
            <a:off x="6593600" y="4928199"/>
            <a:ext cx="10121903" cy="877933"/>
          </a:xfrm>
          <a:prstGeom prst="rect">
            <a:avLst/>
          </a:prstGeom>
          <a:noFill/>
          <a:ln>
            <a:noFill/>
          </a:ln>
        </p:spPr>
        <p:txBody>
          <a:bodyPr spcFirstLastPara="1" wrap="square" lIns="0" tIns="0" rIns="0" bIns="0" anchor="t" anchorCtr="0">
            <a:spAutoFit/>
          </a:bodyPr>
          <a:lstStyle/>
          <a:p>
            <a:pPr marL="0" marR="0" lvl="0" indent="0" algn="l" rtl="0">
              <a:lnSpc>
                <a:spcPct val="137995"/>
              </a:lnSpc>
              <a:spcBef>
                <a:spcPts val="0"/>
              </a:spcBef>
              <a:spcAft>
                <a:spcPts val="0"/>
              </a:spcAft>
              <a:buNone/>
            </a:pPr>
            <a:r>
              <a:rPr lang="en-US" sz="2524" b="1">
                <a:solidFill>
                  <a:srgbClr val="0097B2"/>
                </a:solidFill>
                <a:latin typeface="Arial"/>
                <a:ea typeface="Arial"/>
                <a:cs typeface="Arial"/>
                <a:sym typeface="Arial"/>
              </a:rPr>
              <a:t>HUBUNGAN ANTARA MACHINE LEARNING DAN ARTIFICIAL INTELLIGENCE</a:t>
            </a:r>
            <a:endParaRPr/>
          </a:p>
        </p:txBody>
      </p:sp>
      <p:sp>
        <p:nvSpPr>
          <p:cNvPr id="236" name="Google Shape;236;p4"/>
          <p:cNvSpPr txBox="1"/>
          <p:nvPr/>
        </p:nvSpPr>
        <p:spPr>
          <a:xfrm>
            <a:off x="6607430" y="8522043"/>
            <a:ext cx="6076629" cy="418548"/>
          </a:xfrm>
          <a:prstGeom prst="rect">
            <a:avLst/>
          </a:prstGeom>
          <a:noFill/>
          <a:ln>
            <a:noFill/>
          </a:ln>
        </p:spPr>
        <p:txBody>
          <a:bodyPr spcFirstLastPara="1" wrap="square" lIns="0" tIns="0" rIns="0" bIns="0" anchor="t" anchorCtr="0">
            <a:spAutoFit/>
          </a:bodyPr>
          <a:lstStyle/>
          <a:p>
            <a:pPr marL="0" marR="0" lvl="0" indent="0" algn="l" rtl="0">
              <a:lnSpc>
                <a:spcPct val="137995"/>
              </a:lnSpc>
              <a:spcBef>
                <a:spcPts val="0"/>
              </a:spcBef>
              <a:spcAft>
                <a:spcPts val="0"/>
              </a:spcAft>
              <a:buNone/>
            </a:pPr>
            <a:r>
              <a:rPr lang="en-US" sz="2524" b="1">
                <a:solidFill>
                  <a:srgbClr val="0097B2"/>
                </a:solidFill>
                <a:latin typeface="Arial"/>
                <a:ea typeface="Arial"/>
                <a:cs typeface="Arial"/>
                <a:sym typeface="Arial"/>
              </a:rPr>
              <a:t>TANYA JAWAB</a:t>
            </a:r>
            <a:endParaRPr/>
          </a:p>
        </p:txBody>
      </p:sp>
      <p:sp>
        <p:nvSpPr>
          <p:cNvPr id="237" name="Google Shape;237;p4"/>
          <p:cNvSpPr/>
          <p:nvPr/>
        </p:nvSpPr>
        <p:spPr>
          <a:xfrm>
            <a:off x="15985057" y="9505950"/>
            <a:ext cx="2095350" cy="622942"/>
          </a:xfrm>
          <a:custGeom>
            <a:avLst/>
            <a:gdLst/>
            <a:ahLst/>
            <a:cxnLst/>
            <a:rect l="l" t="t" r="r" b="b"/>
            <a:pathLst>
              <a:path w="2095350" h="622942" extrusionOk="0">
                <a:moveTo>
                  <a:pt x="0" y="0"/>
                </a:moveTo>
                <a:lnTo>
                  <a:pt x="2095349" y="0"/>
                </a:lnTo>
                <a:lnTo>
                  <a:pt x="2095349" y="622942"/>
                </a:lnTo>
                <a:lnTo>
                  <a:pt x="0" y="622942"/>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grpSp>
        <p:nvGrpSpPr>
          <p:cNvPr id="242" name="Google Shape;242;p5"/>
          <p:cNvGrpSpPr/>
          <p:nvPr/>
        </p:nvGrpSpPr>
        <p:grpSpPr>
          <a:xfrm>
            <a:off x="13662994" y="265144"/>
            <a:ext cx="4296549" cy="9642576"/>
            <a:chOff x="0" y="-19050"/>
            <a:chExt cx="1131601" cy="2539609"/>
          </a:xfrm>
        </p:grpSpPr>
        <p:sp>
          <p:nvSpPr>
            <p:cNvPr id="243" name="Google Shape;243;p5"/>
            <p:cNvSpPr/>
            <p:nvPr/>
          </p:nvSpPr>
          <p:spPr>
            <a:xfrm>
              <a:off x="0" y="0"/>
              <a:ext cx="1131601" cy="2520559"/>
            </a:xfrm>
            <a:custGeom>
              <a:avLst/>
              <a:gdLst/>
              <a:ahLst/>
              <a:cxnLst/>
              <a:rect l="l" t="t" r="r" b="b"/>
              <a:pathLst>
                <a:path w="1131601" h="2520559" extrusionOk="0">
                  <a:moveTo>
                    <a:pt x="0" y="0"/>
                  </a:moveTo>
                  <a:lnTo>
                    <a:pt x="1131601" y="0"/>
                  </a:lnTo>
                  <a:lnTo>
                    <a:pt x="1131601" y="2520559"/>
                  </a:lnTo>
                  <a:lnTo>
                    <a:pt x="0" y="2520559"/>
                  </a:lnTo>
                  <a:lnTo>
                    <a:pt x="0" y="0"/>
                  </a:lnTo>
                </a:path>
              </a:pathLst>
            </a:custGeom>
            <a:solidFill>
              <a:srgbClr val="0097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4" name="Google Shape;244;p5"/>
            <p:cNvSpPr txBox="1"/>
            <p:nvPr/>
          </p:nvSpPr>
          <p:spPr>
            <a:xfrm>
              <a:off x="0" y="-19050"/>
              <a:ext cx="812800" cy="8318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245" name="Google Shape;245;p5"/>
          <p:cNvSpPr/>
          <p:nvPr/>
        </p:nvSpPr>
        <p:spPr>
          <a:xfrm>
            <a:off x="2142191" y="4828880"/>
            <a:ext cx="9752965" cy="1032847"/>
          </a:xfrm>
          <a:custGeom>
            <a:avLst/>
            <a:gdLst/>
            <a:ahLst/>
            <a:cxnLst/>
            <a:rect l="l" t="t" r="r" b="b"/>
            <a:pathLst>
              <a:path w="9752965" h="1032847" extrusionOk="0">
                <a:moveTo>
                  <a:pt x="0" y="0"/>
                </a:moveTo>
                <a:lnTo>
                  <a:pt x="9752965" y="0"/>
                </a:lnTo>
                <a:lnTo>
                  <a:pt x="9752965" y="1032847"/>
                </a:lnTo>
                <a:lnTo>
                  <a:pt x="0" y="1032847"/>
                </a:lnTo>
                <a:lnTo>
                  <a:pt x="0" y="0"/>
                </a:lnTo>
                <a:close/>
              </a:path>
            </a:pathLst>
          </a:custGeom>
          <a:blipFill rotWithShape="1">
            <a:blip r:embed="rId3">
              <a:alphaModFix/>
            </a:blip>
            <a:stretch>
              <a:fillRect t="-8649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 name="Google Shape;246;p5"/>
          <p:cNvSpPr/>
          <p:nvPr/>
        </p:nvSpPr>
        <p:spPr>
          <a:xfrm>
            <a:off x="2142191" y="7210022"/>
            <a:ext cx="9752965" cy="1032847"/>
          </a:xfrm>
          <a:custGeom>
            <a:avLst/>
            <a:gdLst/>
            <a:ahLst/>
            <a:cxnLst/>
            <a:rect l="l" t="t" r="r" b="b"/>
            <a:pathLst>
              <a:path w="9752965" h="1032847" extrusionOk="0">
                <a:moveTo>
                  <a:pt x="0" y="0"/>
                </a:moveTo>
                <a:lnTo>
                  <a:pt x="9752965" y="0"/>
                </a:lnTo>
                <a:lnTo>
                  <a:pt x="9752965" y="1032847"/>
                </a:lnTo>
                <a:lnTo>
                  <a:pt x="0" y="1032847"/>
                </a:lnTo>
                <a:lnTo>
                  <a:pt x="0" y="0"/>
                </a:lnTo>
                <a:close/>
              </a:path>
            </a:pathLst>
          </a:custGeom>
          <a:blipFill rotWithShape="1">
            <a:blip r:embed="rId3">
              <a:alphaModFix/>
            </a:blip>
            <a:stretch>
              <a:fillRect t="-8649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7" name="Google Shape;247;p5"/>
          <p:cNvSpPr txBox="1"/>
          <p:nvPr/>
        </p:nvSpPr>
        <p:spPr>
          <a:xfrm>
            <a:off x="685800" y="588866"/>
            <a:ext cx="12496800" cy="1891480"/>
          </a:xfrm>
          <a:prstGeom prst="rect">
            <a:avLst/>
          </a:prstGeom>
          <a:noFill/>
          <a:ln>
            <a:noFill/>
          </a:ln>
        </p:spPr>
        <p:txBody>
          <a:bodyPr spcFirstLastPara="1" wrap="square" lIns="0" tIns="0" rIns="0" bIns="0" anchor="t" anchorCtr="0">
            <a:spAutoFit/>
          </a:bodyPr>
          <a:lstStyle/>
          <a:p>
            <a:pPr marL="0" marR="0" lvl="0" indent="0" algn="ctr" rtl="0">
              <a:lnSpc>
                <a:spcPct val="148615"/>
              </a:lnSpc>
              <a:spcBef>
                <a:spcPts val="0"/>
              </a:spcBef>
              <a:spcAft>
                <a:spcPts val="0"/>
              </a:spcAft>
              <a:buNone/>
            </a:pPr>
            <a:r>
              <a:rPr lang="en-US" sz="5200" b="1">
                <a:solidFill>
                  <a:srgbClr val="0097B2"/>
                </a:solidFill>
                <a:latin typeface="Arial"/>
                <a:ea typeface="Arial"/>
                <a:cs typeface="Arial"/>
                <a:sym typeface="Arial"/>
              </a:rPr>
              <a:t>01. INTRODUCTION TO MACHINE LEARNING : DEFINITION</a:t>
            </a:r>
            <a:endParaRPr/>
          </a:p>
        </p:txBody>
      </p:sp>
      <p:sp>
        <p:nvSpPr>
          <p:cNvPr id="248" name="Google Shape;248;p5"/>
          <p:cNvSpPr/>
          <p:nvPr/>
        </p:nvSpPr>
        <p:spPr>
          <a:xfrm>
            <a:off x="-2779578" y="7341318"/>
            <a:ext cx="7616557" cy="7815497"/>
          </a:xfrm>
          <a:custGeom>
            <a:avLst/>
            <a:gdLst/>
            <a:ahLst/>
            <a:cxnLst/>
            <a:rect l="l" t="t" r="r" b="b"/>
            <a:pathLst>
              <a:path w="7616557" h="7815497" extrusionOk="0">
                <a:moveTo>
                  <a:pt x="0" y="0"/>
                </a:moveTo>
                <a:lnTo>
                  <a:pt x="7616556" y="0"/>
                </a:lnTo>
                <a:lnTo>
                  <a:pt x="7616556" y="7815497"/>
                </a:lnTo>
                <a:lnTo>
                  <a:pt x="0" y="7815497"/>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 name="Google Shape;249;p5"/>
          <p:cNvSpPr/>
          <p:nvPr/>
        </p:nvSpPr>
        <p:spPr>
          <a:xfrm>
            <a:off x="84942" y="9576369"/>
            <a:ext cx="2095350" cy="622942"/>
          </a:xfrm>
          <a:custGeom>
            <a:avLst/>
            <a:gdLst/>
            <a:ahLst/>
            <a:cxnLst/>
            <a:rect l="l" t="t" r="r" b="b"/>
            <a:pathLst>
              <a:path w="2095350" h="622942" extrusionOk="0">
                <a:moveTo>
                  <a:pt x="0" y="0"/>
                </a:moveTo>
                <a:lnTo>
                  <a:pt x="2095349" y="0"/>
                </a:lnTo>
                <a:lnTo>
                  <a:pt x="2095349" y="622942"/>
                </a:lnTo>
                <a:lnTo>
                  <a:pt x="0" y="622942"/>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50" name="Google Shape;250;p5"/>
          <p:cNvPicPr preferRelativeResize="0"/>
          <p:nvPr/>
        </p:nvPicPr>
        <p:blipFill rotWithShape="1">
          <a:blip r:embed="rId6">
            <a:alphaModFix/>
          </a:blip>
          <a:srcRect/>
          <a:stretch/>
        </p:blipFill>
        <p:spPr>
          <a:xfrm>
            <a:off x="9452154" y="3238499"/>
            <a:ext cx="8105372" cy="5004369"/>
          </a:xfrm>
          <a:prstGeom prst="rect">
            <a:avLst/>
          </a:prstGeom>
          <a:noFill/>
          <a:ln>
            <a:noFill/>
          </a:ln>
        </p:spPr>
      </p:pic>
      <p:grpSp>
        <p:nvGrpSpPr>
          <p:cNvPr id="251" name="Google Shape;251;p5"/>
          <p:cNvGrpSpPr/>
          <p:nvPr/>
        </p:nvGrpSpPr>
        <p:grpSpPr>
          <a:xfrm>
            <a:off x="1918637" y="4079292"/>
            <a:ext cx="10654363" cy="3543394"/>
            <a:chOff x="0" y="-19050"/>
            <a:chExt cx="3907505" cy="831850"/>
          </a:xfrm>
        </p:grpSpPr>
        <p:sp>
          <p:nvSpPr>
            <p:cNvPr id="252" name="Google Shape;252;p5"/>
            <p:cNvSpPr/>
            <p:nvPr/>
          </p:nvSpPr>
          <p:spPr>
            <a:xfrm>
              <a:off x="0" y="0"/>
              <a:ext cx="3907505" cy="746746"/>
            </a:xfrm>
            <a:custGeom>
              <a:avLst/>
              <a:gdLst/>
              <a:ahLst/>
              <a:cxnLst/>
              <a:rect l="l" t="t" r="r" b="b"/>
              <a:pathLst>
                <a:path w="3907505" h="746746" extrusionOk="0">
                  <a:moveTo>
                    <a:pt x="0" y="0"/>
                  </a:moveTo>
                  <a:lnTo>
                    <a:pt x="3907505" y="0"/>
                  </a:lnTo>
                  <a:lnTo>
                    <a:pt x="3907505" y="746746"/>
                  </a:lnTo>
                  <a:lnTo>
                    <a:pt x="0" y="746746"/>
                  </a:lnTo>
                  <a:lnTo>
                    <a:pt x="0" y="0"/>
                  </a:lnTo>
                </a:path>
              </a:pathLst>
            </a:custGeom>
            <a:solidFill>
              <a:srgbClr val="EFEF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 name="Google Shape;253;p5"/>
            <p:cNvSpPr txBox="1"/>
            <p:nvPr/>
          </p:nvSpPr>
          <p:spPr>
            <a:xfrm>
              <a:off x="0" y="-19050"/>
              <a:ext cx="812800" cy="8318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254" name="Google Shape;254;p5"/>
          <p:cNvSpPr/>
          <p:nvPr/>
        </p:nvSpPr>
        <p:spPr>
          <a:xfrm>
            <a:off x="2253806" y="5008825"/>
            <a:ext cx="1156649" cy="1173721"/>
          </a:xfrm>
          <a:custGeom>
            <a:avLst/>
            <a:gdLst/>
            <a:ahLst/>
            <a:cxnLst/>
            <a:rect l="l" t="t" r="r" b="b"/>
            <a:pathLst>
              <a:path w="1156649" h="1173721" extrusionOk="0">
                <a:moveTo>
                  <a:pt x="0" y="0"/>
                </a:moveTo>
                <a:lnTo>
                  <a:pt x="1156649" y="0"/>
                </a:lnTo>
                <a:lnTo>
                  <a:pt x="1156649" y="1173721"/>
                </a:lnTo>
                <a:lnTo>
                  <a:pt x="0" y="1173721"/>
                </a:lnTo>
                <a:lnTo>
                  <a:pt x="0" y="0"/>
                </a:lnTo>
                <a:close/>
              </a:path>
            </a:pathLst>
          </a:cu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5" name="Google Shape;255;p5"/>
          <p:cNvSpPr txBox="1"/>
          <p:nvPr/>
        </p:nvSpPr>
        <p:spPr>
          <a:xfrm>
            <a:off x="3671242" y="4500729"/>
            <a:ext cx="8901758" cy="2388474"/>
          </a:xfrm>
          <a:prstGeom prst="rect">
            <a:avLst/>
          </a:prstGeom>
          <a:noFill/>
          <a:ln>
            <a:noFill/>
          </a:ln>
        </p:spPr>
        <p:txBody>
          <a:bodyPr spcFirstLastPara="1" wrap="square" lIns="0" tIns="0" rIns="0" bIns="0" anchor="t" anchorCtr="0">
            <a:spAutoFit/>
          </a:bodyPr>
          <a:lstStyle/>
          <a:p>
            <a:pPr marL="0" marR="0" lvl="0" indent="0" algn="l" rtl="0">
              <a:lnSpc>
                <a:spcPct val="108928"/>
              </a:lnSpc>
              <a:spcBef>
                <a:spcPts val="0"/>
              </a:spcBef>
              <a:spcAft>
                <a:spcPts val="0"/>
              </a:spcAft>
              <a:buNone/>
            </a:pPr>
            <a:r>
              <a:rPr lang="en-US" sz="2800">
                <a:solidFill>
                  <a:srgbClr val="231F20"/>
                </a:solidFill>
                <a:latin typeface="Arial"/>
                <a:ea typeface="Arial"/>
                <a:cs typeface="Arial"/>
                <a:sym typeface="Arial"/>
              </a:rPr>
              <a:t>Pengantar ke Machine Learning adalah cara komputer mempelajari data untuk membuat prediksi atau keputusan yang berguna untuk manusia. Ini berguna dalam berbagai aplikasi, seperti pengenalan wajah, prediksi harga saham, prediksi churn, prediksi harga.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grpSp>
        <p:nvGrpSpPr>
          <p:cNvPr id="260" name="Google Shape;260;p6"/>
          <p:cNvGrpSpPr/>
          <p:nvPr/>
        </p:nvGrpSpPr>
        <p:grpSpPr>
          <a:xfrm>
            <a:off x="13662994" y="265144"/>
            <a:ext cx="4296549" cy="9642576"/>
            <a:chOff x="0" y="-19050"/>
            <a:chExt cx="1131601" cy="2539609"/>
          </a:xfrm>
        </p:grpSpPr>
        <p:sp>
          <p:nvSpPr>
            <p:cNvPr id="261" name="Google Shape;261;p6"/>
            <p:cNvSpPr/>
            <p:nvPr/>
          </p:nvSpPr>
          <p:spPr>
            <a:xfrm>
              <a:off x="0" y="0"/>
              <a:ext cx="1131601" cy="2520559"/>
            </a:xfrm>
            <a:custGeom>
              <a:avLst/>
              <a:gdLst/>
              <a:ahLst/>
              <a:cxnLst/>
              <a:rect l="l" t="t" r="r" b="b"/>
              <a:pathLst>
                <a:path w="1131601" h="2520559" extrusionOk="0">
                  <a:moveTo>
                    <a:pt x="0" y="0"/>
                  </a:moveTo>
                  <a:lnTo>
                    <a:pt x="1131601" y="0"/>
                  </a:lnTo>
                  <a:lnTo>
                    <a:pt x="1131601" y="2520559"/>
                  </a:lnTo>
                  <a:lnTo>
                    <a:pt x="0" y="2520559"/>
                  </a:lnTo>
                  <a:lnTo>
                    <a:pt x="0" y="0"/>
                  </a:lnTo>
                </a:path>
              </a:pathLst>
            </a:custGeom>
            <a:solidFill>
              <a:srgbClr val="0097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6"/>
            <p:cNvSpPr txBox="1"/>
            <p:nvPr/>
          </p:nvSpPr>
          <p:spPr>
            <a:xfrm>
              <a:off x="0" y="-19050"/>
              <a:ext cx="812800" cy="8318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263" name="Google Shape;263;p6"/>
          <p:cNvSpPr/>
          <p:nvPr/>
        </p:nvSpPr>
        <p:spPr>
          <a:xfrm>
            <a:off x="-2779578" y="7341318"/>
            <a:ext cx="7616557" cy="7815497"/>
          </a:xfrm>
          <a:custGeom>
            <a:avLst/>
            <a:gdLst/>
            <a:ahLst/>
            <a:cxnLst/>
            <a:rect l="l" t="t" r="r" b="b"/>
            <a:pathLst>
              <a:path w="7616557" h="7815497" extrusionOk="0">
                <a:moveTo>
                  <a:pt x="0" y="0"/>
                </a:moveTo>
                <a:lnTo>
                  <a:pt x="7616556" y="0"/>
                </a:lnTo>
                <a:lnTo>
                  <a:pt x="7616556" y="7815497"/>
                </a:lnTo>
                <a:lnTo>
                  <a:pt x="0" y="781549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6"/>
          <p:cNvSpPr/>
          <p:nvPr/>
        </p:nvSpPr>
        <p:spPr>
          <a:xfrm>
            <a:off x="84942" y="9576369"/>
            <a:ext cx="2095350" cy="622942"/>
          </a:xfrm>
          <a:custGeom>
            <a:avLst/>
            <a:gdLst/>
            <a:ahLst/>
            <a:cxnLst/>
            <a:rect l="l" t="t" r="r" b="b"/>
            <a:pathLst>
              <a:path w="2095350" h="622942" extrusionOk="0">
                <a:moveTo>
                  <a:pt x="0" y="0"/>
                </a:moveTo>
                <a:lnTo>
                  <a:pt x="2095349" y="0"/>
                </a:lnTo>
                <a:lnTo>
                  <a:pt x="2095349" y="622942"/>
                </a:lnTo>
                <a:lnTo>
                  <a:pt x="0" y="622942"/>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65" name="Google Shape;265;p6"/>
          <p:cNvPicPr preferRelativeResize="0"/>
          <p:nvPr/>
        </p:nvPicPr>
        <p:blipFill rotWithShape="1">
          <a:blip r:embed="rId5">
            <a:alphaModFix/>
          </a:blip>
          <a:srcRect/>
          <a:stretch/>
        </p:blipFill>
        <p:spPr>
          <a:xfrm>
            <a:off x="2688582" y="2773815"/>
            <a:ext cx="10417818" cy="7327199"/>
          </a:xfrm>
          <a:prstGeom prst="rect">
            <a:avLst/>
          </a:prstGeom>
          <a:noFill/>
          <a:ln>
            <a:noFill/>
          </a:ln>
        </p:spPr>
      </p:pic>
      <p:sp>
        <p:nvSpPr>
          <p:cNvPr id="266" name="Google Shape;266;p6"/>
          <p:cNvSpPr txBox="1"/>
          <p:nvPr/>
        </p:nvSpPr>
        <p:spPr>
          <a:xfrm>
            <a:off x="685800" y="588866"/>
            <a:ext cx="12496800" cy="1891480"/>
          </a:xfrm>
          <a:prstGeom prst="rect">
            <a:avLst/>
          </a:prstGeom>
          <a:noFill/>
          <a:ln>
            <a:noFill/>
          </a:ln>
        </p:spPr>
        <p:txBody>
          <a:bodyPr spcFirstLastPara="1" wrap="square" lIns="0" tIns="0" rIns="0" bIns="0" anchor="t" anchorCtr="0">
            <a:spAutoFit/>
          </a:bodyPr>
          <a:lstStyle/>
          <a:p>
            <a:pPr marL="0" marR="0" lvl="0" indent="0" algn="ctr" rtl="0">
              <a:lnSpc>
                <a:spcPct val="148615"/>
              </a:lnSpc>
              <a:spcBef>
                <a:spcPts val="0"/>
              </a:spcBef>
              <a:spcAft>
                <a:spcPts val="0"/>
              </a:spcAft>
              <a:buNone/>
            </a:pPr>
            <a:r>
              <a:rPr lang="en-US" sz="5200" b="1">
                <a:solidFill>
                  <a:srgbClr val="0097B2"/>
                </a:solidFill>
                <a:latin typeface="Arial"/>
                <a:ea typeface="Arial"/>
                <a:cs typeface="Arial"/>
                <a:sym typeface="Arial"/>
              </a:rPr>
              <a:t>01. INTRODUCTION TO MACHINE LEARNING : DEFINITION</a:t>
            </a:r>
            <a:endParaRPr/>
          </a:p>
        </p:txBody>
      </p:sp>
      <p:sp>
        <p:nvSpPr>
          <p:cNvPr id="267" name="Google Shape;267;p6"/>
          <p:cNvSpPr txBox="1"/>
          <p:nvPr/>
        </p:nvSpPr>
        <p:spPr>
          <a:xfrm>
            <a:off x="13182600" y="9866666"/>
            <a:ext cx="2895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231F20"/>
                </a:solidFill>
                <a:latin typeface="Arial"/>
                <a:ea typeface="Arial"/>
                <a:cs typeface="Arial"/>
                <a:sym typeface="Arial"/>
              </a:rPr>
              <a:t>Source : google</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7"/>
          <p:cNvSpPr/>
          <p:nvPr/>
        </p:nvSpPr>
        <p:spPr>
          <a:xfrm>
            <a:off x="4994936" y="7891202"/>
            <a:ext cx="1268693" cy="1211025"/>
          </a:xfrm>
          <a:custGeom>
            <a:avLst/>
            <a:gdLst/>
            <a:ahLst/>
            <a:cxnLst/>
            <a:rect l="l" t="t" r="r" b="b"/>
            <a:pathLst>
              <a:path w="1268693" h="1211025" extrusionOk="0">
                <a:moveTo>
                  <a:pt x="0" y="0"/>
                </a:moveTo>
                <a:lnTo>
                  <a:pt x="1268693" y="0"/>
                </a:lnTo>
                <a:lnTo>
                  <a:pt x="1268693" y="1211025"/>
                </a:lnTo>
                <a:lnTo>
                  <a:pt x="0" y="121102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273" name="Google Shape;273;p7"/>
          <p:cNvGrpSpPr/>
          <p:nvPr/>
        </p:nvGrpSpPr>
        <p:grpSpPr>
          <a:xfrm>
            <a:off x="149024" y="2989199"/>
            <a:ext cx="5685051" cy="3303085"/>
            <a:chOff x="0" y="-57150"/>
            <a:chExt cx="1497297" cy="869950"/>
          </a:xfrm>
        </p:grpSpPr>
        <p:sp>
          <p:nvSpPr>
            <p:cNvPr id="274" name="Google Shape;274;p7"/>
            <p:cNvSpPr/>
            <p:nvPr/>
          </p:nvSpPr>
          <p:spPr>
            <a:xfrm>
              <a:off x="0" y="0"/>
              <a:ext cx="1497297" cy="170593"/>
            </a:xfrm>
            <a:custGeom>
              <a:avLst/>
              <a:gdLst/>
              <a:ahLst/>
              <a:cxnLst/>
              <a:rect l="l" t="t" r="r" b="b"/>
              <a:pathLst>
                <a:path w="1497297" h="170593" extrusionOk="0">
                  <a:moveTo>
                    <a:pt x="0" y="0"/>
                  </a:moveTo>
                  <a:lnTo>
                    <a:pt x="1497297" y="0"/>
                  </a:lnTo>
                  <a:lnTo>
                    <a:pt x="1497297" y="170593"/>
                  </a:lnTo>
                  <a:lnTo>
                    <a:pt x="0" y="170593"/>
                  </a:lnTo>
                  <a:lnTo>
                    <a:pt x="0" y="0"/>
                  </a:lnTo>
                </a:path>
              </a:pathLst>
            </a:custGeom>
            <a:solidFill>
              <a:srgbClr val="0097B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a:solidFill>
                    <a:schemeClr val="lt1"/>
                  </a:solidFill>
                  <a:latin typeface="Arial"/>
                  <a:ea typeface="Arial"/>
                  <a:cs typeface="Arial"/>
                  <a:sym typeface="Arial"/>
                </a:rPr>
                <a:t>ML</a:t>
              </a:r>
              <a:endParaRPr sz="2800" b="1">
                <a:solidFill>
                  <a:schemeClr val="lt1"/>
                </a:solidFill>
                <a:latin typeface="Arial"/>
                <a:ea typeface="Arial"/>
                <a:cs typeface="Arial"/>
                <a:sym typeface="Arial"/>
              </a:endParaRPr>
            </a:p>
          </p:txBody>
        </p:sp>
        <p:sp>
          <p:nvSpPr>
            <p:cNvPr id="275" name="Google Shape;275;p7"/>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38007"/>
                </a:lnSpc>
                <a:spcBef>
                  <a:spcPts val="0"/>
                </a:spcBef>
                <a:spcAft>
                  <a:spcPts val="0"/>
                </a:spcAft>
                <a:buNone/>
              </a:pPr>
              <a:r>
                <a:rPr lang="en-US" sz="2981" b="1">
                  <a:solidFill>
                    <a:srgbClr val="FFFFFF"/>
                  </a:solidFill>
                  <a:latin typeface="Arial"/>
                  <a:ea typeface="Arial"/>
                  <a:cs typeface="Arial"/>
                  <a:sym typeface="Arial"/>
                </a:rPr>
                <a:t>MLD</a:t>
              </a:r>
              <a:endParaRPr/>
            </a:p>
          </p:txBody>
        </p:sp>
      </p:grpSp>
      <p:sp>
        <p:nvSpPr>
          <p:cNvPr id="276" name="Google Shape;276;p7"/>
          <p:cNvSpPr txBox="1"/>
          <p:nvPr/>
        </p:nvSpPr>
        <p:spPr>
          <a:xfrm>
            <a:off x="2438276" y="629838"/>
            <a:ext cx="13411447" cy="2168029"/>
          </a:xfrm>
          <a:prstGeom prst="rect">
            <a:avLst/>
          </a:prstGeom>
          <a:noFill/>
          <a:ln>
            <a:noFill/>
          </a:ln>
        </p:spPr>
        <p:txBody>
          <a:bodyPr spcFirstLastPara="1" wrap="square" lIns="0" tIns="0" rIns="0" bIns="0" anchor="t" anchorCtr="0">
            <a:spAutoFit/>
          </a:bodyPr>
          <a:lstStyle/>
          <a:p>
            <a:pPr marL="0" marR="0" lvl="0" indent="0" algn="ctr" rtl="0">
              <a:lnSpc>
                <a:spcPct val="137976"/>
              </a:lnSpc>
              <a:spcBef>
                <a:spcPts val="0"/>
              </a:spcBef>
              <a:spcAft>
                <a:spcPts val="0"/>
              </a:spcAft>
              <a:buNone/>
            </a:pPr>
            <a:r>
              <a:rPr lang="en-US" sz="4200" b="1">
                <a:solidFill>
                  <a:srgbClr val="0097B2"/>
                </a:solidFill>
                <a:latin typeface="Arial"/>
                <a:ea typeface="Arial"/>
                <a:cs typeface="Arial"/>
                <a:sym typeface="Arial"/>
              </a:rPr>
              <a:t>02. PERBEDAAN ANTARA MACHINE LEARNING (ML), DEEP LEARNING(DL), DAN ARTIFICIAL INTELLIGENCE(AI) </a:t>
            </a:r>
            <a:endParaRPr/>
          </a:p>
        </p:txBody>
      </p:sp>
      <p:sp>
        <p:nvSpPr>
          <p:cNvPr id="277" name="Google Shape;277;p7"/>
          <p:cNvSpPr txBox="1"/>
          <p:nvPr/>
        </p:nvSpPr>
        <p:spPr>
          <a:xfrm>
            <a:off x="0" y="4045241"/>
            <a:ext cx="5834075" cy="5713808"/>
          </a:xfrm>
          <a:prstGeom prst="rect">
            <a:avLst/>
          </a:prstGeom>
          <a:noFill/>
          <a:ln>
            <a:noFill/>
          </a:ln>
        </p:spPr>
        <p:txBody>
          <a:bodyPr spcFirstLastPara="1" wrap="square" lIns="0" tIns="0" rIns="0" bIns="0" anchor="t" anchorCtr="0">
            <a:spAutoFit/>
          </a:bodyPr>
          <a:lstStyle/>
          <a:p>
            <a:pPr marL="431801" marR="0" lvl="1" indent="-215900" algn="l" rtl="0">
              <a:lnSpc>
                <a:spcPct val="138000"/>
              </a:lnSpc>
              <a:spcBef>
                <a:spcPts val="0"/>
              </a:spcBef>
              <a:spcAft>
                <a:spcPts val="0"/>
              </a:spcAft>
              <a:buClr>
                <a:srgbClr val="231F20"/>
              </a:buClr>
              <a:buSzPts val="2000"/>
              <a:buFont typeface="Arial"/>
              <a:buChar char="•"/>
            </a:pPr>
            <a:r>
              <a:rPr lang="en-US" sz="2000" b="0" i="0" u="none" strike="noStrike" cap="none">
                <a:solidFill>
                  <a:srgbClr val="231F20"/>
                </a:solidFill>
                <a:latin typeface="Arial"/>
                <a:ea typeface="Arial"/>
                <a:cs typeface="Arial"/>
                <a:sym typeface="Arial"/>
              </a:rPr>
              <a:t>ML adalah </a:t>
            </a:r>
            <a:r>
              <a:rPr lang="en-US" sz="2000" b="0" i="0" u="none" strike="noStrike" cap="none">
                <a:solidFill>
                  <a:srgbClr val="FF0000"/>
                </a:solidFill>
                <a:latin typeface="Arial"/>
                <a:ea typeface="Arial"/>
                <a:cs typeface="Arial"/>
                <a:sym typeface="Arial"/>
              </a:rPr>
              <a:t>konsep yang lebih luas didalam AI </a:t>
            </a:r>
            <a:r>
              <a:rPr lang="en-US" sz="2000" b="0" i="0" u="none" strike="noStrike" cap="none">
                <a:solidFill>
                  <a:srgbClr val="231F20"/>
                </a:solidFill>
                <a:latin typeface="Arial"/>
                <a:ea typeface="Arial"/>
                <a:cs typeface="Arial"/>
                <a:sym typeface="Arial"/>
              </a:rPr>
              <a:t>yang mencakup pengembangan sistem komputer yang mampu melakukan tugas-tugas yang biasanya memerlukan kecerdasan manusia.</a:t>
            </a:r>
            <a:endParaRPr/>
          </a:p>
          <a:p>
            <a:pPr marL="431801" marR="0" lvl="1" indent="-215900" algn="l" rtl="0">
              <a:lnSpc>
                <a:spcPct val="138000"/>
              </a:lnSpc>
              <a:spcBef>
                <a:spcPts val="0"/>
              </a:spcBef>
              <a:spcAft>
                <a:spcPts val="0"/>
              </a:spcAft>
              <a:buClr>
                <a:srgbClr val="231F20"/>
              </a:buClr>
              <a:buSzPts val="2000"/>
              <a:buFont typeface="Arial"/>
              <a:buChar char="•"/>
            </a:pPr>
            <a:r>
              <a:rPr lang="en-US" sz="2000" b="0" i="0" u="none" strike="noStrike" cap="none">
                <a:solidFill>
                  <a:srgbClr val="231F20"/>
                </a:solidFill>
                <a:latin typeface="Arial"/>
                <a:ea typeface="Arial"/>
                <a:cs typeface="Arial"/>
                <a:sym typeface="Arial"/>
              </a:rPr>
              <a:t>Tujuan utama ML adalah untuk </a:t>
            </a:r>
            <a:r>
              <a:rPr lang="en-US" sz="2000" b="0" i="0" u="none" strike="noStrike" cap="none">
                <a:solidFill>
                  <a:srgbClr val="FF0000"/>
                </a:solidFill>
                <a:latin typeface="Arial"/>
                <a:ea typeface="Arial"/>
                <a:cs typeface="Arial"/>
                <a:sym typeface="Arial"/>
              </a:rPr>
              <a:t>menciptakan mesin</a:t>
            </a:r>
            <a:r>
              <a:rPr lang="en-US" sz="2000" b="0" i="0" u="none" strike="noStrike" cap="none">
                <a:solidFill>
                  <a:srgbClr val="231F20"/>
                </a:solidFill>
                <a:latin typeface="Arial"/>
                <a:ea typeface="Arial"/>
                <a:cs typeface="Arial"/>
                <a:sym typeface="Arial"/>
              </a:rPr>
              <a:t> atau program komputer yang dapat berpikir dan bertindak seperti manusia, bahkan dalam </a:t>
            </a:r>
            <a:r>
              <a:rPr lang="en-US" sz="2000" b="0" i="0" u="none" strike="noStrike" cap="none">
                <a:solidFill>
                  <a:srgbClr val="FF0000"/>
                </a:solidFill>
                <a:latin typeface="Arial"/>
                <a:ea typeface="Arial"/>
                <a:cs typeface="Arial"/>
                <a:sym typeface="Arial"/>
              </a:rPr>
              <a:t>tugas-tugas yang kompleks</a:t>
            </a:r>
            <a:r>
              <a:rPr lang="en-US" sz="2000" b="0" i="0" u="none" strike="noStrike" cap="none">
                <a:solidFill>
                  <a:srgbClr val="231F20"/>
                </a:solidFill>
                <a:latin typeface="Arial"/>
                <a:ea typeface="Arial"/>
                <a:cs typeface="Arial"/>
                <a:sym typeface="Arial"/>
              </a:rPr>
              <a:t>.</a:t>
            </a:r>
            <a:endParaRPr/>
          </a:p>
          <a:p>
            <a:pPr marL="431801" marR="0" lvl="1" indent="-215900" algn="l" rtl="0">
              <a:lnSpc>
                <a:spcPct val="138000"/>
              </a:lnSpc>
              <a:spcBef>
                <a:spcPts val="0"/>
              </a:spcBef>
              <a:spcAft>
                <a:spcPts val="0"/>
              </a:spcAft>
              <a:buClr>
                <a:srgbClr val="231F20"/>
              </a:buClr>
              <a:buSzPts val="2000"/>
              <a:buFont typeface="Arial"/>
              <a:buChar char="•"/>
            </a:pPr>
            <a:r>
              <a:rPr lang="en-US" sz="2000" b="0" i="0" u="none" strike="noStrike" cap="none">
                <a:solidFill>
                  <a:srgbClr val="231F20"/>
                </a:solidFill>
                <a:latin typeface="Arial"/>
                <a:ea typeface="Arial"/>
                <a:cs typeface="Arial"/>
                <a:sym typeface="Arial"/>
              </a:rPr>
              <a:t>ML dapat mencakup supervised (Klasifikasi dan Regresi), Unsupervised (Clustering), Reinforcement Learning.</a:t>
            </a:r>
            <a:endParaRPr/>
          </a:p>
          <a:p>
            <a:pPr marL="0" marR="0" lvl="0" indent="0" algn="l" rtl="0">
              <a:lnSpc>
                <a:spcPct val="138000"/>
              </a:lnSpc>
              <a:spcBef>
                <a:spcPts val="0"/>
              </a:spcBef>
              <a:spcAft>
                <a:spcPts val="0"/>
              </a:spcAft>
              <a:buNone/>
            </a:pPr>
            <a:endParaRPr sz="2000">
              <a:solidFill>
                <a:srgbClr val="231F20"/>
              </a:solidFill>
              <a:latin typeface="Arial"/>
              <a:ea typeface="Arial"/>
              <a:cs typeface="Arial"/>
              <a:sym typeface="Arial"/>
            </a:endParaRPr>
          </a:p>
        </p:txBody>
      </p:sp>
      <p:grpSp>
        <p:nvGrpSpPr>
          <p:cNvPr id="278" name="Google Shape;278;p7"/>
          <p:cNvGrpSpPr/>
          <p:nvPr/>
        </p:nvGrpSpPr>
        <p:grpSpPr>
          <a:xfrm>
            <a:off x="6368734" y="2989199"/>
            <a:ext cx="6025029" cy="3303085"/>
            <a:chOff x="0" y="-57150"/>
            <a:chExt cx="1586839" cy="869950"/>
          </a:xfrm>
        </p:grpSpPr>
        <p:sp>
          <p:nvSpPr>
            <p:cNvPr id="279" name="Google Shape;279;p7"/>
            <p:cNvSpPr/>
            <p:nvPr/>
          </p:nvSpPr>
          <p:spPr>
            <a:xfrm>
              <a:off x="0" y="0"/>
              <a:ext cx="1586839" cy="170593"/>
            </a:xfrm>
            <a:custGeom>
              <a:avLst/>
              <a:gdLst/>
              <a:ahLst/>
              <a:cxnLst/>
              <a:rect l="l" t="t" r="r" b="b"/>
              <a:pathLst>
                <a:path w="1586839" h="170593" extrusionOk="0">
                  <a:moveTo>
                    <a:pt x="0" y="0"/>
                  </a:moveTo>
                  <a:lnTo>
                    <a:pt x="1586839" y="0"/>
                  </a:lnTo>
                  <a:lnTo>
                    <a:pt x="1586839" y="170593"/>
                  </a:lnTo>
                  <a:lnTo>
                    <a:pt x="0" y="170593"/>
                  </a:lnTo>
                  <a:lnTo>
                    <a:pt x="0" y="0"/>
                  </a:lnTo>
                </a:path>
              </a:pathLst>
            </a:custGeom>
            <a:solidFill>
              <a:srgbClr val="0097B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a:solidFill>
                    <a:schemeClr val="lt1"/>
                  </a:solidFill>
                  <a:latin typeface="Arial"/>
                  <a:ea typeface="Arial"/>
                  <a:cs typeface="Arial"/>
                  <a:sym typeface="Arial"/>
                </a:rPr>
                <a:t>DL</a:t>
              </a:r>
              <a:endParaRPr sz="2800" b="1">
                <a:solidFill>
                  <a:schemeClr val="lt1"/>
                </a:solidFill>
                <a:latin typeface="Arial"/>
                <a:ea typeface="Arial"/>
                <a:cs typeface="Arial"/>
                <a:sym typeface="Arial"/>
              </a:endParaRPr>
            </a:p>
          </p:txBody>
        </p:sp>
        <p:sp>
          <p:nvSpPr>
            <p:cNvPr id="280" name="Google Shape;280;p7"/>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38007"/>
                </a:lnSpc>
                <a:spcBef>
                  <a:spcPts val="0"/>
                </a:spcBef>
                <a:spcAft>
                  <a:spcPts val="0"/>
                </a:spcAft>
                <a:buNone/>
              </a:pPr>
              <a:r>
                <a:rPr lang="en-US" sz="2981" b="1">
                  <a:solidFill>
                    <a:srgbClr val="FFFFFF"/>
                  </a:solidFill>
                  <a:latin typeface="Arial"/>
                  <a:ea typeface="Arial"/>
                  <a:cs typeface="Arial"/>
                  <a:sym typeface="Arial"/>
                </a:rPr>
                <a:t>DL</a:t>
              </a:r>
              <a:endParaRPr/>
            </a:p>
          </p:txBody>
        </p:sp>
      </p:grpSp>
      <p:sp>
        <p:nvSpPr>
          <p:cNvPr id="281" name="Google Shape;281;p7"/>
          <p:cNvSpPr txBox="1"/>
          <p:nvPr/>
        </p:nvSpPr>
        <p:spPr>
          <a:xfrm>
            <a:off x="6138875" y="4042536"/>
            <a:ext cx="6254887" cy="6088077"/>
          </a:xfrm>
          <a:prstGeom prst="rect">
            <a:avLst/>
          </a:prstGeom>
          <a:noFill/>
          <a:ln>
            <a:noFill/>
          </a:ln>
        </p:spPr>
        <p:txBody>
          <a:bodyPr spcFirstLastPara="1" wrap="square" lIns="0" tIns="0" rIns="0" bIns="0" anchor="t" anchorCtr="0">
            <a:spAutoFit/>
          </a:bodyPr>
          <a:lstStyle/>
          <a:p>
            <a:pPr marL="434050" marR="0" lvl="1" indent="-217025" algn="l" rtl="0">
              <a:lnSpc>
                <a:spcPct val="138700"/>
              </a:lnSpc>
              <a:spcBef>
                <a:spcPts val="0"/>
              </a:spcBef>
              <a:spcAft>
                <a:spcPts val="0"/>
              </a:spcAft>
              <a:buClr>
                <a:srgbClr val="231F20"/>
              </a:buClr>
              <a:buSzPts val="2000"/>
              <a:buFont typeface="Arial"/>
              <a:buChar char="•"/>
            </a:pPr>
            <a:r>
              <a:rPr lang="en-US" sz="2000" b="0" i="0" u="none" strike="noStrike" cap="none">
                <a:solidFill>
                  <a:srgbClr val="231F20"/>
                </a:solidFill>
                <a:latin typeface="Arial"/>
                <a:ea typeface="Arial"/>
                <a:cs typeface="Arial"/>
                <a:sym typeface="Arial"/>
              </a:rPr>
              <a:t>Deep Learning adalah </a:t>
            </a:r>
            <a:r>
              <a:rPr lang="en-US" sz="2000" b="0" i="0" u="none" strike="noStrike" cap="none">
                <a:solidFill>
                  <a:srgbClr val="FF0000"/>
                </a:solidFill>
                <a:latin typeface="Arial"/>
                <a:ea typeface="Arial"/>
                <a:cs typeface="Arial"/>
                <a:sym typeface="Arial"/>
              </a:rPr>
              <a:t>cabang khusus </a:t>
            </a:r>
            <a:r>
              <a:rPr lang="en-US" sz="2000" b="0" i="0" u="none" strike="noStrike" cap="none">
                <a:solidFill>
                  <a:srgbClr val="231F20"/>
                </a:solidFill>
                <a:latin typeface="Arial"/>
                <a:ea typeface="Arial"/>
                <a:cs typeface="Arial"/>
                <a:sym typeface="Arial"/>
              </a:rPr>
              <a:t>dari </a:t>
            </a:r>
            <a:r>
              <a:rPr lang="en-US" sz="2000" b="0" i="0" u="none" strike="noStrike" cap="none">
                <a:solidFill>
                  <a:srgbClr val="FF0000"/>
                </a:solidFill>
                <a:latin typeface="Arial"/>
                <a:ea typeface="Arial"/>
                <a:cs typeface="Arial"/>
                <a:sym typeface="Arial"/>
              </a:rPr>
              <a:t>Machine Learning</a:t>
            </a:r>
            <a:r>
              <a:rPr lang="en-US" sz="2000" b="0" i="0" u="none" strike="noStrike" cap="none">
                <a:solidFill>
                  <a:srgbClr val="231F20"/>
                </a:solidFill>
                <a:latin typeface="Arial"/>
                <a:ea typeface="Arial"/>
                <a:cs typeface="Arial"/>
                <a:sym typeface="Arial"/>
              </a:rPr>
              <a:t> yang menggunakan </a:t>
            </a:r>
            <a:r>
              <a:rPr lang="en-US" sz="2000" b="0" i="0" u="none" strike="noStrike" cap="none">
                <a:solidFill>
                  <a:srgbClr val="FF0000"/>
                </a:solidFill>
                <a:latin typeface="Arial"/>
                <a:ea typeface="Arial"/>
                <a:cs typeface="Arial"/>
                <a:sym typeface="Arial"/>
              </a:rPr>
              <a:t>neural networks</a:t>
            </a:r>
            <a:r>
              <a:rPr lang="en-US" sz="2000" b="0" i="0" u="none" strike="noStrike" cap="none">
                <a:solidFill>
                  <a:srgbClr val="231F20"/>
                </a:solidFill>
                <a:latin typeface="Arial"/>
                <a:ea typeface="Arial"/>
                <a:cs typeface="Arial"/>
                <a:sym typeface="Arial"/>
              </a:rPr>
              <a:t> (jaringan saraf tiruan) dengan banyak lapisan (layer) untuk memproses data.</a:t>
            </a:r>
            <a:endParaRPr/>
          </a:p>
          <a:p>
            <a:pPr marL="434050" marR="0" lvl="1" indent="-217025" algn="l" rtl="0">
              <a:lnSpc>
                <a:spcPct val="138700"/>
              </a:lnSpc>
              <a:spcBef>
                <a:spcPts val="0"/>
              </a:spcBef>
              <a:spcAft>
                <a:spcPts val="0"/>
              </a:spcAft>
              <a:buClr>
                <a:srgbClr val="231F20"/>
              </a:buClr>
              <a:buSzPts val="2000"/>
              <a:buFont typeface="Arial"/>
              <a:buChar char="•"/>
            </a:pPr>
            <a:r>
              <a:rPr lang="en-US" sz="2000" b="0" i="0" u="none" strike="noStrike" cap="none">
                <a:solidFill>
                  <a:srgbClr val="231F20"/>
                </a:solidFill>
                <a:latin typeface="Arial"/>
                <a:ea typeface="Arial"/>
                <a:cs typeface="Arial"/>
                <a:sym typeface="Arial"/>
              </a:rPr>
              <a:t>Deep Learning sangat </a:t>
            </a:r>
            <a:r>
              <a:rPr lang="en-US" sz="2000" b="0" i="0" u="none" strike="noStrike" cap="none">
                <a:solidFill>
                  <a:srgbClr val="FF0000"/>
                </a:solidFill>
                <a:latin typeface="Arial"/>
                <a:ea typeface="Arial"/>
                <a:cs typeface="Arial"/>
                <a:sym typeface="Arial"/>
              </a:rPr>
              <a:t>efektif</a:t>
            </a:r>
            <a:r>
              <a:rPr lang="en-US" sz="2000" b="0" i="0" u="none" strike="noStrike" cap="none">
                <a:solidFill>
                  <a:srgbClr val="231F20"/>
                </a:solidFill>
                <a:latin typeface="Arial"/>
                <a:ea typeface="Arial"/>
                <a:cs typeface="Arial"/>
                <a:sym typeface="Arial"/>
              </a:rPr>
              <a:t> dalam </a:t>
            </a:r>
            <a:r>
              <a:rPr lang="en-US" sz="2000" b="0" i="0" u="none" strike="noStrike" cap="none">
                <a:solidFill>
                  <a:srgbClr val="FF0000"/>
                </a:solidFill>
                <a:latin typeface="Arial"/>
                <a:ea typeface="Arial"/>
                <a:cs typeface="Arial"/>
                <a:sym typeface="Arial"/>
              </a:rPr>
              <a:t>memproses</a:t>
            </a:r>
            <a:r>
              <a:rPr lang="en-US" sz="2000" b="0" i="0" u="none" strike="noStrike" cap="none">
                <a:solidFill>
                  <a:srgbClr val="231F20"/>
                </a:solidFill>
                <a:latin typeface="Arial"/>
                <a:ea typeface="Arial"/>
                <a:cs typeface="Arial"/>
                <a:sym typeface="Arial"/>
              </a:rPr>
              <a:t> </a:t>
            </a:r>
            <a:r>
              <a:rPr lang="en-US" sz="2000" b="0" i="0" u="none" strike="noStrike" cap="none">
                <a:solidFill>
                  <a:srgbClr val="FF0000"/>
                </a:solidFill>
                <a:latin typeface="Arial"/>
                <a:ea typeface="Arial"/>
                <a:cs typeface="Arial"/>
                <a:sym typeface="Arial"/>
              </a:rPr>
              <a:t>data yang kompleks</a:t>
            </a:r>
            <a:r>
              <a:rPr lang="en-US" sz="2000" b="0" i="0" u="none" strike="noStrike" cap="none">
                <a:solidFill>
                  <a:srgbClr val="231F20"/>
                </a:solidFill>
                <a:latin typeface="Arial"/>
                <a:ea typeface="Arial"/>
                <a:cs typeface="Arial"/>
                <a:sym typeface="Arial"/>
              </a:rPr>
              <a:t>, seperti </a:t>
            </a:r>
            <a:r>
              <a:rPr lang="en-US" sz="2000" b="0" i="0" u="none" strike="noStrike" cap="none">
                <a:solidFill>
                  <a:srgbClr val="FF0000"/>
                </a:solidFill>
                <a:latin typeface="Arial"/>
                <a:ea typeface="Arial"/>
                <a:cs typeface="Arial"/>
                <a:sym typeface="Arial"/>
              </a:rPr>
              <a:t>gambar dan teks</a:t>
            </a:r>
            <a:r>
              <a:rPr lang="en-US" sz="2000" b="0" i="0" u="none" strike="noStrike" cap="none">
                <a:solidFill>
                  <a:srgbClr val="231F20"/>
                </a:solidFill>
                <a:latin typeface="Arial"/>
                <a:ea typeface="Arial"/>
                <a:cs typeface="Arial"/>
                <a:sym typeface="Arial"/>
              </a:rPr>
              <a:t>, dan sering digunakan dalam tugas-tugas seperti pengenalan gambar, pengenalan suara, dan pemodelan bahasa alami (NLP).</a:t>
            </a:r>
            <a:endParaRPr/>
          </a:p>
          <a:p>
            <a:pPr marL="434050" marR="0" lvl="1" indent="-217025" algn="l" rtl="0">
              <a:lnSpc>
                <a:spcPct val="138700"/>
              </a:lnSpc>
              <a:spcBef>
                <a:spcPts val="0"/>
              </a:spcBef>
              <a:spcAft>
                <a:spcPts val="0"/>
              </a:spcAft>
              <a:buClr>
                <a:srgbClr val="231F20"/>
              </a:buClr>
              <a:buSzPts val="2000"/>
              <a:buFont typeface="Arial"/>
              <a:buChar char="•"/>
            </a:pPr>
            <a:r>
              <a:rPr lang="en-US" sz="2000" b="0" i="0" u="none" strike="noStrike" cap="none">
                <a:solidFill>
                  <a:srgbClr val="231F20"/>
                </a:solidFill>
                <a:latin typeface="Arial"/>
                <a:ea typeface="Arial"/>
                <a:cs typeface="Arial"/>
                <a:sym typeface="Arial"/>
              </a:rPr>
              <a:t>Deep Learning memerlukan banyak data dan komputasi yang kuat untuk melatih modelnya, tetapi telah memberikan hasil yang mengesankan dalam berbagai aplikasi AI.</a:t>
            </a:r>
            <a:endParaRPr/>
          </a:p>
          <a:p>
            <a:pPr marL="0" marR="0" lvl="0" indent="0" algn="l" rtl="0">
              <a:lnSpc>
                <a:spcPct val="138000"/>
              </a:lnSpc>
              <a:spcBef>
                <a:spcPts val="0"/>
              </a:spcBef>
              <a:spcAft>
                <a:spcPts val="0"/>
              </a:spcAft>
              <a:buNone/>
            </a:pPr>
            <a:endParaRPr sz="2000">
              <a:solidFill>
                <a:srgbClr val="231F20"/>
              </a:solidFill>
              <a:latin typeface="Arial"/>
              <a:ea typeface="Arial"/>
              <a:cs typeface="Arial"/>
              <a:sym typeface="Arial"/>
            </a:endParaRPr>
          </a:p>
        </p:txBody>
      </p:sp>
      <p:grpSp>
        <p:nvGrpSpPr>
          <p:cNvPr id="282" name="Google Shape;282;p7"/>
          <p:cNvGrpSpPr/>
          <p:nvPr/>
        </p:nvGrpSpPr>
        <p:grpSpPr>
          <a:xfrm>
            <a:off x="12936999" y="2989199"/>
            <a:ext cx="4916725" cy="3303085"/>
            <a:chOff x="0" y="-57150"/>
            <a:chExt cx="1294940" cy="869950"/>
          </a:xfrm>
        </p:grpSpPr>
        <p:sp>
          <p:nvSpPr>
            <p:cNvPr id="283" name="Google Shape;283;p7"/>
            <p:cNvSpPr/>
            <p:nvPr/>
          </p:nvSpPr>
          <p:spPr>
            <a:xfrm>
              <a:off x="0" y="0"/>
              <a:ext cx="1294940" cy="170593"/>
            </a:xfrm>
            <a:custGeom>
              <a:avLst/>
              <a:gdLst/>
              <a:ahLst/>
              <a:cxnLst/>
              <a:rect l="l" t="t" r="r" b="b"/>
              <a:pathLst>
                <a:path w="1294940" h="170593" extrusionOk="0">
                  <a:moveTo>
                    <a:pt x="0" y="0"/>
                  </a:moveTo>
                  <a:lnTo>
                    <a:pt x="1294940" y="0"/>
                  </a:lnTo>
                  <a:lnTo>
                    <a:pt x="1294940" y="170593"/>
                  </a:lnTo>
                  <a:lnTo>
                    <a:pt x="0" y="170593"/>
                  </a:lnTo>
                  <a:lnTo>
                    <a:pt x="0" y="0"/>
                  </a:lnTo>
                </a:path>
              </a:pathLst>
            </a:custGeom>
            <a:solidFill>
              <a:srgbClr val="0097B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a:solidFill>
                    <a:schemeClr val="lt1"/>
                  </a:solidFill>
                  <a:latin typeface="Arial"/>
                  <a:ea typeface="Arial"/>
                  <a:cs typeface="Arial"/>
                  <a:sym typeface="Arial"/>
                </a:rPr>
                <a:t>AI</a:t>
              </a:r>
              <a:endParaRPr sz="2800" b="1">
                <a:solidFill>
                  <a:schemeClr val="lt1"/>
                </a:solidFill>
                <a:latin typeface="Arial"/>
                <a:ea typeface="Arial"/>
                <a:cs typeface="Arial"/>
                <a:sym typeface="Arial"/>
              </a:endParaRPr>
            </a:p>
          </p:txBody>
        </p:sp>
        <p:sp>
          <p:nvSpPr>
            <p:cNvPr id="284" name="Google Shape;284;p7"/>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38007"/>
                </a:lnSpc>
                <a:spcBef>
                  <a:spcPts val="0"/>
                </a:spcBef>
                <a:spcAft>
                  <a:spcPts val="0"/>
                </a:spcAft>
                <a:buNone/>
              </a:pPr>
              <a:r>
                <a:rPr lang="en-US" sz="2981" b="1">
                  <a:solidFill>
                    <a:srgbClr val="FFFFFF"/>
                  </a:solidFill>
                  <a:latin typeface="Arial"/>
                  <a:ea typeface="Arial"/>
                  <a:cs typeface="Arial"/>
                  <a:sym typeface="Arial"/>
                </a:rPr>
                <a:t>AI</a:t>
              </a:r>
              <a:endParaRPr/>
            </a:p>
          </p:txBody>
        </p:sp>
      </p:grpSp>
      <p:sp>
        <p:nvSpPr>
          <p:cNvPr id="285" name="Google Shape;285;p7"/>
          <p:cNvSpPr txBox="1"/>
          <p:nvPr/>
        </p:nvSpPr>
        <p:spPr>
          <a:xfrm>
            <a:off x="12698562" y="4045241"/>
            <a:ext cx="5381844" cy="6072881"/>
          </a:xfrm>
          <a:prstGeom prst="rect">
            <a:avLst/>
          </a:prstGeom>
          <a:noFill/>
          <a:ln>
            <a:noFill/>
          </a:ln>
        </p:spPr>
        <p:txBody>
          <a:bodyPr spcFirstLastPara="1" wrap="square" lIns="0" tIns="0" rIns="0" bIns="0" anchor="t" anchorCtr="0">
            <a:spAutoFit/>
          </a:bodyPr>
          <a:lstStyle/>
          <a:p>
            <a:pPr marL="431801" marR="0" lvl="1" indent="-215900" algn="l" rtl="0">
              <a:lnSpc>
                <a:spcPct val="138000"/>
              </a:lnSpc>
              <a:spcBef>
                <a:spcPts val="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Kecerdasan Buatan (AI) adalah bidang ilmu komputer yang bertujuan untuk mengembangkan sistem komputer yang bisa </a:t>
            </a:r>
            <a:r>
              <a:rPr lang="en-US" sz="2000" b="0" i="0" u="none" strike="noStrike" cap="none">
                <a:solidFill>
                  <a:srgbClr val="FF0000"/>
                </a:solidFill>
                <a:latin typeface="Arial"/>
                <a:ea typeface="Arial"/>
                <a:cs typeface="Arial"/>
                <a:sym typeface="Arial"/>
              </a:rPr>
              <a:t>mengeksekusi tugas-tugas dengan tingkat kecerdasan</a:t>
            </a:r>
            <a:r>
              <a:rPr lang="en-US" sz="2000" b="0" i="0" u="none" strike="noStrike" cap="none">
                <a:solidFill>
                  <a:schemeClr val="dk1"/>
                </a:solidFill>
                <a:latin typeface="Arial"/>
                <a:ea typeface="Arial"/>
                <a:cs typeface="Arial"/>
                <a:sym typeface="Arial"/>
              </a:rPr>
              <a:t>, mirip dengan kemampuan manusia. Ini melibatkan berbagai teknik seperti ML, pemrosesan bahasa alami (NLP), dan jaringan saraf tiruan(DL / NN) untuk memungkinkan komputer mengenali pola, membuat keputusan, dan berinteraksi dengan manusia.</a:t>
            </a:r>
            <a:endParaRPr/>
          </a:p>
          <a:p>
            <a:pPr marL="431801" marR="0" lvl="1" indent="-215900" algn="l" rtl="0">
              <a:lnSpc>
                <a:spcPct val="138000"/>
              </a:lnSpc>
              <a:spcBef>
                <a:spcPts val="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AI telah digunakan dalam berbagai aplikasi seperti otomasi industri, perawatan kesehatan, mobil otonom, dan analisis data, dan terus berkembang dengan potensi penggunaan yang semakin luas.</a:t>
            </a:r>
            <a:endParaRPr sz="2000" b="0" i="0" u="none" strike="noStrike" cap="none">
              <a:solidFill>
                <a:schemeClr val="dk1"/>
              </a:solidFill>
              <a:latin typeface="Arial"/>
              <a:ea typeface="Arial"/>
              <a:cs typeface="Arial"/>
              <a:sym typeface="Arial"/>
            </a:endParaRPr>
          </a:p>
        </p:txBody>
      </p:sp>
      <p:sp>
        <p:nvSpPr>
          <p:cNvPr id="286" name="Google Shape;286;p7"/>
          <p:cNvSpPr/>
          <p:nvPr/>
        </p:nvSpPr>
        <p:spPr>
          <a:xfrm>
            <a:off x="14479722" y="-4833750"/>
            <a:ext cx="7616557" cy="7815497"/>
          </a:xfrm>
          <a:custGeom>
            <a:avLst/>
            <a:gdLst/>
            <a:ahLst/>
            <a:cxnLst/>
            <a:rect l="l" t="t" r="r" b="b"/>
            <a:pathLst>
              <a:path w="7616557" h="7815497" extrusionOk="0">
                <a:moveTo>
                  <a:pt x="0" y="0"/>
                </a:moveTo>
                <a:lnTo>
                  <a:pt x="7616556" y="0"/>
                </a:lnTo>
                <a:lnTo>
                  <a:pt x="7616556" y="7815497"/>
                </a:lnTo>
                <a:lnTo>
                  <a:pt x="0" y="7815497"/>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7" name="Google Shape;287;p7"/>
          <p:cNvSpPr/>
          <p:nvPr/>
        </p:nvSpPr>
        <p:spPr>
          <a:xfrm rot="-4176364">
            <a:off x="-4105129" y="6530238"/>
            <a:ext cx="7616557" cy="7815497"/>
          </a:xfrm>
          <a:custGeom>
            <a:avLst/>
            <a:gdLst/>
            <a:ahLst/>
            <a:cxnLst/>
            <a:rect l="l" t="t" r="r" b="b"/>
            <a:pathLst>
              <a:path w="7616557" h="7815497" extrusionOk="0">
                <a:moveTo>
                  <a:pt x="0" y="0"/>
                </a:moveTo>
                <a:lnTo>
                  <a:pt x="7616556" y="0"/>
                </a:lnTo>
                <a:lnTo>
                  <a:pt x="7616556" y="7815496"/>
                </a:lnTo>
                <a:lnTo>
                  <a:pt x="0" y="781549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8" name="Google Shape;288;p7"/>
          <p:cNvSpPr/>
          <p:nvPr/>
        </p:nvSpPr>
        <p:spPr>
          <a:xfrm>
            <a:off x="210092" y="9589559"/>
            <a:ext cx="2095350" cy="622942"/>
          </a:xfrm>
          <a:custGeom>
            <a:avLst/>
            <a:gdLst/>
            <a:ahLst/>
            <a:cxnLst/>
            <a:rect l="l" t="t" r="r" b="b"/>
            <a:pathLst>
              <a:path w="2095350" h="622942" extrusionOk="0">
                <a:moveTo>
                  <a:pt x="0" y="0"/>
                </a:moveTo>
                <a:lnTo>
                  <a:pt x="2095349" y="0"/>
                </a:lnTo>
                <a:lnTo>
                  <a:pt x="2095349" y="622942"/>
                </a:lnTo>
                <a:lnTo>
                  <a:pt x="0" y="622942"/>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8"/>
          <p:cNvSpPr/>
          <p:nvPr/>
        </p:nvSpPr>
        <p:spPr>
          <a:xfrm>
            <a:off x="4994936" y="7891202"/>
            <a:ext cx="1268693" cy="1211025"/>
          </a:xfrm>
          <a:custGeom>
            <a:avLst/>
            <a:gdLst/>
            <a:ahLst/>
            <a:cxnLst/>
            <a:rect l="l" t="t" r="r" b="b"/>
            <a:pathLst>
              <a:path w="1268693" h="1211025" extrusionOk="0">
                <a:moveTo>
                  <a:pt x="0" y="0"/>
                </a:moveTo>
                <a:lnTo>
                  <a:pt x="1268693" y="0"/>
                </a:lnTo>
                <a:lnTo>
                  <a:pt x="1268693" y="1211025"/>
                </a:lnTo>
                <a:lnTo>
                  <a:pt x="0" y="121102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 name="Google Shape;294;p8"/>
          <p:cNvSpPr txBox="1"/>
          <p:nvPr/>
        </p:nvSpPr>
        <p:spPr>
          <a:xfrm>
            <a:off x="228600" y="342900"/>
            <a:ext cx="15113201" cy="2168029"/>
          </a:xfrm>
          <a:prstGeom prst="rect">
            <a:avLst/>
          </a:prstGeom>
          <a:noFill/>
          <a:ln>
            <a:noFill/>
          </a:ln>
        </p:spPr>
        <p:txBody>
          <a:bodyPr spcFirstLastPara="1" wrap="square" lIns="0" tIns="0" rIns="0" bIns="0" anchor="t" anchorCtr="0">
            <a:spAutoFit/>
          </a:bodyPr>
          <a:lstStyle/>
          <a:p>
            <a:pPr marL="0" marR="0" lvl="0" indent="0" algn="ctr" rtl="0">
              <a:lnSpc>
                <a:spcPct val="137976"/>
              </a:lnSpc>
              <a:spcBef>
                <a:spcPts val="0"/>
              </a:spcBef>
              <a:spcAft>
                <a:spcPts val="0"/>
              </a:spcAft>
              <a:buNone/>
            </a:pPr>
            <a:r>
              <a:rPr lang="en-US" sz="4200" b="1">
                <a:solidFill>
                  <a:srgbClr val="0097B2"/>
                </a:solidFill>
                <a:latin typeface="Arial"/>
                <a:ea typeface="Arial"/>
                <a:cs typeface="Arial"/>
                <a:sym typeface="Arial"/>
              </a:rPr>
              <a:t>02. PERBEDAAN ANTARA MACHINE LEARNING (ML), DEEP LEARNING(DL), DAN ARTIFICIAL INTELLIGENCE(AI) </a:t>
            </a:r>
            <a:endParaRPr/>
          </a:p>
        </p:txBody>
      </p:sp>
      <p:sp>
        <p:nvSpPr>
          <p:cNvPr id="295" name="Google Shape;295;p8"/>
          <p:cNvSpPr/>
          <p:nvPr/>
        </p:nvSpPr>
        <p:spPr>
          <a:xfrm>
            <a:off x="14479722" y="-4833750"/>
            <a:ext cx="7616557" cy="7815497"/>
          </a:xfrm>
          <a:custGeom>
            <a:avLst/>
            <a:gdLst/>
            <a:ahLst/>
            <a:cxnLst/>
            <a:rect l="l" t="t" r="r" b="b"/>
            <a:pathLst>
              <a:path w="7616557" h="7815497" extrusionOk="0">
                <a:moveTo>
                  <a:pt x="0" y="0"/>
                </a:moveTo>
                <a:lnTo>
                  <a:pt x="7616556" y="0"/>
                </a:lnTo>
                <a:lnTo>
                  <a:pt x="7616556" y="7815497"/>
                </a:lnTo>
                <a:lnTo>
                  <a:pt x="0" y="7815497"/>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8"/>
          <p:cNvSpPr/>
          <p:nvPr/>
        </p:nvSpPr>
        <p:spPr>
          <a:xfrm>
            <a:off x="15985057" y="9505950"/>
            <a:ext cx="2095350" cy="622942"/>
          </a:xfrm>
          <a:custGeom>
            <a:avLst/>
            <a:gdLst/>
            <a:ahLst/>
            <a:cxnLst/>
            <a:rect l="l" t="t" r="r" b="b"/>
            <a:pathLst>
              <a:path w="2095350" h="622942" extrusionOk="0">
                <a:moveTo>
                  <a:pt x="0" y="0"/>
                </a:moveTo>
                <a:lnTo>
                  <a:pt x="2095349" y="0"/>
                </a:lnTo>
                <a:lnTo>
                  <a:pt x="2095349" y="622942"/>
                </a:lnTo>
                <a:lnTo>
                  <a:pt x="0" y="622942"/>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97" name="Google Shape;297;p8"/>
          <p:cNvPicPr preferRelativeResize="0"/>
          <p:nvPr/>
        </p:nvPicPr>
        <p:blipFill rotWithShape="1">
          <a:blip r:embed="rId6">
            <a:alphaModFix/>
          </a:blip>
          <a:srcRect/>
          <a:stretch/>
        </p:blipFill>
        <p:spPr>
          <a:xfrm>
            <a:off x="3301899" y="2740601"/>
            <a:ext cx="11684201" cy="7203499"/>
          </a:xfrm>
          <a:prstGeom prst="rect">
            <a:avLst/>
          </a:prstGeom>
          <a:noFill/>
          <a:ln>
            <a:noFill/>
          </a:ln>
        </p:spPr>
      </p:pic>
      <p:sp>
        <p:nvSpPr>
          <p:cNvPr id="298" name="Google Shape;298;p8"/>
          <p:cNvSpPr/>
          <p:nvPr/>
        </p:nvSpPr>
        <p:spPr>
          <a:xfrm rot="-4176364">
            <a:off x="-4105129" y="6530238"/>
            <a:ext cx="7616557" cy="7815497"/>
          </a:xfrm>
          <a:custGeom>
            <a:avLst/>
            <a:gdLst/>
            <a:ahLst/>
            <a:cxnLst/>
            <a:rect l="l" t="t" r="r" b="b"/>
            <a:pathLst>
              <a:path w="7616557" h="7815497" extrusionOk="0">
                <a:moveTo>
                  <a:pt x="0" y="0"/>
                </a:moveTo>
                <a:lnTo>
                  <a:pt x="7616556" y="0"/>
                </a:lnTo>
                <a:lnTo>
                  <a:pt x="7616556" y="7815496"/>
                </a:lnTo>
                <a:lnTo>
                  <a:pt x="0" y="781549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8"/>
          <p:cNvSpPr txBox="1"/>
          <p:nvPr/>
        </p:nvSpPr>
        <p:spPr>
          <a:xfrm>
            <a:off x="3124200" y="9830537"/>
            <a:ext cx="2895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231F20"/>
                </a:solidFill>
                <a:latin typeface="Arial"/>
                <a:ea typeface="Arial"/>
                <a:cs typeface="Arial"/>
                <a:sym typeface="Arial"/>
              </a:rPr>
              <a:t>Source : google</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9"/>
          <p:cNvSpPr/>
          <p:nvPr/>
        </p:nvSpPr>
        <p:spPr>
          <a:xfrm rot="887923">
            <a:off x="13475833" y="-8844451"/>
            <a:ext cx="13977230" cy="14342307"/>
          </a:xfrm>
          <a:custGeom>
            <a:avLst/>
            <a:gdLst/>
            <a:ahLst/>
            <a:cxnLst/>
            <a:rect l="l" t="t" r="r" b="b"/>
            <a:pathLst>
              <a:path w="13977230" h="14342307" extrusionOk="0">
                <a:moveTo>
                  <a:pt x="0" y="0"/>
                </a:moveTo>
                <a:lnTo>
                  <a:pt x="13977230" y="0"/>
                </a:lnTo>
                <a:lnTo>
                  <a:pt x="13977230" y="14342307"/>
                </a:lnTo>
                <a:lnTo>
                  <a:pt x="0" y="1434230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05" name="Google Shape;305;p9"/>
          <p:cNvGrpSpPr/>
          <p:nvPr/>
        </p:nvGrpSpPr>
        <p:grpSpPr>
          <a:xfrm>
            <a:off x="4260093" y="4382869"/>
            <a:ext cx="2932415" cy="2403300"/>
            <a:chOff x="0" y="-19050"/>
            <a:chExt cx="1075555" cy="881486"/>
          </a:xfrm>
        </p:grpSpPr>
        <p:sp>
          <p:nvSpPr>
            <p:cNvPr id="306" name="Google Shape;306;p9"/>
            <p:cNvSpPr/>
            <p:nvPr/>
          </p:nvSpPr>
          <p:spPr>
            <a:xfrm>
              <a:off x="0" y="0"/>
              <a:ext cx="1075555" cy="862436"/>
            </a:xfrm>
            <a:custGeom>
              <a:avLst/>
              <a:gdLst/>
              <a:ahLst/>
              <a:cxnLst/>
              <a:rect l="l" t="t" r="r" b="b"/>
              <a:pathLst>
                <a:path w="1075555" h="862436" extrusionOk="0">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 name="Google Shape;307;p9"/>
            <p:cNvSpPr txBox="1"/>
            <p:nvPr/>
          </p:nvSpPr>
          <p:spPr>
            <a:xfrm>
              <a:off x="0" y="-19050"/>
              <a:ext cx="812800" cy="8318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08" name="Google Shape;308;p9"/>
          <p:cNvGrpSpPr/>
          <p:nvPr/>
        </p:nvGrpSpPr>
        <p:grpSpPr>
          <a:xfrm>
            <a:off x="9070732" y="5229980"/>
            <a:ext cx="2932415" cy="2403300"/>
            <a:chOff x="0" y="-19050"/>
            <a:chExt cx="1075555" cy="881486"/>
          </a:xfrm>
        </p:grpSpPr>
        <p:sp>
          <p:nvSpPr>
            <p:cNvPr id="309" name="Google Shape;309;p9"/>
            <p:cNvSpPr/>
            <p:nvPr/>
          </p:nvSpPr>
          <p:spPr>
            <a:xfrm>
              <a:off x="0" y="0"/>
              <a:ext cx="1075555" cy="862436"/>
            </a:xfrm>
            <a:custGeom>
              <a:avLst/>
              <a:gdLst/>
              <a:ahLst/>
              <a:cxnLst/>
              <a:rect l="l" t="t" r="r" b="b"/>
              <a:pathLst>
                <a:path w="1075555" h="862436" extrusionOk="0">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p9"/>
            <p:cNvSpPr txBox="1"/>
            <p:nvPr/>
          </p:nvSpPr>
          <p:spPr>
            <a:xfrm>
              <a:off x="0" y="-19050"/>
              <a:ext cx="812800" cy="8318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11" name="Google Shape;311;p9"/>
          <p:cNvGrpSpPr/>
          <p:nvPr/>
        </p:nvGrpSpPr>
        <p:grpSpPr>
          <a:xfrm>
            <a:off x="9070732" y="7690776"/>
            <a:ext cx="2932415" cy="2267969"/>
            <a:chOff x="0" y="-19050"/>
            <a:chExt cx="1075555" cy="831850"/>
          </a:xfrm>
        </p:grpSpPr>
        <p:sp>
          <p:nvSpPr>
            <p:cNvPr id="312" name="Google Shape;312;p9"/>
            <p:cNvSpPr/>
            <p:nvPr/>
          </p:nvSpPr>
          <p:spPr>
            <a:xfrm>
              <a:off x="0" y="0"/>
              <a:ext cx="1075555" cy="310705"/>
            </a:xfrm>
            <a:custGeom>
              <a:avLst/>
              <a:gdLst/>
              <a:ahLst/>
              <a:cxnLst/>
              <a:rect l="l" t="t" r="r" b="b"/>
              <a:pathLst>
                <a:path w="1075555" h="310705" extrusionOk="0">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3" name="Google Shape;313;p9"/>
            <p:cNvSpPr txBox="1"/>
            <p:nvPr/>
          </p:nvSpPr>
          <p:spPr>
            <a:xfrm>
              <a:off x="0" y="-19050"/>
              <a:ext cx="812800" cy="8318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14" name="Google Shape;314;p9"/>
          <p:cNvGrpSpPr/>
          <p:nvPr/>
        </p:nvGrpSpPr>
        <p:grpSpPr>
          <a:xfrm>
            <a:off x="13046312" y="3644600"/>
            <a:ext cx="2932415" cy="2403300"/>
            <a:chOff x="0" y="-19050"/>
            <a:chExt cx="1075555" cy="881486"/>
          </a:xfrm>
        </p:grpSpPr>
        <p:sp>
          <p:nvSpPr>
            <p:cNvPr id="315" name="Google Shape;315;p9"/>
            <p:cNvSpPr/>
            <p:nvPr/>
          </p:nvSpPr>
          <p:spPr>
            <a:xfrm>
              <a:off x="0" y="0"/>
              <a:ext cx="1075555" cy="862436"/>
            </a:xfrm>
            <a:custGeom>
              <a:avLst/>
              <a:gdLst/>
              <a:ahLst/>
              <a:cxnLst/>
              <a:rect l="l" t="t" r="r" b="b"/>
              <a:pathLst>
                <a:path w="1075555" h="862436" extrusionOk="0">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Google Shape;316;p9"/>
            <p:cNvSpPr txBox="1"/>
            <p:nvPr/>
          </p:nvSpPr>
          <p:spPr>
            <a:xfrm>
              <a:off x="0" y="-19050"/>
              <a:ext cx="812800" cy="8318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17" name="Google Shape;317;p9"/>
          <p:cNvGrpSpPr/>
          <p:nvPr/>
        </p:nvGrpSpPr>
        <p:grpSpPr>
          <a:xfrm>
            <a:off x="13046312" y="6105396"/>
            <a:ext cx="2932415" cy="2267969"/>
            <a:chOff x="0" y="-19050"/>
            <a:chExt cx="1075555" cy="831850"/>
          </a:xfrm>
        </p:grpSpPr>
        <p:sp>
          <p:nvSpPr>
            <p:cNvPr id="318" name="Google Shape;318;p9"/>
            <p:cNvSpPr/>
            <p:nvPr/>
          </p:nvSpPr>
          <p:spPr>
            <a:xfrm>
              <a:off x="0" y="0"/>
              <a:ext cx="1075555" cy="310705"/>
            </a:xfrm>
            <a:custGeom>
              <a:avLst/>
              <a:gdLst/>
              <a:ahLst/>
              <a:cxnLst/>
              <a:rect l="l" t="t" r="r" b="b"/>
              <a:pathLst>
                <a:path w="1075555" h="310705" extrusionOk="0">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9" name="Google Shape;319;p9"/>
            <p:cNvSpPr txBox="1"/>
            <p:nvPr/>
          </p:nvSpPr>
          <p:spPr>
            <a:xfrm>
              <a:off x="0" y="-19050"/>
              <a:ext cx="812800" cy="831850"/>
            </a:xfrm>
            <a:prstGeom prst="rect">
              <a:avLst/>
            </a:prstGeom>
            <a:noFill/>
            <a:ln>
              <a:noFill/>
            </a:ln>
          </p:spPr>
          <p:txBody>
            <a:bodyPr spcFirstLastPara="1" wrap="square" lIns="50800" tIns="50800" rIns="50800" bIns="50800" anchor="ctr" anchorCtr="0">
              <a:noAutofit/>
            </a:bodyPr>
            <a:lstStyle/>
            <a:p>
              <a:pPr marL="0" marR="0" lvl="0" indent="0" algn="ctr" rtl="0">
                <a:lnSpc>
                  <a:spcPct val="158833"/>
                </a:lnSpc>
                <a:spcBef>
                  <a:spcPts val="0"/>
                </a:spcBef>
                <a:spcAft>
                  <a:spcPts val="0"/>
                </a:spcAft>
                <a:buNone/>
              </a:pPr>
              <a:endParaRPr sz="1800">
                <a:solidFill>
                  <a:schemeClr val="dk1"/>
                </a:solidFill>
                <a:latin typeface="Calibri"/>
                <a:ea typeface="Calibri"/>
                <a:cs typeface="Calibri"/>
                <a:sym typeface="Calibri"/>
              </a:endParaRPr>
            </a:p>
          </p:txBody>
        </p:sp>
      </p:grpSp>
      <p:sp>
        <p:nvSpPr>
          <p:cNvPr id="320" name="Google Shape;320;p9"/>
          <p:cNvSpPr txBox="1"/>
          <p:nvPr/>
        </p:nvSpPr>
        <p:spPr>
          <a:xfrm>
            <a:off x="81633" y="967895"/>
            <a:ext cx="18282567" cy="1891480"/>
          </a:xfrm>
          <a:prstGeom prst="rect">
            <a:avLst/>
          </a:prstGeom>
          <a:noFill/>
          <a:ln>
            <a:noFill/>
          </a:ln>
        </p:spPr>
        <p:txBody>
          <a:bodyPr spcFirstLastPara="1" wrap="square" lIns="0" tIns="0" rIns="0" bIns="0" anchor="t" anchorCtr="0">
            <a:spAutoFit/>
          </a:bodyPr>
          <a:lstStyle/>
          <a:p>
            <a:pPr marL="0" marR="0" lvl="0" indent="0" algn="ctr" rtl="0">
              <a:lnSpc>
                <a:spcPct val="138000"/>
              </a:lnSpc>
              <a:spcBef>
                <a:spcPts val="0"/>
              </a:spcBef>
              <a:spcAft>
                <a:spcPts val="0"/>
              </a:spcAft>
              <a:buNone/>
            </a:pPr>
            <a:r>
              <a:rPr lang="en-US" sz="5600" b="1">
                <a:solidFill>
                  <a:srgbClr val="0097B2"/>
                </a:solidFill>
                <a:latin typeface="Arial"/>
                <a:ea typeface="Arial"/>
                <a:cs typeface="Arial"/>
                <a:sym typeface="Arial"/>
              </a:rPr>
              <a:t>03.HUBUNGAN ANTARA MACHINE LEARNING DAN ARTIFICIAL INTELLIGENCE</a:t>
            </a:r>
            <a:endParaRPr/>
          </a:p>
        </p:txBody>
      </p:sp>
      <p:sp>
        <p:nvSpPr>
          <p:cNvPr id="321" name="Google Shape;321;p9"/>
          <p:cNvSpPr/>
          <p:nvPr/>
        </p:nvSpPr>
        <p:spPr>
          <a:xfrm rot="887923">
            <a:off x="-3995731" y="5623888"/>
            <a:ext cx="13977230" cy="14342307"/>
          </a:xfrm>
          <a:custGeom>
            <a:avLst/>
            <a:gdLst/>
            <a:ahLst/>
            <a:cxnLst/>
            <a:rect l="l" t="t" r="r" b="b"/>
            <a:pathLst>
              <a:path w="13977230" h="14342307" extrusionOk="0">
                <a:moveTo>
                  <a:pt x="0" y="0"/>
                </a:moveTo>
                <a:lnTo>
                  <a:pt x="13977230" y="0"/>
                </a:lnTo>
                <a:lnTo>
                  <a:pt x="13977230" y="14342307"/>
                </a:lnTo>
                <a:lnTo>
                  <a:pt x="0" y="1434230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 name="Google Shape;322;p9"/>
          <p:cNvSpPr/>
          <p:nvPr/>
        </p:nvSpPr>
        <p:spPr>
          <a:xfrm>
            <a:off x="15985057" y="9505950"/>
            <a:ext cx="2095350" cy="622942"/>
          </a:xfrm>
          <a:custGeom>
            <a:avLst/>
            <a:gdLst/>
            <a:ahLst/>
            <a:cxnLst/>
            <a:rect l="l" t="t" r="r" b="b"/>
            <a:pathLst>
              <a:path w="2095350" h="622942" extrusionOk="0">
                <a:moveTo>
                  <a:pt x="0" y="0"/>
                </a:moveTo>
                <a:lnTo>
                  <a:pt x="2095349" y="0"/>
                </a:lnTo>
                <a:lnTo>
                  <a:pt x="2095349" y="622942"/>
                </a:lnTo>
                <a:lnTo>
                  <a:pt x="0" y="622942"/>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23" name="Google Shape;323;p9"/>
          <p:cNvPicPr preferRelativeResize="0"/>
          <p:nvPr/>
        </p:nvPicPr>
        <p:blipFill rotWithShape="1">
          <a:blip r:embed="rId5">
            <a:alphaModFix/>
          </a:blip>
          <a:srcRect/>
          <a:stretch/>
        </p:blipFill>
        <p:spPr>
          <a:xfrm>
            <a:off x="5501341" y="3234579"/>
            <a:ext cx="10585541" cy="6519280"/>
          </a:xfrm>
          <a:prstGeom prst="rect">
            <a:avLst/>
          </a:prstGeom>
          <a:noFill/>
          <a:ln>
            <a:noFill/>
          </a:ln>
        </p:spPr>
      </p:pic>
      <p:sp>
        <p:nvSpPr>
          <p:cNvPr id="324" name="Google Shape;324;p9"/>
          <p:cNvSpPr txBox="1"/>
          <p:nvPr/>
        </p:nvSpPr>
        <p:spPr>
          <a:xfrm>
            <a:off x="457200" y="9817421"/>
            <a:ext cx="2895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231F20"/>
                </a:solidFill>
                <a:latin typeface="Arial"/>
                <a:ea typeface="Arial"/>
                <a:cs typeface="Arial"/>
                <a:sym typeface="Arial"/>
              </a:rPr>
              <a:t>Source : google</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1095</Words>
  <Application>Microsoft Office PowerPoint</Application>
  <PresentationFormat>Kustom</PresentationFormat>
  <Paragraphs>152</Paragraphs>
  <Slides>19</Slides>
  <Notes>18</Notes>
  <HiddenSlides>0</HiddenSlides>
  <MMClips>0</MMClips>
  <ScaleCrop>false</ScaleCrop>
  <HeadingPairs>
    <vt:vector size="6" baseType="variant">
      <vt:variant>
        <vt:lpstr>Font Dipakai</vt:lpstr>
      </vt:variant>
      <vt:variant>
        <vt:i4>6</vt:i4>
      </vt:variant>
      <vt:variant>
        <vt:lpstr>Tema</vt:lpstr>
      </vt:variant>
      <vt:variant>
        <vt:i4>1</vt:i4>
      </vt:variant>
      <vt:variant>
        <vt:lpstr>Judul Slide</vt:lpstr>
      </vt:variant>
      <vt:variant>
        <vt:i4>19</vt:i4>
      </vt:variant>
    </vt:vector>
  </HeadingPairs>
  <TitlesOfParts>
    <vt:vector size="26" baseType="lpstr">
      <vt:lpstr>Cambria Math</vt:lpstr>
      <vt:lpstr>Arial</vt:lpstr>
      <vt:lpstr>Calibri</vt:lpstr>
      <vt:lpstr>Trebuchet MS</vt:lpstr>
      <vt:lpstr>Roboto Mono</vt:lpstr>
      <vt:lpstr>DM Sans</vt:lpstr>
      <vt:lpstr>Office Theme</vt:lpstr>
      <vt:lpstr>Presentasi PowerPoint</vt:lpstr>
      <vt:lpstr>Introduction</vt:lpstr>
      <vt:lpstr>My Career Journey</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ACER</dc:creator>
  <cp:lastModifiedBy>20222007@mahasiswa.itb.ac.id Liwa4321six</cp:lastModifiedBy>
  <cp:revision>2</cp:revision>
  <dcterms:created xsi:type="dcterms:W3CDTF">2006-08-16T00:00:00Z</dcterms:created>
  <dcterms:modified xsi:type="dcterms:W3CDTF">2024-05-14T12:12:15Z</dcterms:modified>
</cp:coreProperties>
</file>