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3" r:id="rId4"/>
    <p:sldId id="267" r:id="rId5"/>
    <p:sldId id="269" r:id="rId6"/>
    <p:sldId id="270" r:id="rId7"/>
    <p:sldId id="256" r:id="rId8"/>
    <p:sldId id="257" r:id="rId9"/>
    <p:sldId id="258" r:id="rId10"/>
    <p:sldId id="287" r:id="rId11"/>
    <p:sldId id="259" r:id="rId12"/>
    <p:sldId id="260" r:id="rId13"/>
    <p:sldId id="261" r:id="rId14"/>
    <p:sldId id="262" r:id="rId15"/>
    <p:sldId id="263" r:id="rId16"/>
    <p:sldId id="264" r:id="rId17"/>
    <p:sldId id="286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5" r:id="rId30"/>
    <p:sldId id="266" r:id="rId31"/>
    <p:sldId id="285" r:id="rId32"/>
    <p:sldId id="27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46767-94E4-420E-97A2-BE35B83B82A5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3071-49F2-45E5-A278-DF347F224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RUNTIME DEFENSE AGAINST CODE INJECTION ATTACKS USING REPLICATED EXECUTION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Overview(cont.)</a:t>
            </a:r>
            <a:endParaRPr lang="en-US" dirty="0"/>
          </a:p>
        </p:txBody>
      </p:sp>
      <p:pic>
        <p:nvPicPr>
          <p:cNvPr id="6" name="Content Placeholder 5" descr="11281420_841402085951922_1980886729_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95400"/>
            <a:ext cx="6781799" cy="5562600"/>
          </a:xfrm>
        </p:spPr>
      </p:pic>
      <p:pic>
        <p:nvPicPr>
          <p:cNvPr id="1026" name="Picture 2" descr="C:\Users\lenovo\Desktop\11281420_841402085951922_1980886729_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877800"/>
            <a:ext cx="7981950" cy="10696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C</a:t>
            </a:r>
            <a:r>
              <a:rPr lang="en-US" dirty="0" smtClean="0"/>
              <a:t>all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must act as if only one variant is running on the host OS conventionally</a:t>
            </a:r>
          </a:p>
          <a:p>
            <a:r>
              <a:rPr lang="en-US" dirty="0" smtClean="0"/>
              <a:t>Multi-variant monitor is responsible for this property</a:t>
            </a:r>
          </a:p>
          <a:p>
            <a:r>
              <a:rPr lang="en-US" dirty="0" smtClean="0"/>
              <a:t>System calls are examined to study their effects and results</a:t>
            </a:r>
          </a:p>
          <a:p>
            <a:r>
              <a:rPr lang="en-US" dirty="0" smtClean="0"/>
              <a:t>System calls need to be classified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Execution(cont.)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Following categories have been considered:</a:t>
            </a:r>
          </a:p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calls like </a:t>
            </a:r>
            <a:r>
              <a:rPr lang="en-US" i="1" dirty="0"/>
              <a:t>write</a:t>
            </a:r>
            <a:r>
              <a:rPr lang="en-US" dirty="0"/>
              <a:t>, </a:t>
            </a:r>
            <a:r>
              <a:rPr lang="en-US" i="1" dirty="0" err="1"/>
              <a:t>mkdir</a:t>
            </a:r>
            <a:r>
              <a:rPr lang="en-US" dirty="0"/>
              <a:t>, </a:t>
            </a:r>
            <a:r>
              <a:rPr lang="en-US" i="1" dirty="0" err="1"/>
              <a:t>rmdir</a:t>
            </a:r>
            <a:r>
              <a:rPr lang="en-US" dirty="0"/>
              <a:t>, </a:t>
            </a:r>
            <a:r>
              <a:rPr lang="en-US" i="1" dirty="0" err="1"/>
              <a:t>chmod</a:t>
            </a:r>
            <a:r>
              <a:rPr lang="en-US" dirty="0"/>
              <a:t>, </a:t>
            </a:r>
            <a:r>
              <a:rPr lang="en-US" i="1" dirty="0"/>
              <a:t>create</a:t>
            </a:r>
            <a:r>
              <a:rPr lang="en-US" dirty="0"/>
              <a:t> are </a:t>
            </a:r>
            <a:r>
              <a:rPr lang="en-US" dirty="0" smtClean="0"/>
              <a:t>executed only by the monitor and return </a:t>
            </a:r>
            <a:r>
              <a:rPr lang="en-US" dirty="0"/>
              <a:t>value </a:t>
            </a:r>
            <a:r>
              <a:rPr lang="en-US" dirty="0" smtClean="0"/>
              <a:t>is passed to </a:t>
            </a:r>
            <a:r>
              <a:rPr lang="en-US" dirty="0"/>
              <a:t>variants</a:t>
            </a:r>
            <a:r>
              <a:rPr lang="en-US" dirty="0" smtClean="0"/>
              <a:t>.</a:t>
            </a:r>
          </a:p>
          <a:p>
            <a:r>
              <a:rPr lang="en-US" dirty="0"/>
              <a:t>In case of calls like </a:t>
            </a:r>
            <a:r>
              <a:rPr lang="en-US" i="1" dirty="0" err="1"/>
              <a:t>chdir</a:t>
            </a:r>
            <a:r>
              <a:rPr lang="en-US" dirty="0"/>
              <a:t>, the monitor as well as variants have </a:t>
            </a:r>
            <a:r>
              <a:rPr lang="en-US" dirty="0" smtClean="0"/>
              <a:t>to execute them.</a:t>
            </a:r>
          </a:p>
          <a:p>
            <a:r>
              <a:rPr lang="en-US" dirty="0"/>
              <a:t>Calls like </a:t>
            </a:r>
            <a:r>
              <a:rPr lang="en-US" i="1" dirty="0" err="1"/>
              <a:t>getppid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executed only by the </a:t>
            </a:r>
            <a:r>
              <a:rPr lang="en-US" dirty="0" smtClean="0"/>
              <a:t>variants</a:t>
            </a:r>
          </a:p>
          <a:p>
            <a:r>
              <a:rPr lang="en-US" dirty="0"/>
              <a:t>For system calls like </a:t>
            </a:r>
            <a:r>
              <a:rPr lang="en-US" i="1" dirty="0" err="1"/>
              <a:t>getpid</a:t>
            </a:r>
            <a:r>
              <a:rPr lang="en-US" dirty="0"/>
              <a:t>, the call has to be executed by one </a:t>
            </a:r>
            <a:r>
              <a:rPr lang="en-US" dirty="0" smtClean="0"/>
              <a:t>of the </a:t>
            </a:r>
            <a:r>
              <a:rPr lang="en-US" dirty="0"/>
              <a:t>variants and the monitor must pass the result to each of </a:t>
            </a:r>
            <a:r>
              <a:rPr lang="en-US" dirty="0" smtClean="0"/>
              <a:t>the remaining </a:t>
            </a:r>
            <a:r>
              <a:rPr lang="en-US" dirty="0"/>
              <a:t>variants.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ptrace</a:t>
            </a:r>
            <a:r>
              <a:rPr lang="en-US" i="1" dirty="0"/>
              <a:t> </a:t>
            </a:r>
            <a:r>
              <a:rPr lang="en-US" i="1" dirty="0" smtClean="0"/>
              <a:t>is </a:t>
            </a:r>
            <a:r>
              <a:rPr lang="en-US" dirty="0" smtClean="0"/>
              <a:t>used to implement monitoring mechanism.</a:t>
            </a:r>
          </a:p>
          <a:p>
            <a:r>
              <a:rPr lang="en-US" dirty="0" smtClean="0"/>
              <a:t>A traced process is paused on certain events, depending on the first argument of </a:t>
            </a:r>
            <a:r>
              <a:rPr lang="en-US" i="1" dirty="0" err="1" smtClean="0"/>
              <a:t>ptrace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PTRACE_SYSCALL is passed as the first argument in our case which causes the variants to be paused at system calls.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System Calls(cont.)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Monitor is notified twice per system call 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At the beginning of call</a:t>
            </a:r>
          </a:p>
          <a:p>
            <a:pPr marL="514350" indent="-514350"/>
            <a:r>
              <a:rPr lang="en-US" dirty="0" smtClean="0"/>
              <a:t>Monitor checks system call and its arguments</a:t>
            </a:r>
          </a:p>
          <a:p>
            <a:pPr marL="514350" indent="-514350"/>
            <a:r>
              <a:rPr lang="en-US" dirty="0" smtClean="0"/>
              <a:t>Alarm is raised in case of any mismatch</a:t>
            </a:r>
          </a:p>
          <a:p>
            <a:pPr marL="514350" indent="-514350"/>
            <a:r>
              <a:rPr lang="en-US" dirty="0" smtClean="0"/>
              <a:t>Call is executed if there is no mismatch</a:t>
            </a:r>
          </a:p>
          <a:p>
            <a:pPr marL="514350" indent="-514350"/>
            <a:r>
              <a:rPr lang="en-US" dirty="0" smtClean="0"/>
              <a:t>If it is to be executed only by the monitor, variants skip this call</a:t>
            </a:r>
          </a:p>
          <a:p>
            <a:pPr marL="514350" indent="-514350"/>
            <a:r>
              <a:rPr lang="en-US" dirty="0" smtClean="0"/>
              <a:t>In our implementation, this is done by placing the system call number corresponding to </a:t>
            </a:r>
            <a:r>
              <a:rPr lang="en-US" i="1" dirty="0" err="1" smtClean="0"/>
              <a:t>getppid</a:t>
            </a:r>
            <a:r>
              <a:rPr lang="en-US" i="1" dirty="0" smtClean="0"/>
              <a:t> </a:t>
            </a:r>
            <a:r>
              <a:rPr lang="en-US" dirty="0" smtClean="0"/>
              <a:t>in RAX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System Calls(cont.)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i="1" dirty="0" smtClean="0"/>
              <a:t>2. </a:t>
            </a:r>
            <a:r>
              <a:rPr lang="en-US" i="1" dirty="0"/>
              <a:t>When the kernel has </a:t>
            </a:r>
            <a:r>
              <a:rPr lang="en-US" i="1" dirty="0" smtClean="0"/>
              <a:t>finished </a:t>
            </a:r>
            <a:r>
              <a:rPr lang="en-US" i="1" dirty="0"/>
              <a:t>executing the system call </a:t>
            </a:r>
            <a:r>
              <a:rPr lang="en-US" i="1" dirty="0" smtClean="0"/>
              <a:t>handler</a:t>
            </a:r>
          </a:p>
          <a:p>
            <a:pPr marL="514350" indent="-514350"/>
            <a:r>
              <a:rPr lang="en-US" dirty="0" smtClean="0"/>
              <a:t>Variants execute the call</a:t>
            </a:r>
            <a:r>
              <a:rPr lang="en-US" i="1" dirty="0" smtClean="0"/>
              <a:t> </a:t>
            </a:r>
            <a:r>
              <a:rPr lang="en-US" dirty="0" smtClean="0"/>
              <a:t>and control reaches the monitor for the second time</a:t>
            </a:r>
          </a:p>
          <a:p>
            <a:pPr marL="514350" indent="-514350"/>
            <a:r>
              <a:rPr lang="en-US" dirty="0" smtClean="0"/>
              <a:t>In case of calls to be executed only by monitor, the return value is passed to the variants by placing it in RAX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Monitor-Variant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monitor </a:t>
            </a:r>
            <a:r>
              <a:rPr lang="en-US" dirty="0" smtClean="0"/>
              <a:t>creates and executes </a:t>
            </a:r>
            <a:r>
              <a:rPr lang="en-US" dirty="0"/>
              <a:t>the variants as its own children and </a:t>
            </a:r>
            <a:r>
              <a:rPr lang="en-US" dirty="0" smtClean="0"/>
              <a:t>then traces </a:t>
            </a:r>
            <a:r>
              <a:rPr lang="en-US" dirty="0"/>
              <a:t>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register </a:t>
            </a:r>
            <a:r>
              <a:rPr lang="en-US" dirty="0"/>
              <a:t>values of the children are obtained using </a:t>
            </a:r>
            <a:r>
              <a:rPr lang="en-US" i="1" dirty="0" err="1"/>
              <a:t>ptrace</a:t>
            </a:r>
            <a:r>
              <a:rPr lang="en-US" dirty="0"/>
              <a:t> with </a:t>
            </a:r>
            <a:r>
              <a:rPr lang="en-US" dirty="0" smtClean="0"/>
              <a:t>GET_REGS as argument</a:t>
            </a:r>
          </a:p>
          <a:p>
            <a:r>
              <a:rPr lang="en-US" dirty="0" smtClean="0"/>
              <a:t>SET_REGS is passed to set the register values</a:t>
            </a:r>
          </a:p>
          <a:p>
            <a:r>
              <a:rPr lang="en-US" dirty="0" smtClean="0"/>
              <a:t>Monitor may need to access a variant’s memory space</a:t>
            </a:r>
          </a:p>
          <a:p>
            <a:r>
              <a:rPr lang="en-US" i="1" dirty="0" err="1"/>
              <a:t>p</a:t>
            </a:r>
            <a:r>
              <a:rPr lang="en-US" i="1" dirty="0" err="1" smtClean="0"/>
              <a:t>trace</a:t>
            </a:r>
            <a:r>
              <a:rPr lang="en-US" i="1" dirty="0" smtClean="0"/>
              <a:t> </a:t>
            </a:r>
            <a:r>
              <a:rPr lang="en-US" dirty="0" smtClean="0"/>
              <a:t>with PEEK_DATA as argument is currently used to read from process’ memory space</a:t>
            </a:r>
          </a:p>
          <a:p>
            <a:r>
              <a:rPr lang="en-US" dirty="0" smtClean="0"/>
              <a:t>The method has problem with efficiency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List for</a:t>
            </a:r>
            <a:r>
              <a:rPr lang="en-US" i="1" dirty="0" smtClean="0"/>
              <a:t>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text </a:t>
            </a:r>
            <a:r>
              <a:rPr lang="en-US" dirty="0" smtClean="0"/>
              <a:t>file </a:t>
            </a:r>
            <a:r>
              <a:rPr lang="en-US" dirty="0" smtClean="0"/>
              <a:t>which contains the names of </a:t>
            </a:r>
            <a:r>
              <a:rPr lang="en-US" dirty="0" smtClean="0"/>
              <a:t>executables (with complete path), </a:t>
            </a:r>
            <a:r>
              <a:rPr lang="en-US" dirty="0" smtClean="0"/>
              <a:t>which have the permission to be executed by user variant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attempt to run an executable from outside the list raises an alarm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place at compilation step</a:t>
            </a:r>
          </a:p>
          <a:p>
            <a:r>
              <a:rPr lang="en-US" smtClean="0"/>
              <a:t>Two </a:t>
            </a:r>
            <a:r>
              <a:rPr lang="en-US" dirty="0" smtClean="0"/>
              <a:t>executables</a:t>
            </a:r>
            <a:r>
              <a:rPr lang="en-US" i="1" dirty="0" smtClean="0"/>
              <a:t>(variants) </a:t>
            </a:r>
            <a:r>
              <a:rPr lang="en-US" dirty="0" smtClean="0"/>
              <a:t>are obtained from the source code after compilation</a:t>
            </a:r>
          </a:p>
          <a:p>
            <a:r>
              <a:rPr lang="en-US" dirty="0" smtClean="0"/>
              <a:t>They are passed on to the monitor for execution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Variants are executed by enabling address space randomization</a:t>
            </a:r>
          </a:p>
          <a:p>
            <a:r>
              <a:rPr lang="en-US" dirty="0" smtClean="0"/>
              <a:t>During execution, these variants differ in the positions of the stack, heap and libraries in their address spaces.</a:t>
            </a:r>
          </a:p>
          <a:p>
            <a:r>
              <a:rPr lang="en-US" dirty="0" smtClean="0"/>
              <a:t>Output of the source code is produced under normal circumstances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have to develop an Intrusion Detection System (IDS)</a:t>
            </a:r>
          </a:p>
          <a:p>
            <a:r>
              <a:rPr lang="en-US" dirty="0" smtClean="0"/>
              <a:t>IDS – An application that monitors a process in its execution</a:t>
            </a:r>
          </a:p>
          <a:p>
            <a:r>
              <a:rPr lang="en-US" dirty="0" smtClean="0"/>
              <a:t>It raises an alarm in case of any malicious activity trying to take over the process</a:t>
            </a:r>
          </a:p>
          <a:p>
            <a:r>
              <a:rPr lang="en-US" dirty="0" smtClean="0"/>
              <a:t>Our technique – Multi-Variant Execution</a:t>
            </a:r>
          </a:p>
          <a:p>
            <a:r>
              <a:rPr lang="en-US" i="1" dirty="0" smtClean="0"/>
              <a:t>variants</a:t>
            </a:r>
            <a:r>
              <a:rPr lang="en-US" dirty="0" smtClean="0"/>
              <a:t> – slightly different versions of the process</a:t>
            </a:r>
          </a:p>
          <a:p>
            <a:r>
              <a:rPr lang="en-US" dirty="0" smtClean="0"/>
              <a:t>They are generated from the source code at the compilation step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 and its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attacker attempts to corrupt the return address of a function and set the same to a value  of his choice</a:t>
            </a:r>
          </a:p>
          <a:p>
            <a:r>
              <a:rPr lang="en-US" dirty="0" smtClean="0"/>
              <a:t>Attack can be successful under conventional execution environment, once he gets the knowledge about the process’ address space</a:t>
            </a:r>
          </a:p>
          <a:p>
            <a:r>
              <a:rPr lang="en-US" dirty="0" smtClean="0"/>
              <a:t>In our environment, two variants have to be dealt with</a:t>
            </a:r>
          </a:p>
          <a:p>
            <a:r>
              <a:rPr lang="en-US" dirty="0" smtClean="0"/>
              <a:t>Successful attack can be launched through input only on one of the variants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Overflow and its Detection(cont.)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address used in corruption points to a different location in the other variant</a:t>
            </a:r>
          </a:p>
          <a:p>
            <a:r>
              <a:rPr lang="en-US" dirty="0" smtClean="0"/>
              <a:t>Results in system call mismatch(by name or arguments)</a:t>
            </a:r>
          </a:p>
          <a:p>
            <a:r>
              <a:rPr lang="en-US" dirty="0" smtClean="0"/>
              <a:t>Leads to divergence among the </a:t>
            </a:r>
            <a:r>
              <a:rPr lang="en-US" dirty="0" err="1" smtClean="0"/>
              <a:t>behaviour</a:t>
            </a:r>
            <a:r>
              <a:rPr lang="en-US" dirty="0" smtClean="0"/>
              <a:t> of variants</a:t>
            </a:r>
          </a:p>
          <a:p>
            <a:r>
              <a:rPr lang="en-US" dirty="0" smtClean="0"/>
              <a:t>Detected by monitor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OVERHEAD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analysis on the overhead generated as a result of multi-variant execution</a:t>
            </a:r>
          </a:p>
          <a:p>
            <a:r>
              <a:rPr lang="en-US" i="1" dirty="0" smtClean="0"/>
              <a:t>Write</a:t>
            </a:r>
            <a:r>
              <a:rPr lang="en-US" dirty="0" smtClean="0"/>
              <a:t> system calls taken into account</a:t>
            </a:r>
          </a:p>
          <a:p>
            <a:r>
              <a:rPr lang="en-US" dirty="0" smtClean="0"/>
              <a:t>Involved comparison of overall CPU times in two environments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Monitored Environment</a:t>
            </a:r>
          </a:p>
          <a:p>
            <a:pPr marL="514350" indent="-514350"/>
            <a:r>
              <a:rPr lang="en-US" dirty="0" smtClean="0"/>
              <a:t>Obtained plots of CPU times against number of system calls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Results(cont.)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Results(cont.)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15442"/>
            <a:ext cx="8229600" cy="461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 implies CPU time per system call in microseconds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 execution – 0.070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Multi-variant execution – 0.096</a:t>
            </a:r>
          </a:p>
          <a:p>
            <a:r>
              <a:rPr lang="en-US" dirty="0" smtClean="0"/>
              <a:t>Comparison of slopes gave details on the additional overhead in multi-variant execution</a:t>
            </a:r>
          </a:p>
          <a:p>
            <a:r>
              <a:rPr lang="en-US" dirty="0" smtClean="0"/>
              <a:t>Additional overhead of 37%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waiting time encountered by the monitor while it waits for a system call to be invoked by both the variants</a:t>
            </a:r>
          </a:p>
          <a:p>
            <a:r>
              <a:rPr lang="en-US" dirty="0" smtClean="0"/>
              <a:t>Monitor-variant communication – writing the output string to monitor memory in our case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AND 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Variant Generation : with reversed stack growth</a:t>
            </a:r>
          </a:p>
          <a:p>
            <a:r>
              <a:rPr lang="en-US" dirty="0" smtClean="0"/>
              <a:t>Shared memory in monitor – variant communication</a:t>
            </a:r>
          </a:p>
          <a:p>
            <a:r>
              <a:rPr lang="en-US" dirty="0" smtClean="0"/>
              <a:t>Wide study on system calls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Communication Efficiency: Implementing shared memory</a:t>
            </a:r>
          </a:p>
          <a:p>
            <a:r>
              <a:rPr lang="en-US" dirty="0" smtClean="0"/>
              <a:t>Demonstration in Real World Scenarios : Client-server architecture </a:t>
            </a:r>
          </a:p>
          <a:p>
            <a:r>
              <a:rPr lang="en-US" dirty="0" smtClean="0"/>
              <a:t>Increasing Number of Variants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SPECIFICATION(cont.)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Variants are expected to have identical </a:t>
            </a:r>
            <a:r>
              <a:rPr lang="en-US" dirty="0" err="1" smtClean="0"/>
              <a:t>behaviour</a:t>
            </a:r>
            <a:r>
              <a:rPr lang="en-US" dirty="0" smtClean="0"/>
              <a:t> under normal execution</a:t>
            </a:r>
          </a:p>
          <a:p>
            <a:r>
              <a:rPr lang="en-US" dirty="0" smtClean="0"/>
              <a:t>Notable differences in their execution </a:t>
            </a:r>
            <a:r>
              <a:rPr lang="en-US" dirty="0" err="1" smtClean="0"/>
              <a:t>behaviour</a:t>
            </a:r>
            <a:r>
              <a:rPr lang="en-US" dirty="0" smtClean="0"/>
              <a:t> in case of an attack</a:t>
            </a:r>
          </a:p>
          <a:p>
            <a:r>
              <a:rPr lang="en-US" dirty="0" smtClean="0"/>
              <a:t>Multi-Variant Monitor : A user process which spawns and monitors the variants</a:t>
            </a:r>
          </a:p>
          <a:p>
            <a:r>
              <a:rPr lang="en-US" dirty="0" smtClean="0"/>
              <a:t>It compares the </a:t>
            </a:r>
            <a:r>
              <a:rPr lang="en-US" dirty="0" err="1" smtClean="0"/>
              <a:t>behaviour</a:t>
            </a:r>
            <a:r>
              <a:rPr lang="en-US" dirty="0" smtClean="0"/>
              <a:t> of variants at certain execution points (</a:t>
            </a:r>
            <a:r>
              <a:rPr lang="en-US" i="1" dirty="0" smtClean="0"/>
              <a:t>synchronization points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Comparison takes place at the level of system call</a:t>
            </a:r>
          </a:p>
          <a:p>
            <a:r>
              <a:rPr lang="en-US" dirty="0" err="1" smtClean="0"/>
              <a:t>Behaviour</a:t>
            </a:r>
            <a:r>
              <a:rPr lang="en-US" dirty="0" smtClean="0"/>
              <a:t> – certain parameters associated with a system call</a:t>
            </a:r>
          </a:p>
          <a:p>
            <a:r>
              <a:rPr lang="en-US" dirty="0" smtClean="0"/>
              <a:t>Alarm to be raised by the monitor in case of any discrepancy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version of the monitoring mechanism has been successfully </a:t>
            </a:r>
            <a:r>
              <a:rPr lang="en-US" dirty="0" smtClean="0"/>
              <a:t>implemented</a:t>
            </a:r>
          </a:p>
          <a:p>
            <a:r>
              <a:rPr lang="en-US" dirty="0"/>
              <a:t>The current version is able to execute </a:t>
            </a:r>
            <a:r>
              <a:rPr lang="en-US" dirty="0" smtClean="0"/>
              <a:t>the two generated variants </a:t>
            </a:r>
            <a:r>
              <a:rPr lang="en-US" dirty="0"/>
              <a:t>in the </a:t>
            </a:r>
            <a:r>
              <a:rPr lang="en-US" dirty="0" smtClean="0"/>
              <a:t>directory </a:t>
            </a:r>
            <a:r>
              <a:rPr lang="en-US" dirty="0"/>
              <a:t>given as input as if only one process is running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Stack overflow attack successfully detected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monitor may be tested against a client-server architecture</a:t>
            </a:r>
          </a:p>
          <a:p>
            <a:r>
              <a:rPr lang="en-US" dirty="0" smtClean="0"/>
              <a:t>Statistical analysis on overhead has been carried out with an explanation of results</a:t>
            </a:r>
          </a:p>
          <a:p>
            <a:r>
              <a:rPr lang="en-US" dirty="0" smtClean="0"/>
              <a:t>Reduction of overhead in future results in improved performance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vulnerabilities have </a:t>
            </a:r>
            <a:r>
              <a:rPr lang="en-US" dirty="0" smtClean="0"/>
              <a:t>always been </a:t>
            </a:r>
            <a:r>
              <a:rPr lang="en-US" dirty="0"/>
              <a:t>a major </a:t>
            </a:r>
            <a:r>
              <a:rPr lang="en-US" dirty="0" smtClean="0"/>
              <a:t>threat. </a:t>
            </a:r>
          </a:p>
          <a:p>
            <a:r>
              <a:rPr lang="en-US" dirty="0" smtClean="0"/>
              <a:t>There </a:t>
            </a:r>
            <a:r>
              <a:rPr lang="en-US" dirty="0"/>
              <a:t>are still many software packages written in C and C++. </a:t>
            </a:r>
            <a:endParaRPr lang="en-US" dirty="0" smtClean="0"/>
          </a:p>
          <a:p>
            <a:r>
              <a:rPr lang="en-US" dirty="0" smtClean="0"/>
              <a:t>High performance </a:t>
            </a:r>
            <a:r>
              <a:rPr lang="en-US" dirty="0"/>
              <a:t>and low-level programming provisions have </a:t>
            </a:r>
            <a:r>
              <a:rPr lang="en-US" dirty="0" smtClean="0"/>
              <a:t>made use of </a:t>
            </a:r>
            <a:r>
              <a:rPr lang="en-US" dirty="0"/>
              <a:t>C/C++ </a:t>
            </a:r>
            <a:r>
              <a:rPr lang="en-US" dirty="0" smtClean="0"/>
              <a:t>inevitable </a:t>
            </a:r>
            <a:r>
              <a:rPr lang="en-US" dirty="0"/>
              <a:t>for many </a:t>
            </a:r>
            <a:r>
              <a:rPr lang="en-US" dirty="0" smtClean="0"/>
              <a:t>applications</a:t>
            </a:r>
          </a:p>
          <a:p>
            <a:r>
              <a:rPr lang="en-US" dirty="0"/>
              <a:t>W</a:t>
            </a:r>
            <a:r>
              <a:rPr lang="en-US" dirty="0" smtClean="0"/>
              <a:t>riting </a:t>
            </a:r>
            <a:r>
              <a:rPr lang="en-US" dirty="0"/>
              <a:t>safe and secure </a:t>
            </a:r>
            <a:r>
              <a:rPr lang="en-US" dirty="0" smtClean="0"/>
              <a:t>programs using </a:t>
            </a:r>
            <a:r>
              <a:rPr lang="en-US" dirty="0"/>
              <a:t>these languages is often </a:t>
            </a:r>
            <a:r>
              <a:rPr lang="en-US" dirty="0" smtClean="0"/>
              <a:t>difficult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a result, software </a:t>
            </a:r>
            <a:r>
              <a:rPr lang="en-US" dirty="0" smtClean="0"/>
              <a:t>vulnerabilities </a:t>
            </a:r>
            <a:r>
              <a:rPr lang="en-US" dirty="0"/>
              <a:t>continue to </a:t>
            </a:r>
            <a:r>
              <a:rPr lang="en-US" dirty="0" smtClean="0"/>
              <a:t>exist</a:t>
            </a:r>
          </a:p>
          <a:p>
            <a:r>
              <a:rPr lang="en-US" dirty="0" smtClean="0"/>
              <a:t>None </a:t>
            </a:r>
            <a:r>
              <a:rPr lang="en-US" dirty="0"/>
              <a:t>of </a:t>
            </a:r>
            <a:r>
              <a:rPr lang="en-US" dirty="0" smtClean="0"/>
              <a:t>the methods developed provide </a:t>
            </a:r>
            <a:r>
              <a:rPr lang="en-US" dirty="0"/>
              <a:t>an ultimate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Lack </a:t>
            </a:r>
            <a:r>
              <a:rPr lang="en-US" dirty="0"/>
              <a:t>of run-time information </a:t>
            </a:r>
            <a:r>
              <a:rPr lang="en-US" dirty="0" smtClean="0"/>
              <a:t>limits the capabilities of modern static tools</a:t>
            </a:r>
          </a:p>
          <a:p>
            <a:r>
              <a:rPr lang="en-US" dirty="0"/>
              <a:t>Dynamic and run-time tools are often not </a:t>
            </a:r>
            <a:r>
              <a:rPr lang="en-US" dirty="0" smtClean="0"/>
              <a:t>effective either</a:t>
            </a:r>
          </a:p>
          <a:p>
            <a:r>
              <a:rPr lang="en-US" dirty="0"/>
              <a:t>Multi-variant code execution </a:t>
            </a:r>
            <a:r>
              <a:rPr lang="en-US" dirty="0" smtClean="0"/>
              <a:t>is a </a:t>
            </a:r>
            <a:r>
              <a:rPr lang="en-US" dirty="0"/>
              <a:t>run-time monitoring technique that prevents malicious code </a:t>
            </a:r>
            <a:r>
              <a:rPr lang="en-US" dirty="0" smtClean="0"/>
              <a:t>execution and </a:t>
            </a:r>
            <a:r>
              <a:rPr lang="en-US" dirty="0"/>
              <a:t>addresses the problems mentioned </a:t>
            </a:r>
            <a:r>
              <a:rPr lang="en-US" dirty="0" smtClean="0"/>
              <a:t>above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b="1" dirty="0" smtClean="0"/>
              <a:t>1. Variant </a:t>
            </a:r>
            <a:r>
              <a:rPr lang="en-US" b="1" dirty="0"/>
              <a:t>Generation</a:t>
            </a:r>
          </a:p>
          <a:p>
            <a:r>
              <a:rPr lang="en-US" dirty="0" smtClean="0"/>
              <a:t>Multiple  </a:t>
            </a:r>
            <a:r>
              <a:rPr lang="en-US" dirty="0"/>
              <a:t>versions of the same </a:t>
            </a:r>
            <a:r>
              <a:rPr lang="en-US" dirty="0" smtClean="0"/>
              <a:t>program are </a:t>
            </a:r>
            <a:r>
              <a:rPr lang="en-US" dirty="0"/>
              <a:t>generated.</a:t>
            </a:r>
          </a:p>
          <a:p>
            <a:r>
              <a:rPr lang="en-US" dirty="0" smtClean="0"/>
              <a:t>Slight differences among the variants can be observed during execution</a:t>
            </a:r>
          </a:p>
          <a:p>
            <a:r>
              <a:rPr lang="en-US" dirty="0" smtClean="0"/>
              <a:t>Exhibit identical </a:t>
            </a:r>
            <a:r>
              <a:rPr lang="en-US" dirty="0" err="1" smtClean="0"/>
              <a:t>behaviour</a:t>
            </a:r>
            <a:r>
              <a:rPr lang="en-US" dirty="0" smtClean="0"/>
              <a:t> under  normal circumstances</a:t>
            </a:r>
          </a:p>
          <a:p>
            <a:pPr marL="514350" indent="-514350">
              <a:buNone/>
            </a:pPr>
            <a:r>
              <a:rPr lang="en-US" b="1" dirty="0" smtClean="0"/>
              <a:t>2. </a:t>
            </a:r>
            <a:r>
              <a:rPr lang="en-US" b="1" dirty="0"/>
              <a:t>Multi-variant Monitoring Process</a:t>
            </a:r>
          </a:p>
          <a:p>
            <a:r>
              <a:rPr lang="en-US" dirty="0"/>
              <a:t>It is a user process which executes the variants, generated as output </a:t>
            </a:r>
            <a:r>
              <a:rPr lang="en-US" dirty="0" smtClean="0"/>
              <a:t>of stage </a:t>
            </a:r>
            <a:r>
              <a:rPr lang="en-US" dirty="0"/>
              <a:t>I.</a:t>
            </a:r>
          </a:p>
          <a:p>
            <a:r>
              <a:rPr lang="en-US" dirty="0"/>
              <a:t>Input : Path of the directory containing executable variants of a process</a:t>
            </a:r>
          </a:p>
          <a:p>
            <a:r>
              <a:rPr lang="en-US" dirty="0"/>
              <a:t>Output : Output of the original source code if there is no </a:t>
            </a:r>
            <a:r>
              <a:rPr lang="en-US" dirty="0" smtClean="0"/>
              <a:t>divergence among </a:t>
            </a:r>
            <a:r>
              <a:rPr lang="en-US" dirty="0"/>
              <a:t>the </a:t>
            </a:r>
            <a:r>
              <a:rPr lang="en-US" dirty="0" smtClean="0"/>
              <a:t>behavior </a:t>
            </a:r>
            <a:r>
              <a:rPr lang="en-US" dirty="0"/>
              <a:t>of variants and an alarm is raised if there is </a:t>
            </a:r>
            <a:r>
              <a:rPr lang="en-US" dirty="0" smtClean="0"/>
              <a:t>any divergence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DONE(Overview)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Multi-variant monitor implemented with the following functionalities :</a:t>
            </a:r>
          </a:p>
          <a:p>
            <a:r>
              <a:rPr lang="en-US" dirty="0" smtClean="0"/>
              <a:t>Execute the files in a directory as if only one process is running</a:t>
            </a:r>
          </a:p>
          <a:p>
            <a:r>
              <a:rPr lang="en-US" dirty="0" smtClean="0"/>
              <a:t>Compare system calls made by executables at synchronization points</a:t>
            </a:r>
          </a:p>
          <a:p>
            <a:r>
              <a:rPr lang="en-US" dirty="0" smtClean="0"/>
              <a:t>Raise an alarm in case of divergence of </a:t>
            </a:r>
            <a:r>
              <a:rPr lang="en-US" dirty="0" err="1" smtClean="0"/>
              <a:t>behaviour</a:t>
            </a:r>
            <a:r>
              <a:rPr lang="en-US" dirty="0" smtClean="0"/>
              <a:t> among variants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An alarm is raised at a synchronization point if any of the following conditions is not met :</a:t>
            </a:r>
          </a:p>
          <a:p>
            <a:r>
              <a:rPr lang="en-US" dirty="0" smtClean="0"/>
              <a:t>All the executables are trying to make the same system call</a:t>
            </a:r>
          </a:p>
          <a:p>
            <a:r>
              <a:rPr lang="en-US" dirty="0" smtClean="0"/>
              <a:t>The arguments passed to the call by each of the executables are identical (if they are values) or their contents are identical (if they are indirect arguments)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set of source codes is constructed.</a:t>
            </a:r>
          </a:p>
          <a:p>
            <a:r>
              <a:rPr lang="en-US" dirty="0" smtClean="0"/>
              <a:t>For each source code from the set, two variants are generated from the code at the compilation stage.</a:t>
            </a:r>
          </a:p>
          <a:p>
            <a:r>
              <a:rPr lang="en-US" dirty="0" smtClean="0"/>
              <a:t>These are passed to the monitor for execution.</a:t>
            </a:r>
          </a:p>
          <a:p>
            <a:r>
              <a:rPr lang="en-US" dirty="0" smtClean="0"/>
              <a:t>Successful detection of stack overflow attack during the testing phase.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1363</Words>
  <Application>Microsoft Office PowerPoint</Application>
  <PresentationFormat>On-screen Show (4:3)</PresentationFormat>
  <Paragraphs>145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RUNTIME DEFENSE AGAINST CODE INJECTION ATTACKS USING REPLICATED EXECUTION</vt:lpstr>
      <vt:lpstr>PROBLEM SPECIFICATION</vt:lpstr>
      <vt:lpstr>PROBLEM SPECIFICATION(cont.)</vt:lpstr>
      <vt:lpstr>INTRODUCTION</vt:lpstr>
      <vt:lpstr>INTRODUCTION(cont.)</vt:lpstr>
      <vt:lpstr>DESIGN STAGES</vt:lpstr>
      <vt:lpstr>WORK DONE(Overview)</vt:lpstr>
      <vt:lpstr>Overview(cont.)</vt:lpstr>
      <vt:lpstr>Overview(cont.)</vt:lpstr>
      <vt:lpstr>Overview(cont.)</vt:lpstr>
      <vt:lpstr>System Call Execution</vt:lpstr>
      <vt:lpstr>System Call Execution(cont.)</vt:lpstr>
      <vt:lpstr>Skipping System Calls</vt:lpstr>
      <vt:lpstr>Skipping System Calls(cont.)</vt:lpstr>
      <vt:lpstr>Skipping System Calls(cont.)</vt:lpstr>
      <vt:lpstr>Monitor-Variant Communication</vt:lpstr>
      <vt:lpstr>White List for exec</vt:lpstr>
      <vt:lpstr>Variant Generation</vt:lpstr>
      <vt:lpstr>Variant Execution</vt:lpstr>
      <vt:lpstr>Stack Overflow and its Detection</vt:lpstr>
      <vt:lpstr>Stack Overflow and its Detection(cont.)</vt:lpstr>
      <vt:lpstr>OVERHEAD ANALYSIS</vt:lpstr>
      <vt:lpstr>Experimental Results</vt:lpstr>
      <vt:lpstr>Experimental Results(cont.)</vt:lpstr>
      <vt:lpstr>Experimental Results(cont.)</vt:lpstr>
      <vt:lpstr>Experimental Results(cont.)</vt:lpstr>
      <vt:lpstr>Reasons for overhead</vt:lpstr>
      <vt:lpstr>PROBLEMS AND CHALLENGES FACED</vt:lpstr>
      <vt:lpstr>FUTURE WORK</vt:lpstr>
      <vt:lpstr>CONCLUSION</vt:lpstr>
      <vt:lpstr>CONCLUSION(cont.)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51</cp:revision>
  <dcterms:created xsi:type="dcterms:W3CDTF">2014-11-22T18:01:44Z</dcterms:created>
  <dcterms:modified xsi:type="dcterms:W3CDTF">2015-05-18T08:33:16Z</dcterms:modified>
</cp:coreProperties>
</file>