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118-ABAC-47F1-8CD4-87B7203B262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D73-435E-452F-9F18-5A8148984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7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118-ABAC-47F1-8CD4-87B7203B262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D73-435E-452F-9F18-5A8148984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1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118-ABAC-47F1-8CD4-87B7203B262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D73-435E-452F-9F18-5A8148984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7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118-ABAC-47F1-8CD4-87B7203B262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D73-435E-452F-9F18-5A8148984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118-ABAC-47F1-8CD4-87B7203B262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D73-435E-452F-9F18-5A8148984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118-ABAC-47F1-8CD4-87B7203B262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D73-435E-452F-9F18-5A8148984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6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118-ABAC-47F1-8CD4-87B7203B262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D73-435E-452F-9F18-5A8148984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1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118-ABAC-47F1-8CD4-87B7203B262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D73-435E-452F-9F18-5A8148984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3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118-ABAC-47F1-8CD4-87B7203B262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D73-435E-452F-9F18-5A8148984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118-ABAC-47F1-8CD4-87B7203B262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D73-435E-452F-9F18-5A8148984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2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118-ABAC-47F1-8CD4-87B7203B262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D73-435E-452F-9F18-5A8148984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5118-ABAC-47F1-8CD4-87B7203B262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ECD73-435E-452F-9F18-5A8148984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7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52945" y="692727"/>
            <a:ext cx="720437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52944" y="1870364"/>
            <a:ext cx="720437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66799" y="3034147"/>
            <a:ext cx="720437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66799" y="4142512"/>
            <a:ext cx="720437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06433" y="290946"/>
            <a:ext cx="720437" cy="568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92578" y="1427019"/>
            <a:ext cx="720437" cy="568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06433" y="2590802"/>
            <a:ext cx="720437" cy="568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06433" y="3699167"/>
            <a:ext cx="720437" cy="568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70761" y="928256"/>
            <a:ext cx="720437" cy="5680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70760" y="2660075"/>
            <a:ext cx="720437" cy="5680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12321" y="4156367"/>
            <a:ext cx="720437" cy="5680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954979" y="1497344"/>
            <a:ext cx="720437" cy="5680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4979" y="3254774"/>
            <a:ext cx="720437" cy="5680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756072" y="2386978"/>
            <a:ext cx="720437" cy="568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92577" y="4932222"/>
            <a:ext cx="720437" cy="568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" idx="6"/>
            <a:endCxn id="14" idx="2"/>
          </p:cNvCxnSpPr>
          <p:nvPr/>
        </p:nvCxnSpPr>
        <p:spPr>
          <a:xfrm flipV="1">
            <a:off x="1773382" y="574965"/>
            <a:ext cx="1233051" cy="40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6"/>
            <a:endCxn id="15" idx="2"/>
          </p:cNvCxnSpPr>
          <p:nvPr/>
        </p:nvCxnSpPr>
        <p:spPr>
          <a:xfrm>
            <a:off x="1773382" y="976746"/>
            <a:ext cx="1219196" cy="73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16" idx="2"/>
          </p:cNvCxnSpPr>
          <p:nvPr/>
        </p:nvCxnSpPr>
        <p:spPr>
          <a:xfrm>
            <a:off x="1773382" y="976746"/>
            <a:ext cx="1233051" cy="189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" idx="6"/>
            <a:endCxn id="17" idx="2"/>
          </p:cNvCxnSpPr>
          <p:nvPr/>
        </p:nvCxnSpPr>
        <p:spPr>
          <a:xfrm>
            <a:off x="1773382" y="976746"/>
            <a:ext cx="1233051" cy="30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" idx="6"/>
            <a:endCxn id="30" idx="2"/>
          </p:cNvCxnSpPr>
          <p:nvPr/>
        </p:nvCxnSpPr>
        <p:spPr>
          <a:xfrm>
            <a:off x="1773382" y="976746"/>
            <a:ext cx="1219195" cy="423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6"/>
            <a:endCxn id="14" idx="2"/>
          </p:cNvCxnSpPr>
          <p:nvPr/>
        </p:nvCxnSpPr>
        <p:spPr>
          <a:xfrm flipV="1">
            <a:off x="1773381" y="574965"/>
            <a:ext cx="1233052" cy="157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" idx="6"/>
            <a:endCxn id="15" idx="2"/>
          </p:cNvCxnSpPr>
          <p:nvPr/>
        </p:nvCxnSpPr>
        <p:spPr>
          <a:xfrm flipV="1">
            <a:off x="1773381" y="1711038"/>
            <a:ext cx="1219197" cy="44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" idx="6"/>
            <a:endCxn id="16" idx="2"/>
          </p:cNvCxnSpPr>
          <p:nvPr/>
        </p:nvCxnSpPr>
        <p:spPr>
          <a:xfrm>
            <a:off x="1773381" y="2154383"/>
            <a:ext cx="1233052" cy="72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6"/>
            <a:endCxn id="17" idx="2"/>
          </p:cNvCxnSpPr>
          <p:nvPr/>
        </p:nvCxnSpPr>
        <p:spPr>
          <a:xfrm>
            <a:off x="1773381" y="2154383"/>
            <a:ext cx="1233052" cy="182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75164" y="2576945"/>
            <a:ext cx="6925" cy="1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" idx="6"/>
            <a:endCxn id="30" idx="2"/>
          </p:cNvCxnSpPr>
          <p:nvPr/>
        </p:nvCxnSpPr>
        <p:spPr>
          <a:xfrm>
            <a:off x="1773381" y="2154383"/>
            <a:ext cx="1219196" cy="306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6"/>
            <a:endCxn id="14" idx="2"/>
          </p:cNvCxnSpPr>
          <p:nvPr/>
        </p:nvCxnSpPr>
        <p:spPr>
          <a:xfrm flipV="1">
            <a:off x="1787236" y="574965"/>
            <a:ext cx="1219197" cy="274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" idx="6"/>
            <a:endCxn id="15" idx="2"/>
          </p:cNvCxnSpPr>
          <p:nvPr/>
        </p:nvCxnSpPr>
        <p:spPr>
          <a:xfrm flipV="1">
            <a:off x="1787236" y="1711038"/>
            <a:ext cx="1205342" cy="160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" idx="6"/>
            <a:endCxn id="16" idx="2"/>
          </p:cNvCxnSpPr>
          <p:nvPr/>
        </p:nvCxnSpPr>
        <p:spPr>
          <a:xfrm flipV="1">
            <a:off x="1787236" y="2874821"/>
            <a:ext cx="1219197" cy="44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" idx="6"/>
            <a:endCxn id="17" idx="2"/>
          </p:cNvCxnSpPr>
          <p:nvPr/>
        </p:nvCxnSpPr>
        <p:spPr>
          <a:xfrm>
            <a:off x="1787236" y="3318166"/>
            <a:ext cx="1219197" cy="66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" idx="6"/>
            <a:endCxn id="30" idx="2"/>
          </p:cNvCxnSpPr>
          <p:nvPr/>
        </p:nvCxnSpPr>
        <p:spPr>
          <a:xfrm>
            <a:off x="1787236" y="3318166"/>
            <a:ext cx="1205341" cy="189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" idx="6"/>
            <a:endCxn id="14" idx="2"/>
          </p:cNvCxnSpPr>
          <p:nvPr/>
        </p:nvCxnSpPr>
        <p:spPr>
          <a:xfrm flipV="1">
            <a:off x="1787236" y="574965"/>
            <a:ext cx="1219197" cy="385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6"/>
            <a:endCxn id="15" idx="2"/>
          </p:cNvCxnSpPr>
          <p:nvPr/>
        </p:nvCxnSpPr>
        <p:spPr>
          <a:xfrm flipV="1">
            <a:off x="1787236" y="1711038"/>
            <a:ext cx="1205342" cy="271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6"/>
            <a:endCxn id="16" idx="2"/>
          </p:cNvCxnSpPr>
          <p:nvPr/>
        </p:nvCxnSpPr>
        <p:spPr>
          <a:xfrm flipV="1">
            <a:off x="1787236" y="2874821"/>
            <a:ext cx="1219197" cy="155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" idx="6"/>
            <a:endCxn id="17" idx="2"/>
          </p:cNvCxnSpPr>
          <p:nvPr/>
        </p:nvCxnSpPr>
        <p:spPr>
          <a:xfrm flipV="1">
            <a:off x="1787236" y="3983186"/>
            <a:ext cx="1219197" cy="44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6"/>
            <a:endCxn id="30" idx="2"/>
          </p:cNvCxnSpPr>
          <p:nvPr/>
        </p:nvCxnSpPr>
        <p:spPr>
          <a:xfrm>
            <a:off x="1787236" y="4426531"/>
            <a:ext cx="1205341" cy="78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6"/>
            <a:endCxn id="22" idx="2"/>
          </p:cNvCxnSpPr>
          <p:nvPr/>
        </p:nvCxnSpPr>
        <p:spPr>
          <a:xfrm>
            <a:off x="3726870" y="574965"/>
            <a:ext cx="1343891" cy="6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23" idx="2"/>
          </p:cNvCxnSpPr>
          <p:nvPr/>
        </p:nvCxnSpPr>
        <p:spPr>
          <a:xfrm>
            <a:off x="3726870" y="574965"/>
            <a:ext cx="1343890" cy="236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4" idx="6"/>
            <a:endCxn id="24" idx="2"/>
          </p:cNvCxnSpPr>
          <p:nvPr/>
        </p:nvCxnSpPr>
        <p:spPr>
          <a:xfrm>
            <a:off x="3726870" y="574965"/>
            <a:ext cx="1385451" cy="386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5" idx="6"/>
            <a:endCxn id="22" idx="2"/>
          </p:cNvCxnSpPr>
          <p:nvPr/>
        </p:nvCxnSpPr>
        <p:spPr>
          <a:xfrm flipV="1">
            <a:off x="3713015" y="1212275"/>
            <a:ext cx="1357746" cy="49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5" idx="6"/>
            <a:endCxn id="23" idx="2"/>
          </p:cNvCxnSpPr>
          <p:nvPr/>
        </p:nvCxnSpPr>
        <p:spPr>
          <a:xfrm>
            <a:off x="3713015" y="1711038"/>
            <a:ext cx="1357745" cy="123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5" idx="6"/>
            <a:endCxn id="24" idx="2"/>
          </p:cNvCxnSpPr>
          <p:nvPr/>
        </p:nvCxnSpPr>
        <p:spPr>
          <a:xfrm>
            <a:off x="3713015" y="1711038"/>
            <a:ext cx="1399306" cy="272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6" idx="6"/>
            <a:endCxn id="22" idx="2"/>
          </p:cNvCxnSpPr>
          <p:nvPr/>
        </p:nvCxnSpPr>
        <p:spPr>
          <a:xfrm flipV="1">
            <a:off x="3726870" y="1212275"/>
            <a:ext cx="1343891" cy="166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6" idx="6"/>
            <a:endCxn id="23" idx="2"/>
          </p:cNvCxnSpPr>
          <p:nvPr/>
        </p:nvCxnSpPr>
        <p:spPr>
          <a:xfrm>
            <a:off x="3726870" y="2874821"/>
            <a:ext cx="1343890" cy="6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6" idx="6"/>
            <a:endCxn id="24" idx="2"/>
          </p:cNvCxnSpPr>
          <p:nvPr/>
        </p:nvCxnSpPr>
        <p:spPr>
          <a:xfrm>
            <a:off x="3726870" y="2874821"/>
            <a:ext cx="1385451" cy="156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7" idx="6"/>
            <a:endCxn id="22" idx="2"/>
          </p:cNvCxnSpPr>
          <p:nvPr/>
        </p:nvCxnSpPr>
        <p:spPr>
          <a:xfrm flipV="1">
            <a:off x="3726870" y="1212275"/>
            <a:ext cx="1343891" cy="277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7" idx="6"/>
            <a:endCxn id="23" idx="2"/>
          </p:cNvCxnSpPr>
          <p:nvPr/>
        </p:nvCxnSpPr>
        <p:spPr>
          <a:xfrm flipV="1">
            <a:off x="3726870" y="2944094"/>
            <a:ext cx="1343890" cy="103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7" idx="6"/>
            <a:endCxn id="24" idx="2"/>
          </p:cNvCxnSpPr>
          <p:nvPr/>
        </p:nvCxnSpPr>
        <p:spPr>
          <a:xfrm>
            <a:off x="3726870" y="3983186"/>
            <a:ext cx="138545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0" idx="6"/>
            <a:endCxn id="24" idx="2"/>
          </p:cNvCxnSpPr>
          <p:nvPr/>
        </p:nvCxnSpPr>
        <p:spPr>
          <a:xfrm flipV="1">
            <a:off x="3713014" y="4440386"/>
            <a:ext cx="1399307" cy="77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0" idx="6"/>
            <a:endCxn id="23" idx="2"/>
          </p:cNvCxnSpPr>
          <p:nvPr/>
        </p:nvCxnSpPr>
        <p:spPr>
          <a:xfrm flipV="1">
            <a:off x="3713014" y="2944094"/>
            <a:ext cx="1357746" cy="227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0" idx="6"/>
            <a:endCxn id="22" idx="2"/>
          </p:cNvCxnSpPr>
          <p:nvPr/>
        </p:nvCxnSpPr>
        <p:spPr>
          <a:xfrm flipV="1">
            <a:off x="3713014" y="1212275"/>
            <a:ext cx="1357747" cy="400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2" idx="6"/>
            <a:endCxn id="27" idx="2"/>
          </p:cNvCxnSpPr>
          <p:nvPr/>
        </p:nvCxnSpPr>
        <p:spPr>
          <a:xfrm>
            <a:off x="5791198" y="1212275"/>
            <a:ext cx="1163781" cy="56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2" idx="6"/>
            <a:endCxn id="28" idx="2"/>
          </p:cNvCxnSpPr>
          <p:nvPr/>
        </p:nvCxnSpPr>
        <p:spPr>
          <a:xfrm>
            <a:off x="5791198" y="1212275"/>
            <a:ext cx="1163781" cy="232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3" idx="6"/>
            <a:endCxn id="27" idx="2"/>
          </p:cNvCxnSpPr>
          <p:nvPr/>
        </p:nvCxnSpPr>
        <p:spPr>
          <a:xfrm flipV="1">
            <a:off x="5791197" y="1781363"/>
            <a:ext cx="1163782" cy="116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3" idx="6"/>
            <a:endCxn id="28" idx="2"/>
          </p:cNvCxnSpPr>
          <p:nvPr/>
        </p:nvCxnSpPr>
        <p:spPr>
          <a:xfrm>
            <a:off x="5791197" y="2944094"/>
            <a:ext cx="1163782" cy="59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4" idx="6"/>
            <a:endCxn id="28" idx="2"/>
          </p:cNvCxnSpPr>
          <p:nvPr/>
        </p:nvCxnSpPr>
        <p:spPr>
          <a:xfrm flipV="1">
            <a:off x="5832758" y="3538793"/>
            <a:ext cx="1122221" cy="90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4" idx="6"/>
            <a:endCxn id="27" idx="2"/>
          </p:cNvCxnSpPr>
          <p:nvPr/>
        </p:nvCxnSpPr>
        <p:spPr>
          <a:xfrm flipV="1">
            <a:off x="5832758" y="1781363"/>
            <a:ext cx="1122221" cy="265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7" idx="6"/>
            <a:endCxn id="29" idx="2"/>
          </p:cNvCxnSpPr>
          <p:nvPr/>
        </p:nvCxnSpPr>
        <p:spPr>
          <a:xfrm>
            <a:off x="7675416" y="1781363"/>
            <a:ext cx="1080656" cy="88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28" idx="6"/>
            <a:endCxn id="29" idx="2"/>
          </p:cNvCxnSpPr>
          <p:nvPr/>
        </p:nvCxnSpPr>
        <p:spPr>
          <a:xfrm flipV="1">
            <a:off x="7675416" y="2670997"/>
            <a:ext cx="1080656" cy="8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870362" y="5398766"/>
            <a:ext cx="112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20</a:t>
            </a:r>
          </a:p>
          <a:p>
            <a:r>
              <a:rPr lang="en-US" dirty="0" smtClean="0"/>
              <a:t>B  =  5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080162" y="5715004"/>
            <a:ext cx="91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15</a:t>
            </a:r>
          </a:p>
          <a:p>
            <a:r>
              <a:rPr lang="en-US" dirty="0" smtClean="0"/>
              <a:t>B  = 3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6089074" y="5500259"/>
            <a:ext cx="84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6</a:t>
            </a:r>
          </a:p>
          <a:p>
            <a:r>
              <a:rPr lang="en-US" dirty="0" smtClean="0"/>
              <a:t>B = 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841667" y="5216240"/>
            <a:ext cx="101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</a:p>
          <a:p>
            <a:r>
              <a:rPr lang="en-US" dirty="0" smtClean="0"/>
              <a:t>B = 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0557165" y="2610539"/>
            <a:ext cx="112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43</a:t>
            </a:r>
          </a:p>
          <a:p>
            <a:r>
              <a:rPr lang="en-US" dirty="0" smtClean="0"/>
              <a:t>B = 11</a:t>
            </a:r>
          </a:p>
          <a:p>
            <a:endParaRPr lang="en-US" dirty="0"/>
          </a:p>
          <a:p>
            <a:r>
              <a:rPr lang="en-US" dirty="0" smtClean="0"/>
              <a:t>T = 54</a:t>
            </a:r>
          </a:p>
        </p:txBody>
      </p:sp>
    </p:spTree>
    <p:extLst>
      <p:ext uri="{BB962C8B-B14F-4D97-AF65-F5344CB8AC3E}">
        <p14:creationId xmlns:p14="http://schemas.microsoft.com/office/powerpoint/2010/main" val="11457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created xsi:type="dcterms:W3CDTF">2024-07-27T10:45:58Z</dcterms:created>
  <dcterms:modified xsi:type="dcterms:W3CDTF">2024-07-27T11:06:15Z</dcterms:modified>
</cp:coreProperties>
</file>