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warsiraj123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709" y="2991393"/>
            <a:ext cx="7766936" cy="1150500"/>
          </a:xfrm>
        </p:spPr>
        <p:txBody>
          <a:bodyPr/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800" b="1" dirty="0" smtClean="0"/>
              <a:t>Dockerizing FastAPI Application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67063"/>
            <a:ext cx="7766936" cy="1096899"/>
          </a:xfrm>
        </p:spPr>
        <p:txBody>
          <a:bodyPr/>
          <a:lstStyle/>
          <a:p>
            <a:r>
              <a:rPr lang="sv-SE" b="1" dirty="0">
                <a:solidFill>
                  <a:srgbClr val="FF0000"/>
                </a:solidFill>
              </a:rPr>
              <a:t>Docker Deploy: FastAPI Docker Deploying </a:t>
            </a:r>
          </a:p>
          <a:p>
            <a:r>
              <a:rPr lang="en-US" b="1" dirty="0">
                <a:solidFill>
                  <a:srgbClr val="0070C0"/>
                </a:solidFill>
              </a:rPr>
              <a:t>Let's go 🚀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0709" y="305191"/>
            <a:ext cx="87913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0070C0"/>
                </a:solidFill>
                <a:latin typeface="Roboto"/>
              </a:rPr>
              <a:t>Data Science </a:t>
            </a:r>
            <a:r>
              <a:rPr lang="en-US" sz="3600" b="1" i="1" u="sng" dirty="0">
                <a:solidFill>
                  <a:srgbClr val="0070C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and</a:t>
            </a:r>
            <a:r>
              <a:rPr lang="en-US" sz="3600" b="1" i="1" u="sng" dirty="0">
                <a:solidFill>
                  <a:srgbClr val="0070C0"/>
                </a:solidFill>
                <a:latin typeface="Roboto"/>
              </a:rPr>
              <a:t> AI with </a:t>
            </a:r>
            <a:r>
              <a:rPr lang="en-US" sz="3600" b="1" i="1" u="sng" dirty="0" err="1">
                <a:solidFill>
                  <a:srgbClr val="0070C0"/>
                </a:solidFill>
                <a:latin typeface="Roboto"/>
              </a:rPr>
              <a:t>MathmaticalMind</a:t>
            </a:r>
            <a:r>
              <a:rPr lang="en-US" sz="3600" b="1" i="1" u="sng" dirty="0">
                <a:solidFill>
                  <a:srgbClr val="0070C0"/>
                </a:solidFill>
                <a:latin typeface="Roboto"/>
              </a:rPr>
              <a:t>(Maryam)</a:t>
            </a:r>
            <a:endParaRPr lang="en-US" sz="3600" i="1" u="sng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3541" y="305191"/>
            <a:ext cx="2670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6060"/>
                </a:solidFill>
                <a:latin typeface="Roboto"/>
              </a:rPr>
              <a:t>@</a:t>
            </a:r>
            <a:r>
              <a:rPr lang="en-US" sz="2000" dirty="0">
                <a:solidFill>
                  <a:srgbClr val="002060"/>
                </a:solidFill>
                <a:latin typeface="Roboto"/>
              </a:rPr>
              <a:t>Maryam.Anwar786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303" y="4271647"/>
            <a:ext cx="44405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hlinkClick r:id="rId2"/>
              </a:rPr>
              <a:t>github.com/anwarsiraj1234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Kindly follow my GitHub account. 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88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734888"/>
            <a:ext cx="1183494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Dockerizing FastAPI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If you don't have a FastAPI application, you must be ready with Fast API Application. Follow this tutorial.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 create a FastAPI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First, create a virtual environment for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$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virtualenv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venv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If you don’t have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virtualenv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package in your system, install it by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pip install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virtualenv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Activate your virtual environment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$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./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/Scripts/activate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 source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venv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/bin/activate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3.Install </a:t>
            </a:r>
            <a:r>
              <a:rPr lang="en-US" sz="2000" dirty="0">
                <a:solidFill>
                  <a:srgbClr val="0070C0"/>
                </a:solidFill>
              </a:rPr>
              <a:t>the required package for FastAPI application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pip install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pip </a:t>
            </a:r>
            <a:r>
              <a:rPr lang="en-US" sz="2000" dirty="0">
                <a:solidFill>
                  <a:srgbClr val="FF0000"/>
                </a:solidFill>
              </a:rPr>
              <a:t>install "</a:t>
            </a:r>
            <a:r>
              <a:rPr lang="en-US" sz="2000" dirty="0" err="1">
                <a:solidFill>
                  <a:srgbClr val="FF0000"/>
                </a:solidFill>
              </a:rPr>
              <a:t>uvicorn</a:t>
            </a:r>
            <a:r>
              <a:rPr lang="en-US" sz="2000" dirty="0">
                <a:solidFill>
                  <a:srgbClr val="FF0000"/>
                </a:solidFill>
              </a:rPr>
              <a:t>[standard]"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4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710" y="728063"/>
            <a:ext cx="55517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from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r>
              <a:rPr lang="en-US" sz="2000" dirty="0">
                <a:solidFill>
                  <a:srgbClr val="FF0000"/>
                </a:solidFill>
              </a:rPr>
              <a:t> import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app = </a:t>
            </a:r>
            <a:r>
              <a:rPr lang="en-US" sz="2000" dirty="0" err="1">
                <a:solidFill>
                  <a:srgbClr val="FF0000"/>
                </a:solidFill>
              </a:rPr>
              <a:t>FastAPI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@</a:t>
            </a:r>
            <a:r>
              <a:rPr lang="en-US" sz="2000" dirty="0" err="1">
                <a:solidFill>
                  <a:srgbClr val="FF0000"/>
                </a:solidFill>
              </a:rPr>
              <a:t>app.get</a:t>
            </a:r>
            <a:r>
              <a:rPr lang="en-US" sz="2000" dirty="0">
                <a:solidFill>
                  <a:srgbClr val="FF0000"/>
                </a:solidFill>
              </a:rPr>
              <a:t>("/")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def</a:t>
            </a:r>
            <a:r>
              <a:rPr lang="en-US" sz="2000" dirty="0">
                <a:solidFill>
                  <a:srgbClr val="FF0000"/>
                </a:solidFill>
              </a:rPr>
              <a:t> hello():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return {"Hello": "World"}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if __name__ == '__main__':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import </a:t>
            </a:r>
            <a:r>
              <a:rPr lang="en-US" sz="2000" dirty="0" err="1">
                <a:solidFill>
                  <a:srgbClr val="FF0000"/>
                </a:solidFill>
              </a:rPr>
              <a:t>uvicorn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en-US" sz="2000" dirty="0" err="1">
                <a:solidFill>
                  <a:srgbClr val="FF0000"/>
                </a:solidFill>
              </a:rPr>
              <a:t>uvicorn.run</a:t>
            </a:r>
            <a:r>
              <a:rPr lang="en-US" sz="2000" dirty="0">
                <a:solidFill>
                  <a:srgbClr val="FF0000"/>
                </a:solidFill>
              </a:rPr>
              <a:t>(app, port=8000)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74561"/>
            <a:ext cx="7223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. Create </a:t>
            </a:r>
            <a:r>
              <a:rPr lang="en-US" sz="2000" dirty="0"/>
              <a:t>a new </a:t>
            </a:r>
            <a:r>
              <a:rPr lang="en-US" sz="2000" dirty="0">
                <a:solidFill>
                  <a:srgbClr val="EB5757"/>
                </a:solidFill>
                <a:latin typeface="SFMono-Regular"/>
              </a:rPr>
              <a:t>app.py</a:t>
            </a:r>
            <a:r>
              <a:rPr lang="en-US" sz="2000" dirty="0"/>
              <a:t> file in </a:t>
            </a:r>
            <a:r>
              <a:rPr lang="en-US" sz="2000" dirty="0" smtClean="0"/>
              <a:t>your </a:t>
            </a:r>
            <a:r>
              <a:rPr lang="en-US" sz="2000" dirty="0"/>
              <a:t>project folder.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710" y="4667107"/>
            <a:ext cx="7626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5. To </a:t>
            </a:r>
            <a:r>
              <a:rPr lang="en-US" sz="2000" dirty="0"/>
              <a:t>run this app by </a:t>
            </a:r>
            <a:r>
              <a:rPr lang="en-US" sz="2000" dirty="0">
                <a:solidFill>
                  <a:srgbClr val="EB5757"/>
                </a:solidFill>
                <a:latin typeface="SFMono-Regular"/>
              </a:rPr>
              <a:t>$ </a:t>
            </a:r>
            <a:r>
              <a:rPr lang="en-US" sz="2000" dirty="0" err="1">
                <a:solidFill>
                  <a:srgbClr val="EB5757"/>
                </a:solidFill>
                <a:latin typeface="SFMono-Regular"/>
              </a:rPr>
              <a:t>uvicorn</a:t>
            </a:r>
            <a:r>
              <a:rPr lang="en-US" sz="2000" dirty="0">
                <a:solidFill>
                  <a:srgbClr val="EB575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EB5757"/>
                </a:solidFill>
                <a:latin typeface="SFMono-Regular"/>
              </a:rPr>
              <a:t>app:app</a:t>
            </a:r>
            <a:endParaRPr lang="en-US" sz="20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15340" y="5298616"/>
            <a:ext cx="55771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Dockerizing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First, get the packages into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requirements.txt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 pip freeze &gt; requirements.txt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2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07854"/>
            <a:ext cx="68032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Now, Let's create 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Dockerfile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 in the project folder.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Add this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477" y="122160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python:3.11-slim-buster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Set the working directory in the container</a:t>
            </a:r>
          </a:p>
          <a:p>
            <a:r>
              <a:rPr lang="en-US" dirty="0">
                <a:solidFill>
                  <a:srgbClr val="FF0000"/>
                </a:solidFill>
              </a:rPr>
              <a:t>WORKDIR /app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Copy the requirements file to the container</a:t>
            </a:r>
          </a:p>
          <a:p>
            <a:r>
              <a:rPr lang="en-US" dirty="0">
                <a:solidFill>
                  <a:srgbClr val="FF0000"/>
                </a:solidFill>
              </a:rPr>
              <a:t>COPY requirements.txt 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Install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RUN pip install -r requirements.txt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Copy the rest of the project files to the container</a:t>
            </a:r>
          </a:p>
          <a:p>
            <a:r>
              <a:rPr lang="en-US" dirty="0">
                <a:solidFill>
                  <a:srgbClr val="FF0000"/>
                </a:solidFill>
              </a:rPr>
              <a:t>COPY . 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Expose the port that the application will be running on</a:t>
            </a:r>
          </a:p>
          <a:p>
            <a:r>
              <a:rPr lang="en-US" dirty="0">
                <a:solidFill>
                  <a:srgbClr val="FF0000"/>
                </a:solidFill>
              </a:rPr>
              <a:t>EXPOSE 8000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# Run the application</a:t>
            </a:r>
          </a:p>
          <a:p>
            <a:r>
              <a:rPr lang="en-US" dirty="0">
                <a:solidFill>
                  <a:srgbClr val="FF0000"/>
                </a:solidFill>
              </a:rPr>
              <a:t>CMD ["</a:t>
            </a:r>
            <a:r>
              <a:rPr lang="en-US" dirty="0" err="1">
                <a:solidFill>
                  <a:srgbClr val="FF0000"/>
                </a:solidFill>
              </a:rPr>
              <a:t>uvicorn</a:t>
            </a:r>
            <a:r>
              <a:rPr lang="en-US" dirty="0">
                <a:solidFill>
                  <a:srgbClr val="FF0000"/>
                </a:solidFill>
              </a:rPr>
              <a:t>", "</a:t>
            </a:r>
            <a:r>
              <a:rPr lang="en-US" dirty="0" err="1">
                <a:solidFill>
                  <a:srgbClr val="FF0000"/>
                </a:solidFill>
              </a:rPr>
              <a:t>app:app</a:t>
            </a:r>
            <a:r>
              <a:rPr lang="en-US" dirty="0">
                <a:solidFill>
                  <a:srgbClr val="FF0000"/>
                </a:solidFill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2872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551"/>
            <a:ext cx="10920549" cy="44651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912" y="226814"/>
            <a:ext cx="25234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It should be like this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4323" y="5178190"/>
            <a:ext cx="61382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command to build an image of an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docker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build -t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fastapi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71046"/>
            <a:ext cx="63065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command to run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docker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run -it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fastapi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55" y="1324093"/>
            <a:ext cx="1381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Result: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1724203"/>
            <a:ext cx="9065622" cy="38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4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322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Unicode MS</vt:lpstr>
      <vt:lpstr>Nirmala UI</vt:lpstr>
      <vt:lpstr>Roboto</vt:lpstr>
      <vt:lpstr>SFMono-Regular</vt:lpstr>
      <vt:lpstr>Trebuchet MS</vt:lpstr>
      <vt:lpstr>Wingdings 3</vt:lpstr>
      <vt:lpstr>Facet</vt:lpstr>
      <vt:lpstr> Dockerizing FastAPI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Dockerizing FastAPI Application</dc:title>
  <dc:creator>COMPUTER HOUSE</dc:creator>
  <cp:lastModifiedBy>COMPUTER HOUSE</cp:lastModifiedBy>
  <cp:revision>11</cp:revision>
  <dcterms:created xsi:type="dcterms:W3CDTF">2024-05-27T14:09:01Z</dcterms:created>
  <dcterms:modified xsi:type="dcterms:W3CDTF">2024-05-27T17:55:15Z</dcterms:modified>
</cp:coreProperties>
</file>