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5657" y="352697"/>
            <a:ext cx="7968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Google Sans"/>
              </a:rPr>
              <a:t>In math, we define a </a:t>
            </a:r>
            <a:r>
              <a:rPr lang="en-US" b="1" i="1" u="sng" dirty="0" smtClean="0">
                <a:solidFill>
                  <a:srgbClr val="FF0000"/>
                </a:solidFill>
                <a:latin typeface="Google Sans"/>
              </a:rPr>
              <a:t>quadratic equation </a:t>
            </a:r>
            <a:r>
              <a:rPr lang="en-US" dirty="0" smtClean="0">
                <a:solidFill>
                  <a:srgbClr val="7030A0"/>
                </a:solidFill>
                <a:latin typeface="Google Sans"/>
              </a:rPr>
              <a:t>as </a:t>
            </a:r>
            <a:r>
              <a:rPr lang="en-US" dirty="0">
                <a:solidFill>
                  <a:srgbClr val="7030A0"/>
                </a:solidFill>
                <a:latin typeface="Google Sans"/>
              </a:rPr>
              <a:t>an equation of degree 2, meaning that the highest exponent of this function is 2. </a:t>
            </a:r>
            <a:endParaRPr lang="en-US" dirty="0" smtClean="0">
              <a:solidFill>
                <a:srgbClr val="7030A0"/>
              </a:solidFill>
              <a:latin typeface="Google Sans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Google Sans"/>
              </a:rPr>
              <a:t>The </a:t>
            </a:r>
            <a:r>
              <a:rPr lang="en-US" dirty="0">
                <a:solidFill>
                  <a:srgbClr val="7030A0"/>
                </a:solidFill>
                <a:latin typeface="Google Sans"/>
              </a:rPr>
              <a:t>standard form of a quadratic is y = ax^2 + </a:t>
            </a:r>
            <a:r>
              <a:rPr lang="en-US" dirty="0" err="1">
                <a:solidFill>
                  <a:srgbClr val="7030A0"/>
                </a:solidFill>
                <a:latin typeface="Google Sans"/>
              </a:rPr>
              <a:t>bx</a:t>
            </a:r>
            <a:r>
              <a:rPr lang="en-US" dirty="0">
                <a:solidFill>
                  <a:srgbClr val="7030A0"/>
                </a:solidFill>
                <a:latin typeface="Google Sans"/>
              </a:rPr>
              <a:t> + c, where a, b, and c are numbers and a cannot be 0. Examples of quadratic equations include all of these: y = x^2 + 3x + 1.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1830025"/>
            <a:ext cx="88696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ucksters.com/kidsmath/linear_equation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2572203"/>
            <a:ext cx="8556172" cy="428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166" y="106319"/>
            <a:ext cx="86737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linear equation is an equation that represents a straight line when graphed on a coordinate plane. It has the general form: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Y=</a:t>
            </a:r>
            <a:r>
              <a:rPr kumimoji="0" lang="en-US" altLang="en-US" sz="1800" b="1" i="1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mx+b</a:t>
            </a:r>
            <a:endParaRPr kumimoji="0" lang="en-US" altLang="en-US" sz="18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2060"/>
                </a:solidFill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y is the dependent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x is the independent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 is the slope of the line (the rate of change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yyy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with respect to xxx)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 is the y-intercept (the value of y when x is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8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13954"/>
            <a:ext cx="8915400" cy="5297268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002060"/>
                </a:solidFill>
              </a:rPr>
              <a:t>Logarithm: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logarithm is a way of counting how many time do you need multiply a number by it’s self to get another number.</a:t>
            </a:r>
          </a:p>
          <a:p>
            <a:r>
              <a:rPr lang="en-US" b="1" dirty="0">
                <a:solidFill>
                  <a:srgbClr val="002060"/>
                </a:solidFill>
              </a:rPr>
              <a:t>Simple Example</a:t>
            </a:r>
          </a:p>
          <a:p>
            <a:r>
              <a:rPr lang="en-US" dirty="0">
                <a:solidFill>
                  <a:srgbClr val="002060"/>
                </a:solidFill>
              </a:rPr>
              <a:t>Let's consider a simple example with base 10:</a:t>
            </a:r>
          </a:p>
          <a:p>
            <a:r>
              <a:rPr lang="en-US" dirty="0">
                <a:solidFill>
                  <a:srgbClr val="002060"/>
                </a:solidFill>
              </a:rPr>
              <a:t>log10​(100)=2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</a:t>
            </a:r>
            <a:r>
              <a:rPr lang="en-US" dirty="0">
                <a:solidFill>
                  <a:srgbClr val="002060"/>
                </a:solidFill>
              </a:rPr>
              <a:t>means that 10 raised to the power of 2 equals 100:</a:t>
            </a:r>
          </a:p>
          <a:p>
            <a:r>
              <a:rPr lang="en-US" dirty="0">
                <a:solidFill>
                  <a:srgbClr val="002060"/>
                </a:solidFill>
              </a:rPr>
              <a:t>102=100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1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114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Google Sans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6</cp:revision>
  <dcterms:created xsi:type="dcterms:W3CDTF">2024-07-07T12:08:15Z</dcterms:created>
  <dcterms:modified xsi:type="dcterms:W3CDTF">2024-07-07T12:27:56Z</dcterms:modified>
</cp:coreProperties>
</file>