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coop.sh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9977" y="2037805"/>
            <a:ext cx="93138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66"/>
                </a:solidFill>
              </a:rPr>
              <a:t>Pipx</a:t>
            </a:r>
            <a:r>
              <a:rPr lang="en-US" dirty="0">
                <a:solidFill>
                  <a:srgbClr val="000066"/>
                </a:solidFill>
              </a:rPr>
              <a:t> and Scoop are two different package managers for Python. </a:t>
            </a:r>
            <a:r>
              <a:rPr lang="en-US" dirty="0" err="1">
                <a:solidFill>
                  <a:srgbClr val="000066"/>
                </a:solidFill>
              </a:rPr>
              <a:t>Pipx</a:t>
            </a:r>
            <a:r>
              <a:rPr lang="en-US" dirty="0">
                <a:solidFill>
                  <a:srgbClr val="000066"/>
                </a:solidFill>
              </a:rPr>
              <a:t> is used to install Python applications, while Scoop is used to install Windows </a:t>
            </a:r>
            <a:r>
              <a:rPr lang="en-US" dirty="0" err="1">
                <a:solidFill>
                  <a:srgbClr val="000066"/>
                </a:solidFill>
              </a:rPr>
              <a:t>packages.To</a:t>
            </a:r>
            <a:r>
              <a:rPr lang="en-US" dirty="0">
                <a:solidFill>
                  <a:srgbClr val="000066"/>
                </a:solidFill>
              </a:rPr>
              <a:t> install Poetry using </a:t>
            </a:r>
            <a:r>
              <a:rPr lang="en-US" dirty="0" err="1">
                <a:solidFill>
                  <a:srgbClr val="000066"/>
                </a:solidFill>
              </a:rPr>
              <a:t>Pipx</a:t>
            </a:r>
            <a:r>
              <a:rPr lang="en-US" dirty="0">
                <a:solidFill>
                  <a:srgbClr val="000066"/>
                </a:solidFill>
              </a:rPr>
              <a:t> while using Scoop, </a:t>
            </a:r>
            <a:endParaRPr lang="en-US" dirty="0" smtClean="0">
              <a:solidFill>
                <a:srgbClr val="000066"/>
              </a:solidFill>
            </a:endParaRPr>
          </a:p>
          <a:p>
            <a:endParaRPr lang="en-US" dirty="0" smtClean="0">
              <a:solidFill>
                <a:srgbClr val="000066"/>
              </a:solidFill>
            </a:endParaRPr>
          </a:p>
          <a:p>
            <a:r>
              <a:rPr lang="en-US" dirty="0" smtClean="0">
                <a:solidFill>
                  <a:srgbClr val="000066"/>
                </a:solidFill>
              </a:rPr>
              <a:t>follow </a:t>
            </a:r>
            <a:r>
              <a:rPr lang="en-US" dirty="0">
                <a:solidFill>
                  <a:srgbClr val="000066"/>
                </a:solidFill>
              </a:rPr>
              <a:t>these steps:1. Open your website </a:t>
            </a:r>
            <a:r>
              <a:rPr lang="en-US" dirty="0">
                <a:solidFill>
                  <a:srgbClr val="000066"/>
                </a:solidFill>
                <a:hlinkClick r:id="rId2"/>
              </a:rPr>
              <a:t>https://scoop.sh</a:t>
            </a:r>
            <a:r>
              <a:rPr lang="en-US" dirty="0" smtClean="0">
                <a:solidFill>
                  <a:srgbClr val="000066"/>
                </a:solidFill>
                <a:hlinkClick r:id="rId2"/>
              </a:rPr>
              <a:t>/</a:t>
            </a:r>
            <a:r>
              <a:rPr lang="en-US" dirty="0" smtClean="0">
                <a:solidFill>
                  <a:srgbClr val="000066"/>
                </a:solidFill>
              </a:rPr>
              <a:t>. Run this two command step by step in </a:t>
            </a:r>
            <a:r>
              <a:rPr lang="en-US" dirty="0" err="1" smtClean="0">
                <a:solidFill>
                  <a:srgbClr val="000066"/>
                </a:solidFill>
              </a:rPr>
              <a:t>yout</a:t>
            </a:r>
            <a:r>
              <a:rPr lang="en-US" dirty="0" smtClean="0">
                <a:solidFill>
                  <a:srgbClr val="000066"/>
                </a:solidFill>
              </a:rPr>
              <a:t> power shell. Take from website. </a:t>
            </a:r>
          </a:p>
          <a:p>
            <a:r>
              <a:rPr lang="en-US" dirty="0" smtClean="0">
                <a:solidFill>
                  <a:srgbClr val="000066"/>
                </a:solidFill>
              </a:rPr>
              <a:t>  </a:t>
            </a:r>
            <a:r>
              <a:rPr lang="en-US" dirty="0">
                <a:solidFill>
                  <a:srgbClr val="000066"/>
                </a:solidFill>
              </a:rPr>
              <a:t>Once </a:t>
            </a:r>
            <a:r>
              <a:rPr lang="en-US" dirty="0" err="1">
                <a:solidFill>
                  <a:srgbClr val="000066"/>
                </a:solidFill>
              </a:rPr>
              <a:t>Pipx</a:t>
            </a:r>
            <a:r>
              <a:rPr lang="en-US" dirty="0">
                <a:solidFill>
                  <a:srgbClr val="000066"/>
                </a:solidFill>
              </a:rPr>
              <a:t> is installed, run the command: </a:t>
            </a:r>
            <a:r>
              <a:rPr lang="en-US" dirty="0" err="1">
                <a:solidFill>
                  <a:srgbClr val="000066"/>
                </a:solidFill>
              </a:rPr>
              <a:t>pipx</a:t>
            </a:r>
            <a:r>
              <a:rPr lang="en-US" dirty="0">
                <a:solidFill>
                  <a:srgbClr val="000066"/>
                </a:solidFill>
              </a:rPr>
              <a:t> install </a:t>
            </a:r>
            <a:r>
              <a:rPr lang="en-US" dirty="0" smtClean="0">
                <a:solidFill>
                  <a:srgbClr val="000066"/>
                </a:solidFill>
              </a:rPr>
              <a:t>poetry. This </a:t>
            </a:r>
            <a:r>
              <a:rPr lang="en-US" dirty="0">
                <a:solidFill>
                  <a:srgbClr val="000066"/>
                </a:solidFill>
              </a:rPr>
              <a:t>will install Poetry using </a:t>
            </a:r>
            <a:r>
              <a:rPr lang="en-US" dirty="0" err="1" smtClean="0">
                <a:solidFill>
                  <a:srgbClr val="000066"/>
                </a:solidFill>
              </a:rPr>
              <a:t>Pipx</a:t>
            </a:r>
            <a:r>
              <a:rPr lang="en-US" dirty="0">
                <a:solidFill>
                  <a:srgbClr val="00006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507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</TotalTime>
  <Words>83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Garamond</vt:lpstr>
      <vt:lpstr>Savon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HOUSE</dc:creator>
  <cp:lastModifiedBy>COMPUTER HOUSE</cp:lastModifiedBy>
  <cp:revision>2</cp:revision>
  <dcterms:created xsi:type="dcterms:W3CDTF">2024-06-05T09:50:58Z</dcterms:created>
  <dcterms:modified xsi:type="dcterms:W3CDTF">2024-06-05T09:57:45Z</dcterms:modified>
</cp:coreProperties>
</file>