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34194" y="134877"/>
            <a:ext cx="74980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Data Science and AI with </a:t>
            </a:r>
            <a:r>
              <a:rPr lang="en-US" sz="2000" b="1" dirty="0" err="1">
                <a:solidFill>
                  <a:srgbClr val="FF0000"/>
                </a:solidFill>
              </a:rPr>
              <a:t>MathmaticalMind</a:t>
            </a:r>
            <a:r>
              <a:rPr lang="en-US" sz="2000" b="1" dirty="0">
                <a:solidFill>
                  <a:srgbClr val="FF0000"/>
                </a:solidFill>
              </a:rPr>
              <a:t>(Maryam)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My </a:t>
            </a:r>
            <a:r>
              <a:rPr lang="en-US" dirty="0" err="1" smtClean="0">
                <a:solidFill>
                  <a:srgbClr val="FFFF00"/>
                </a:solidFill>
              </a:rPr>
              <a:t>Github</a:t>
            </a:r>
            <a:r>
              <a:rPr lang="en-US" dirty="0">
                <a:solidFill>
                  <a:srgbClr val="FFFF00"/>
                </a:solidFill>
              </a:rPr>
              <a:t> link: https://github.com/programecomguedes/KafkaDocker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Execute</a:t>
            </a:r>
          </a:p>
          <a:p>
            <a:r>
              <a:rPr lang="en-US" sz="2400" dirty="0" err="1">
                <a:solidFill>
                  <a:srgbClr val="FFFF00"/>
                </a:solidFill>
              </a:rPr>
              <a:t>docker</a:t>
            </a:r>
            <a:r>
              <a:rPr lang="en-US" sz="2400" dirty="0">
                <a:solidFill>
                  <a:srgbClr val="FFFF00"/>
                </a:solidFill>
              </a:rPr>
              <a:t> compose up -d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Docker Images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https://hub.docker.com/r/bitnami/kafka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Tools</a:t>
            </a:r>
          </a:p>
          <a:p>
            <a:r>
              <a:rPr lang="en-US" sz="2400" dirty="0">
                <a:solidFill>
                  <a:srgbClr val="FFFF00"/>
                </a:solidFill>
              </a:rPr>
              <a:t>https://www.kafkatool.com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YouTube: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www.youtube.com/@Maryam.Anwar786</a:t>
            </a:r>
          </a:p>
        </p:txBody>
      </p:sp>
    </p:spTree>
    <p:extLst>
      <p:ext uri="{BB962C8B-B14F-4D97-AF65-F5344CB8AC3E}">
        <p14:creationId xmlns:p14="http://schemas.microsoft.com/office/powerpoint/2010/main" val="13134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</TotalTime>
  <Words>34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 HOUSE</dc:creator>
  <cp:lastModifiedBy>COMPUTER HOUSE</cp:lastModifiedBy>
  <cp:revision>1</cp:revision>
  <dcterms:created xsi:type="dcterms:W3CDTF">2024-06-04T14:25:31Z</dcterms:created>
  <dcterms:modified xsi:type="dcterms:W3CDTF">2024-06-04T14:29:09Z</dcterms:modified>
</cp:coreProperties>
</file>