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warsiraj123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738" y="3713871"/>
            <a:ext cx="7766936" cy="706362"/>
          </a:xfrm>
        </p:spPr>
        <p:txBody>
          <a:bodyPr/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 err="1" smtClean="0"/>
              <a:t>Dockerizing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FastAPI</a:t>
            </a:r>
            <a:r>
              <a:rPr lang="en-US" sz="4800" b="1" dirty="0" smtClean="0"/>
              <a:t> with using </a:t>
            </a:r>
            <a:r>
              <a:rPr lang="en-US" sz="4800" b="1" dirty="0" err="1" smtClean="0"/>
              <a:t>streamlit</a:t>
            </a:r>
            <a:r>
              <a:rPr lang="en-US" sz="4800" b="1" dirty="0" smtClean="0"/>
              <a:t> Application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566643"/>
            <a:ext cx="7766936" cy="1866640"/>
          </a:xfrm>
        </p:spPr>
        <p:txBody>
          <a:bodyPr>
            <a:normAutofit/>
          </a:bodyPr>
          <a:lstStyle/>
          <a:p>
            <a:r>
              <a:rPr lang="sv-SE" sz="3600" b="1" dirty="0">
                <a:solidFill>
                  <a:srgbClr val="00B050"/>
                </a:solidFill>
              </a:rPr>
              <a:t>Docker Deploy: FastAPI </a:t>
            </a:r>
            <a:r>
              <a:rPr lang="sv-SE" sz="3600" b="1" dirty="0" smtClean="0">
                <a:solidFill>
                  <a:srgbClr val="00B050"/>
                </a:solidFill>
              </a:rPr>
              <a:t>Steamlit Docker </a:t>
            </a:r>
            <a:r>
              <a:rPr lang="sv-SE" sz="3600" b="1" dirty="0">
                <a:solidFill>
                  <a:srgbClr val="00B050"/>
                </a:solidFill>
              </a:rPr>
              <a:t>Deploying </a:t>
            </a:r>
          </a:p>
          <a:p>
            <a:r>
              <a:rPr lang="en-US" b="1" dirty="0">
                <a:solidFill>
                  <a:srgbClr val="0070C0"/>
                </a:solidFill>
              </a:rPr>
              <a:t>Let's go 🚀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8903" y="156756"/>
            <a:ext cx="76417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rgbClr val="0070C0"/>
                </a:solidFill>
                <a:latin typeface="Roboto"/>
              </a:rPr>
              <a:t>Data Science </a:t>
            </a:r>
            <a:r>
              <a:rPr lang="en-US" sz="3200" b="1" i="1" u="sng" dirty="0">
                <a:solidFill>
                  <a:srgbClr val="0070C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and</a:t>
            </a:r>
            <a:r>
              <a:rPr lang="en-US" sz="3200" b="1" i="1" u="sng" dirty="0">
                <a:solidFill>
                  <a:srgbClr val="0070C0"/>
                </a:solidFill>
                <a:latin typeface="Roboto"/>
              </a:rPr>
              <a:t> AI with </a:t>
            </a:r>
            <a:r>
              <a:rPr lang="en-US" sz="3200" b="1" i="1" u="sng" dirty="0" err="1">
                <a:solidFill>
                  <a:srgbClr val="0070C0"/>
                </a:solidFill>
                <a:latin typeface="Roboto"/>
              </a:rPr>
              <a:t>MathmaticalMind</a:t>
            </a:r>
            <a:r>
              <a:rPr lang="en-US" sz="3200" b="1" i="1" u="sng" dirty="0">
                <a:solidFill>
                  <a:srgbClr val="0070C0"/>
                </a:solidFill>
                <a:latin typeface="Roboto"/>
              </a:rPr>
              <a:t>(Maryam</a:t>
            </a:r>
            <a:r>
              <a:rPr lang="en-US" sz="3600" b="1" i="1" u="sng" dirty="0">
                <a:solidFill>
                  <a:srgbClr val="0070C0"/>
                </a:solidFill>
                <a:latin typeface="Roboto"/>
              </a:rPr>
              <a:t>)</a:t>
            </a:r>
            <a:endParaRPr lang="en-US" sz="3600" i="1" u="sng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3541" y="305191"/>
            <a:ext cx="2670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6060"/>
                </a:solidFill>
                <a:latin typeface="Roboto"/>
              </a:rPr>
              <a:t>@</a:t>
            </a:r>
            <a:r>
              <a:rPr lang="en-US" sz="2000" dirty="0">
                <a:solidFill>
                  <a:srgbClr val="002060"/>
                </a:solidFill>
                <a:latin typeface="Roboto"/>
              </a:rPr>
              <a:t>Maryam.Anwar786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988" y="5273823"/>
            <a:ext cx="44405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github.com/anwarsiraj1234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Kindly follow my GitHub account. 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06" y="5480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First step.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@ </a:t>
            </a:r>
            <a:r>
              <a:rPr lang="en-US" dirty="0" err="1">
                <a:solidFill>
                  <a:srgbClr val="FF0000"/>
                </a:solidFill>
              </a:rPr>
              <a:t>virtualenv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venv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@ .\</a:t>
            </a:r>
            <a:r>
              <a:rPr lang="en-US" dirty="0" err="1">
                <a:solidFill>
                  <a:srgbClr val="FF0000"/>
                </a:solidFill>
              </a:rPr>
              <a:t>venv</a:t>
            </a:r>
            <a:r>
              <a:rPr lang="en-US" dirty="0">
                <a:solidFill>
                  <a:srgbClr val="FF0000"/>
                </a:solidFill>
              </a:rPr>
              <a:t>\Scripts\Activate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806" y="2993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Install </a:t>
            </a:r>
            <a:r>
              <a:rPr lang="en-US" dirty="0">
                <a:solidFill>
                  <a:srgbClr val="0070C0"/>
                </a:solidFill>
              </a:rPr>
              <a:t>the required package for </a:t>
            </a:r>
            <a:r>
              <a:rPr lang="en-US" dirty="0" err="1">
                <a:solidFill>
                  <a:srgbClr val="0070C0"/>
                </a:solidFill>
              </a:rPr>
              <a:t>FastAPI</a:t>
            </a:r>
            <a:r>
              <a:rPr lang="en-US" dirty="0">
                <a:solidFill>
                  <a:srgbClr val="0070C0"/>
                </a:solidFill>
              </a:rPr>
              <a:t> application.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pip </a:t>
            </a:r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err="1">
                <a:solidFill>
                  <a:srgbClr val="FF0000"/>
                </a:solidFill>
              </a:rPr>
              <a:t>fastapi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pip install "</a:t>
            </a:r>
            <a:r>
              <a:rPr lang="en-US" dirty="0" err="1">
                <a:solidFill>
                  <a:srgbClr val="FF0000"/>
                </a:solidFill>
              </a:rPr>
              <a:t>uvicorn</a:t>
            </a:r>
            <a:r>
              <a:rPr lang="en-US" dirty="0">
                <a:solidFill>
                  <a:srgbClr val="FF0000"/>
                </a:solidFill>
              </a:rPr>
              <a:t>[standard</a:t>
            </a:r>
            <a:r>
              <a:rPr lang="en-US" dirty="0" smtClean="0">
                <a:solidFill>
                  <a:srgbClr val="FF0000"/>
                </a:solidFill>
              </a:rPr>
              <a:t>]“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pip install </a:t>
            </a:r>
            <a:r>
              <a:rPr lang="en-US" dirty="0" err="1" smtClean="0">
                <a:solidFill>
                  <a:srgbClr val="FF0000"/>
                </a:solidFill>
              </a:rPr>
              <a:t>streamlit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011" y="613955"/>
            <a:ext cx="103849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Second step: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Create a file named main.py in your project directory and define your </a:t>
            </a:r>
            <a:r>
              <a:rPr lang="en-US" sz="2400" dirty="0" err="1">
                <a:solidFill>
                  <a:srgbClr val="0070C0"/>
                </a:solidFill>
              </a:rPr>
              <a:t>FastAPI</a:t>
            </a:r>
            <a:r>
              <a:rPr lang="en-US" sz="2400" dirty="0">
                <a:solidFill>
                  <a:srgbClr val="0070C0"/>
                </a:solidFill>
              </a:rPr>
              <a:t> app.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@ from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r>
              <a:rPr lang="en-US" sz="2000" dirty="0">
                <a:solidFill>
                  <a:srgbClr val="FF0000"/>
                </a:solidFill>
              </a:rPr>
              <a:t> import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app =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 err="1">
                <a:solidFill>
                  <a:srgbClr val="FF0000"/>
                </a:solidFill>
              </a:rPr>
              <a:t>app.get</a:t>
            </a:r>
            <a:r>
              <a:rPr lang="en-US" sz="2000" dirty="0">
                <a:solidFill>
                  <a:srgbClr val="FF0000"/>
                </a:solidFill>
              </a:rPr>
              <a:t>("/")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def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read_root</a:t>
            </a:r>
            <a:r>
              <a:rPr lang="en-US" sz="2000" dirty="0">
                <a:solidFill>
                  <a:srgbClr val="FF0000"/>
                </a:solidFill>
              </a:rPr>
              <a:t>():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return {"message": </a:t>
            </a:r>
            <a:r>
              <a:rPr lang="en-US" sz="2000" dirty="0" smtClean="0">
                <a:solidFill>
                  <a:srgbClr val="FF0000"/>
                </a:solidFill>
              </a:rPr>
              <a:t>"</a:t>
            </a:r>
            <a:r>
              <a:rPr lang="en-US" sz="2000" b="1" i="1" u="sng" dirty="0">
                <a:solidFill>
                  <a:srgbClr val="0070C0"/>
                </a:solidFill>
                <a:latin typeface="Roboto"/>
              </a:rPr>
              <a:t>Data Science </a:t>
            </a:r>
            <a:r>
              <a:rPr lang="en-US" sz="2000" b="1" i="1" u="sng" dirty="0">
                <a:solidFill>
                  <a:srgbClr val="0070C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and</a:t>
            </a:r>
            <a:r>
              <a:rPr lang="en-US" sz="2000" b="1" i="1" u="sng" dirty="0">
                <a:solidFill>
                  <a:srgbClr val="0070C0"/>
                </a:solidFill>
                <a:latin typeface="Roboto"/>
              </a:rPr>
              <a:t> AI with </a:t>
            </a:r>
            <a:r>
              <a:rPr lang="en-US" sz="2000" b="1" i="1" u="sng" dirty="0" err="1">
                <a:solidFill>
                  <a:srgbClr val="0070C0"/>
                </a:solidFill>
                <a:latin typeface="Roboto"/>
              </a:rPr>
              <a:t>MathmaticalMind</a:t>
            </a:r>
            <a:r>
              <a:rPr lang="en-US" sz="2000" b="1" i="1" u="sng">
                <a:solidFill>
                  <a:srgbClr val="0070C0"/>
                </a:solidFill>
                <a:latin typeface="Roboto"/>
              </a:rPr>
              <a:t>(Maryam</a:t>
            </a:r>
            <a:r>
              <a:rPr lang="en-US" sz="2400" b="1" i="1" u="sng" smtClean="0">
                <a:solidFill>
                  <a:srgbClr val="0070C0"/>
                </a:solidFill>
                <a:latin typeface="Roboto"/>
              </a:rPr>
              <a:t>)</a:t>
            </a:r>
            <a:r>
              <a:rPr lang="en-US" sz="2000" smtClean="0">
                <a:solidFill>
                  <a:srgbClr val="FF0000"/>
                </a:solidFill>
              </a:rPr>
              <a:t>"}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2514" y="0"/>
            <a:ext cx="90133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Third Step: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</a:t>
            </a:r>
            <a:r>
              <a:rPr lang="en-US" dirty="0">
                <a:solidFill>
                  <a:srgbClr val="00B0F0"/>
                </a:solidFill>
              </a:rPr>
              <a:t>a new Python file named app.py in your project directory. Define your </a:t>
            </a:r>
            <a:r>
              <a:rPr lang="en-US" dirty="0" err="1">
                <a:solidFill>
                  <a:srgbClr val="00B0F0"/>
                </a:solidFill>
              </a:rPr>
              <a:t>Streamlit</a:t>
            </a:r>
            <a:r>
              <a:rPr lang="en-US" dirty="0">
                <a:solidFill>
                  <a:srgbClr val="00B0F0"/>
                </a:solidFill>
              </a:rPr>
              <a:t> app in this file.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@ import </a:t>
            </a:r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import requests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Define API URL</a:t>
            </a:r>
          </a:p>
          <a:p>
            <a:r>
              <a:rPr lang="en-US" dirty="0">
                <a:solidFill>
                  <a:srgbClr val="FF0000"/>
                </a:solidFill>
              </a:rPr>
              <a:t>API_URL = "http://localhost:8000"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Define </a:t>
            </a:r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>
                <a:solidFill>
                  <a:srgbClr val="FF0000"/>
                </a:solidFill>
              </a:rPr>
              <a:t> App</a:t>
            </a:r>
          </a:p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main():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st.title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FastAPI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>
                <a:solidFill>
                  <a:srgbClr val="FF0000"/>
                </a:solidFill>
              </a:rPr>
              <a:t> App")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# Make a request to the </a:t>
            </a:r>
            <a:r>
              <a:rPr lang="en-US" dirty="0" err="1">
                <a:solidFill>
                  <a:srgbClr val="FF0000"/>
                </a:solidFill>
              </a:rPr>
              <a:t>FastAPI</a:t>
            </a:r>
            <a:r>
              <a:rPr lang="en-US" dirty="0">
                <a:solidFill>
                  <a:srgbClr val="FF0000"/>
                </a:solidFill>
              </a:rPr>
              <a:t> backend</a:t>
            </a:r>
          </a:p>
          <a:p>
            <a:r>
              <a:rPr lang="en-US" dirty="0">
                <a:solidFill>
                  <a:srgbClr val="FF0000"/>
                </a:solidFill>
              </a:rPr>
              <a:t>    response = </a:t>
            </a:r>
            <a:r>
              <a:rPr lang="en-US" dirty="0" err="1">
                <a:solidFill>
                  <a:srgbClr val="FF0000"/>
                </a:solidFill>
              </a:rPr>
              <a:t>requests.get</a:t>
            </a:r>
            <a:r>
              <a:rPr lang="en-US" dirty="0">
                <a:solidFill>
                  <a:srgbClr val="FF0000"/>
                </a:solidFill>
              </a:rPr>
              <a:t>(API_URL)</a:t>
            </a:r>
          </a:p>
          <a:p>
            <a:r>
              <a:rPr lang="en-US" dirty="0">
                <a:solidFill>
                  <a:srgbClr val="FF0000"/>
                </a:solidFill>
              </a:rPr>
              <a:t>    data = </a:t>
            </a:r>
            <a:r>
              <a:rPr lang="en-US" dirty="0" err="1">
                <a:solidFill>
                  <a:srgbClr val="FF0000"/>
                </a:solidFill>
              </a:rPr>
              <a:t>response.json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# Display response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st.write</a:t>
            </a:r>
            <a:r>
              <a:rPr lang="en-US" dirty="0">
                <a:solidFill>
                  <a:srgbClr val="FF0000"/>
                </a:solidFill>
              </a:rPr>
              <a:t>("Response from </a:t>
            </a:r>
            <a:r>
              <a:rPr lang="en-US" dirty="0" err="1">
                <a:solidFill>
                  <a:srgbClr val="FF0000"/>
                </a:solidFill>
              </a:rPr>
              <a:t>FastAPI</a:t>
            </a:r>
            <a:r>
              <a:rPr lang="en-US" dirty="0">
                <a:solidFill>
                  <a:srgbClr val="FF0000"/>
                </a:solidFill>
              </a:rPr>
              <a:t> Backend:")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st.write</a:t>
            </a:r>
            <a:r>
              <a:rPr lang="en-US" dirty="0">
                <a:solidFill>
                  <a:srgbClr val="FF0000"/>
                </a:solidFill>
              </a:rPr>
              <a:t>(data)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dirty="0">
                <a:solidFill>
                  <a:srgbClr val="FF0000"/>
                </a:solidFill>
              </a:rPr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38672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394" y="471833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Fourth Step:</a:t>
            </a:r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Create a file named </a:t>
            </a:r>
            <a:r>
              <a:rPr lang="en-US" sz="2400" dirty="0" err="1">
                <a:solidFill>
                  <a:srgbClr val="0070C0"/>
                </a:solidFill>
              </a:rPr>
              <a:t>Dockerfile</a:t>
            </a:r>
            <a:r>
              <a:rPr lang="en-US" sz="2400" dirty="0">
                <a:solidFill>
                  <a:srgbClr val="0070C0"/>
                </a:solidFill>
              </a:rPr>
              <a:t> in your project directory.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@ FROM </a:t>
            </a:r>
            <a:r>
              <a:rPr lang="en-US" sz="2000" dirty="0" err="1">
                <a:solidFill>
                  <a:srgbClr val="FF0000"/>
                </a:solidFill>
              </a:rPr>
              <a:t>tiangolo</a:t>
            </a:r>
            <a:r>
              <a:rPr lang="en-US" sz="2000" dirty="0">
                <a:solidFill>
                  <a:srgbClr val="FF0000"/>
                </a:solidFill>
              </a:rPr>
              <a:t>/uvicorn-gunicorn-fastapi:python3.8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COPY ./requirements.txt /app/requirements.txt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RUN pip install --no-cache-</a:t>
            </a:r>
            <a:r>
              <a:rPr lang="en-US" sz="2000" dirty="0" err="1">
                <a:solidFill>
                  <a:srgbClr val="FF0000"/>
                </a:solidFill>
              </a:rPr>
              <a:t>dir</a:t>
            </a:r>
            <a:r>
              <a:rPr lang="en-US" sz="2000" dirty="0">
                <a:solidFill>
                  <a:srgbClr val="FF0000"/>
                </a:solidFill>
              </a:rPr>
              <a:t> -r /app/requirements.txt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COPY . /app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400" b="1" i="1" u="sng" dirty="0" smtClean="0">
                <a:solidFill>
                  <a:srgbClr val="0070C0"/>
                </a:solidFill>
              </a:rPr>
              <a:t>Fifth Step:</a:t>
            </a:r>
            <a:endParaRPr lang="en-US" sz="2400" b="1" i="1" u="sng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Create a file named requirements.txt in your project directory.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@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uvicorn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streamlit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5585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389" y="653143"/>
            <a:ext cx="86476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Sixth Step:   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Run these command in your terminal. </a:t>
            </a:r>
          </a:p>
          <a:p>
            <a:endParaRPr lang="en-US" sz="2000" b="1" u="sng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@ </a:t>
            </a:r>
            <a:r>
              <a:rPr lang="en-US" sz="2000" dirty="0" err="1">
                <a:solidFill>
                  <a:srgbClr val="FF0000"/>
                </a:solidFill>
              </a:rPr>
              <a:t>docker</a:t>
            </a:r>
            <a:r>
              <a:rPr lang="en-US" sz="2000" dirty="0">
                <a:solidFill>
                  <a:srgbClr val="FF0000"/>
                </a:solidFill>
              </a:rPr>
              <a:t> build -t </a:t>
            </a:r>
            <a:r>
              <a:rPr lang="en-US" sz="2000" dirty="0" err="1">
                <a:solidFill>
                  <a:srgbClr val="FF0000"/>
                </a:solidFill>
              </a:rPr>
              <a:t>myapp</a:t>
            </a:r>
            <a:r>
              <a:rPr lang="en-US" sz="2000" dirty="0">
                <a:solidFill>
                  <a:srgbClr val="FF0000"/>
                </a:solidFill>
              </a:rPr>
              <a:t> 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@ </a:t>
            </a:r>
            <a:r>
              <a:rPr lang="en-US" sz="2000" dirty="0" err="1">
                <a:solidFill>
                  <a:srgbClr val="FF0000"/>
                </a:solidFill>
              </a:rPr>
              <a:t>docker</a:t>
            </a:r>
            <a:r>
              <a:rPr lang="en-US" sz="2000" dirty="0">
                <a:solidFill>
                  <a:srgbClr val="FF0000"/>
                </a:solidFill>
              </a:rPr>
              <a:t> run -d -p 8000:80 </a:t>
            </a:r>
            <a:r>
              <a:rPr lang="en-US" sz="2000" dirty="0" err="1">
                <a:solidFill>
                  <a:srgbClr val="FF0000"/>
                </a:solidFill>
              </a:rPr>
              <a:t>myapp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u="sng" dirty="0">
                <a:solidFill>
                  <a:srgbClr val="0070C0"/>
                </a:solidFill>
              </a:rPr>
              <a:t>for </a:t>
            </a:r>
            <a:r>
              <a:rPr lang="en-US" sz="2000" b="1" u="sng" dirty="0" err="1">
                <a:solidFill>
                  <a:srgbClr val="0070C0"/>
                </a:solidFill>
              </a:rPr>
              <a:t>streamlit</a:t>
            </a:r>
            <a:endParaRPr lang="en-US" sz="2000" b="1" u="sng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@ </a:t>
            </a:r>
            <a:r>
              <a:rPr lang="en-US" sz="2000" dirty="0" err="1">
                <a:solidFill>
                  <a:srgbClr val="FF0000"/>
                </a:solidFill>
              </a:rPr>
              <a:t>streamlit</a:t>
            </a:r>
            <a:r>
              <a:rPr lang="en-US" sz="2000" dirty="0">
                <a:solidFill>
                  <a:srgbClr val="FF0000"/>
                </a:solidFill>
              </a:rPr>
              <a:t> run app.py</a:t>
            </a:r>
          </a:p>
        </p:txBody>
      </p:sp>
    </p:spTree>
    <p:extLst>
      <p:ext uri="{BB962C8B-B14F-4D97-AF65-F5344CB8AC3E}">
        <p14:creationId xmlns:p14="http://schemas.microsoft.com/office/powerpoint/2010/main" val="23774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287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Nirmala UI</vt:lpstr>
      <vt:lpstr>Roboto</vt:lpstr>
      <vt:lpstr>Trebuchet MS</vt:lpstr>
      <vt:lpstr>Wingdings 3</vt:lpstr>
      <vt:lpstr>Facet</vt:lpstr>
      <vt:lpstr>  Dockerizing FastAPI with using streamlit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Dockerizing FastAPI Application</dc:title>
  <dc:creator>COMPUTER HOUSE</dc:creator>
  <cp:lastModifiedBy>COMPUTER HOUSE</cp:lastModifiedBy>
  <cp:revision>22</cp:revision>
  <dcterms:created xsi:type="dcterms:W3CDTF">2024-05-31T08:24:03Z</dcterms:created>
  <dcterms:modified xsi:type="dcterms:W3CDTF">2024-05-31T11:23:48Z</dcterms:modified>
</cp:coreProperties>
</file>