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45720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086"/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6"/>
    <p:restoredTop sz="94685"/>
  </p:normalViewPr>
  <p:slideViewPr>
    <p:cSldViewPr snapToGrid="0">
      <p:cViewPr>
        <p:scale>
          <a:sx n="143" d="100"/>
          <a:sy n="143" d="100"/>
        </p:scale>
        <p:origin x="86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1B128-9EA8-C148-AD50-0FD7428A811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F2154-6076-134F-8DDD-1EEF20850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1pPr>
    <a:lvl2pPr marL="192024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2pPr>
    <a:lvl3pPr marL="384048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3pPr>
    <a:lvl4pPr marL="576072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4pPr>
    <a:lvl5pPr marL="768096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5pPr>
    <a:lvl6pPr marL="960120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6pPr>
    <a:lvl7pPr marL="1152144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7pPr>
    <a:lvl8pPr marL="1344168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8pPr>
    <a:lvl9pPr marL="1536192" algn="l" defTabSz="384048" rtl="0" eaLnBrk="1" latinLnBrk="0" hangingPunct="1">
      <a:defRPr sz="5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F2154-6076-134F-8DDD-1EEF208500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1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2"/>
            <a:ext cx="985838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2"/>
            <a:ext cx="2900363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182563"/>
            <a:ext cx="394335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9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FD3C5-2A4E-4C40-8599-823EB43C827F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8C301-8175-C04F-9186-54144A43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00C6028-A9D6-9EF0-D2D1-0D14FDFAD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24970"/>
          <a:stretch/>
        </p:blipFill>
        <p:spPr>
          <a:xfrm>
            <a:off x="1141646" y="1143000"/>
            <a:ext cx="3430353" cy="1143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51E5F3-86F0-8DE5-7AD0-E02FF4203F77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0956CF7-C3A0-8775-CBA1-A48DFC39AC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30"/>
          <a:stretch/>
        </p:blipFill>
        <p:spPr>
          <a:xfrm>
            <a:off x="0" y="1143000"/>
            <a:ext cx="114164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5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5B82743-2868-CC36-803D-F51AA7B2A4DC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CE582DB-0E4D-294B-2911-FB9D20E3E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1" r="13373"/>
          <a:stretch/>
        </p:blipFill>
        <p:spPr>
          <a:xfrm>
            <a:off x="-4783" y="-378746"/>
            <a:ext cx="4576783" cy="2600790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63AF459-D0A7-B84C-FC46-F1BD8940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2" y="1714500"/>
            <a:ext cx="4572000" cy="130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9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32A4427-2E2B-A602-7A04-66174CC81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955" y="136497"/>
            <a:ext cx="1932087" cy="1883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F177F0-DD64-4A65-55DC-1C7CF265CFAE}"/>
              </a:ext>
            </a:extLst>
          </p:cNvPr>
          <p:cNvSpPr txBox="1"/>
          <p:nvPr/>
        </p:nvSpPr>
        <p:spPr>
          <a:xfrm>
            <a:off x="-1" y="2059386"/>
            <a:ext cx="45720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Avenir Book" panose="02000503020000020003" pitchFamily="2" charset="0"/>
                <a:cs typeface="Cordia New" panose="020B0304020202020204" pitchFamily="34" charset="-34"/>
              </a:rPr>
              <a:t>Indian Institute of </a:t>
            </a:r>
          </a:p>
          <a:p>
            <a:pPr algn="ctr"/>
            <a:r>
              <a:rPr lang="en-US" sz="3500" b="1" dirty="0">
                <a:solidFill>
                  <a:schemeClr val="bg1"/>
                </a:solidFill>
                <a:latin typeface="Avenir Book" panose="02000503020000020003" pitchFamily="2" charset="0"/>
                <a:cs typeface="Cordia New" panose="020B0304020202020204" pitchFamily="34" charset="-34"/>
              </a:rPr>
              <a:t>Technology, Bombay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F71496-7077-3657-6D4F-324A5225C6FD}"/>
              </a:ext>
            </a:extLst>
          </p:cNvPr>
          <p:cNvSpPr/>
          <p:nvPr/>
        </p:nvSpPr>
        <p:spPr>
          <a:xfrm>
            <a:off x="0" y="0"/>
            <a:ext cx="4572000" cy="342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CCDBFE-D418-27D1-628F-FB8642DF82E0}"/>
              </a:ext>
            </a:extLst>
          </p:cNvPr>
          <p:cNvGrpSpPr/>
          <p:nvPr/>
        </p:nvGrpSpPr>
        <p:grpSpPr>
          <a:xfrm>
            <a:off x="-1" y="0"/>
            <a:ext cx="4572001" cy="3431297"/>
            <a:chOff x="-1" y="0"/>
            <a:chExt cx="4572001" cy="34312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F177F0-DD64-4A65-55DC-1C7CF265CFAE}"/>
                </a:ext>
              </a:extLst>
            </p:cNvPr>
            <p:cNvSpPr txBox="1"/>
            <p:nvPr/>
          </p:nvSpPr>
          <p:spPr>
            <a:xfrm>
              <a:off x="-1" y="2107858"/>
              <a:ext cx="4572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393086"/>
                  </a:solidFill>
                  <a:latin typeface="Old London" panose="02000503020000020004" pitchFamily="2" charset="0"/>
                  <a:cs typeface="Cordia New" panose="020B0304020202020204" pitchFamily="34" charset="-34"/>
                </a:rPr>
                <a:t>COEP Technological University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F71496-7077-3657-6D4F-324A5225C6FD}"/>
                </a:ext>
              </a:extLst>
            </p:cNvPr>
            <p:cNvSpPr/>
            <p:nvPr/>
          </p:nvSpPr>
          <p:spPr>
            <a:xfrm>
              <a:off x="0" y="0"/>
              <a:ext cx="4572000" cy="3429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B6E38F2-93FE-3316-26BE-5E4003BBBD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712" t="3556" r="-1" b="4032"/>
            <a:stretch/>
          </p:blipFill>
          <p:spPr bwMode="auto">
            <a:xfrm>
              <a:off x="1330372" y="0"/>
              <a:ext cx="1911252" cy="211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59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F177F0-DD64-4A65-55DC-1C7CF265CFAE}"/>
              </a:ext>
            </a:extLst>
          </p:cNvPr>
          <p:cNvSpPr txBox="1"/>
          <p:nvPr/>
        </p:nvSpPr>
        <p:spPr>
          <a:xfrm>
            <a:off x="0" y="2105561"/>
            <a:ext cx="457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393086"/>
                </a:solidFill>
                <a:latin typeface="Old London" panose="02000503020000020004" pitchFamily="2" charset="0"/>
                <a:cs typeface="Cordia New" panose="020B0304020202020204" pitchFamily="34" charset="-34"/>
              </a:rPr>
              <a:t>COEP Technological University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E38F2-93FE-3316-26BE-5E4003BBB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12" t="3556" r="-1" b="4032"/>
          <a:stretch/>
        </p:blipFill>
        <p:spPr bwMode="auto">
          <a:xfrm>
            <a:off x="1330372" y="0"/>
            <a:ext cx="1911252" cy="211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1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13</Words>
  <Application>Microsoft Macintosh PowerPoint</Application>
  <PresentationFormat>Custom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Avenir Book</vt:lpstr>
      <vt:lpstr>Old London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Anway Pimpalkar</dc:creator>
  <cp:lastModifiedBy>Anway Pimpalkar</cp:lastModifiedBy>
  <cp:revision>5</cp:revision>
  <dcterms:created xsi:type="dcterms:W3CDTF">2024-05-25T22:08:44Z</dcterms:created>
  <dcterms:modified xsi:type="dcterms:W3CDTF">2024-05-26T06:08:23Z</dcterms:modified>
</cp:coreProperties>
</file>