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5"/>
  </p:normalViewPr>
  <p:slideViewPr>
    <p:cSldViewPr snapToGrid="0">
      <p:cViewPr>
        <p:scale>
          <a:sx n="126" d="100"/>
          <a:sy n="126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4CF4-DC5B-F746-A6B2-66C89B28EAF6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7CBA-4CC8-934D-A068-06D829C1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5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4CF4-DC5B-F746-A6B2-66C89B28EAF6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7CBA-4CC8-934D-A068-06D829C1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3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4CF4-DC5B-F746-A6B2-66C89B28EAF6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7CBA-4CC8-934D-A068-06D829C1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6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4CF4-DC5B-F746-A6B2-66C89B28EAF6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7CBA-4CC8-934D-A068-06D829C1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1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82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4CF4-DC5B-F746-A6B2-66C89B28EAF6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7CBA-4CC8-934D-A068-06D829C1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3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4CF4-DC5B-F746-A6B2-66C89B28EAF6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7CBA-4CC8-934D-A068-06D829C1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4CF4-DC5B-F746-A6B2-66C89B28EAF6}" type="datetimeFigureOut">
              <a:rPr lang="en-US" smtClean="0"/>
              <a:t>5/26/24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7CBA-4CC8-934D-A068-06D829C1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0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4CF4-DC5B-F746-A6B2-66C89B28EAF6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7CBA-4CC8-934D-A068-06D829C1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6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4CF4-DC5B-F746-A6B2-66C89B28EAF6}" type="datetimeFigureOut">
              <a:rPr lang="en-US" smtClean="0"/>
              <a:t>5/26/24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7CBA-4CC8-934D-A068-06D829C1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7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4CF4-DC5B-F746-A6B2-66C89B28EAF6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7CBA-4CC8-934D-A068-06D829C1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4CF4-DC5B-F746-A6B2-66C89B28EAF6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7CBA-4CC8-934D-A068-06D829C1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0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94CF4-DC5B-F746-A6B2-66C89B28EAF6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537CBA-4CC8-934D-A068-06D829C1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2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DB13107-7863-B591-4390-59FF785BD08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4000" cy="6400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392CA5-B258-0BDD-7C6B-91AC99CA9B78}"/>
              </a:ext>
            </a:extLst>
          </p:cNvPr>
          <p:cNvSpPr/>
          <p:nvPr/>
        </p:nvSpPr>
        <p:spPr>
          <a:xfrm>
            <a:off x="45720" y="3224674"/>
            <a:ext cx="9052560" cy="3136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3EC8C7-60EA-14B4-32F2-D95A563A694D}"/>
              </a:ext>
            </a:extLst>
          </p:cNvPr>
          <p:cNvSpPr/>
          <p:nvPr/>
        </p:nvSpPr>
        <p:spPr>
          <a:xfrm>
            <a:off x="45720" y="45720"/>
            <a:ext cx="9052560" cy="3136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649794-0E45-E60D-98C0-F23FE9C918E5}"/>
              </a:ext>
            </a:extLst>
          </p:cNvPr>
          <p:cNvSpPr/>
          <p:nvPr/>
        </p:nvSpPr>
        <p:spPr>
          <a:xfrm>
            <a:off x="1094279" y="5110636"/>
            <a:ext cx="3404768" cy="472571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CA7EF6-D842-76DB-CCFE-1D47189752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12978" t="8217" r="3927" b="10808"/>
          <a:stretch/>
        </p:blipFill>
        <p:spPr>
          <a:xfrm>
            <a:off x="1030529" y="3318145"/>
            <a:ext cx="4086330" cy="2110036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54FD9AD-C2C7-1F77-4D44-44E90AC1C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485" r="485"/>
          <a:stretch/>
        </p:blipFill>
        <p:spPr bwMode="auto">
          <a:xfrm>
            <a:off x="1630593" y="454124"/>
            <a:ext cx="3232372" cy="254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ree Light Cliparts, Download Free Light Cliparts png images, Free ClipArts  on Clipart Library">
            <a:extLst>
              <a:ext uri="{FF2B5EF4-FFF2-40B4-BE49-F238E27FC236}">
                <a16:creationId xmlns:a16="http://schemas.microsoft.com/office/drawing/2014/main" id="{9E9680D7-F700-98A7-0AD5-4CDD32888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170" y="315852"/>
            <a:ext cx="1372230" cy="169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6E2541-E6DC-5DF4-9689-AC0DE2D39B30}"/>
              </a:ext>
            </a:extLst>
          </p:cNvPr>
          <p:cNvCxnSpPr>
            <a:cxnSpLocks/>
          </p:cNvCxnSpPr>
          <p:nvPr/>
        </p:nvCxnSpPr>
        <p:spPr>
          <a:xfrm>
            <a:off x="5064020" y="1408638"/>
            <a:ext cx="150412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241869-B377-DFA9-0E7B-BE4FB08AC084}"/>
              </a:ext>
            </a:extLst>
          </p:cNvPr>
          <p:cNvSpPr txBox="1"/>
          <p:nvPr/>
        </p:nvSpPr>
        <p:spPr>
          <a:xfrm>
            <a:off x="4877100" y="1514704"/>
            <a:ext cx="1867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Albert Sans Medium" pitchFamily="2" charset="77"/>
              </a:rPr>
              <a:t>Takes some time for it to turn 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A0E6DE-4E39-9123-BBB0-3CF7328984DE}"/>
              </a:ext>
            </a:extLst>
          </p:cNvPr>
          <p:cNvGrpSpPr/>
          <p:nvPr/>
        </p:nvGrpSpPr>
        <p:grpSpPr>
          <a:xfrm>
            <a:off x="1094280" y="3892633"/>
            <a:ext cx="7010865" cy="894389"/>
            <a:chOff x="2011244" y="4777171"/>
            <a:chExt cx="7010865" cy="89438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E4AD03-C82E-689A-9DA8-7976B6B136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1244" y="5317536"/>
              <a:ext cx="680953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E4DF71-8553-623E-24ED-9C9D1AD10B10}"/>
                </a:ext>
              </a:extLst>
            </p:cNvPr>
            <p:cNvSpPr txBox="1"/>
            <p:nvPr/>
          </p:nvSpPr>
          <p:spPr>
            <a:xfrm>
              <a:off x="3728298" y="4803140"/>
              <a:ext cx="1231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400" dirty="0">
                  <a:solidFill>
                    <a:srgbClr val="FF0000"/>
                  </a:solidFill>
                  <a:latin typeface="Albert Sans Medium" pitchFamily="2" charset="77"/>
                </a:rPr>
                <a:t>Button Press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EC3F9A-2C4E-C852-EA94-3FFCEA0854CF}"/>
                </a:ext>
              </a:extLst>
            </p:cNvPr>
            <p:cNvSpPr/>
            <p:nvPr/>
          </p:nvSpPr>
          <p:spPr>
            <a:xfrm>
              <a:off x="4163743" y="5137282"/>
              <a:ext cx="360537" cy="3605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E34521-0BF4-DE7D-32DD-E81958A3D9EC}"/>
                </a:ext>
              </a:extLst>
            </p:cNvPr>
            <p:cNvSpPr txBox="1"/>
            <p:nvPr/>
          </p:nvSpPr>
          <p:spPr>
            <a:xfrm>
              <a:off x="6943227" y="4777171"/>
              <a:ext cx="1569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400" dirty="0">
                  <a:solidFill>
                    <a:srgbClr val="00B050"/>
                  </a:solidFill>
                  <a:latin typeface="Albert Sans Medium" pitchFamily="2" charset="77"/>
                </a:rPr>
                <a:t>Light Turning 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C25961-6F31-28C6-9F1D-7CE1823C7123}"/>
                </a:ext>
              </a:extLst>
            </p:cNvPr>
            <p:cNvSpPr txBox="1"/>
            <p:nvPr/>
          </p:nvSpPr>
          <p:spPr>
            <a:xfrm>
              <a:off x="8467149" y="5363783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>
                  <a:latin typeface="Albert Sans Medium" pitchFamily="2" charset="77"/>
                </a:rPr>
                <a:t>time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8B66B1D-2453-19BF-FA03-DB0D61C214C4}"/>
                </a:ext>
              </a:extLst>
            </p:cNvPr>
            <p:cNvSpPr/>
            <p:nvPr/>
          </p:nvSpPr>
          <p:spPr>
            <a:xfrm>
              <a:off x="7550841" y="5137282"/>
              <a:ext cx="360537" cy="3605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FCA0B8-1575-2CCC-76E7-007C93B76828}"/>
              </a:ext>
            </a:extLst>
          </p:cNvPr>
          <p:cNvGrpSpPr/>
          <p:nvPr/>
        </p:nvGrpSpPr>
        <p:grpSpPr>
          <a:xfrm>
            <a:off x="4307680" y="4252744"/>
            <a:ext cx="1720695" cy="809540"/>
            <a:chOff x="5272944" y="5137282"/>
            <a:chExt cx="1720695" cy="80954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1C7627-B467-AA6F-5BF7-3400076EBC64}"/>
                </a:ext>
              </a:extLst>
            </p:cNvPr>
            <p:cNvSpPr txBox="1"/>
            <p:nvPr/>
          </p:nvSpPr>
          <p:spPr>
            <a:xfrm>
              <a:off x="5453212" y="5423602"/>
              <a:ext cx="15404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solidFill>
                    <a:srgbClr val="00B0F0"/>
                  </a:solidFill>
                  <a:latin typeface="Albert Sans Medium" pitchFamily="2" charset="77"/>
                </a:rPr>
                <a:t>Perceived Time of Button Press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DB2E8-9992-F5C6-A9A6-B6E47B438DC7}"/>
                </a:ext>
              </a:extLst>
            </p:cNvPr>
            <p:cNvSpPr/>
            <p:nvPr/>
          </p:nvSpPr>
          <p:spPr>
            <a:xfrm>
              <a:off x="5272944" y="5137282"/>
              <a:ext cx="360537" cy="36050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23" name="Picture 6" descr="Loop - Free interface icons">
            <a:extLst>
              <a:ext uri="{FF2B5EF4-FFF2-40B4-BE49-F238E27FC236}">
                <a16:creationId xmlns:a16="http://schemas.microsoft.com/office/drawing/2014/main" id="{4FF45373-4F7C-E565-D55B-3B95AEDC9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158774" y="950932"/>
            <a:ext cx="553435" cy="553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hought Bubble: Cloud 1039">
            <a:extLst>
              <a:ext uri="{FF2B5EF4-FFF2-40B4-BE49-F238E27FC236}">
                <a16:creationId xmlns:a16="http://schemas.microsoft.com/office/drawing/2014/main" id="{908FF0F2-1C81-7037-BD2A-DB6145920401}"/>
              </a:ext>
            </a:extLst>
          </p:cNvPr>
          <p:cNvSpPr/>
          <p:nvPr/>
        </p:nvSpPr>
        <p:spPr>
          <a:xfrm rot="20412380" flipH="1">
            <a:off x="770485" y="199986"/>
            <a:ext cx="1370469" cy="1085196"/>
          </a:xfrm>
          <a:prstGeom prst="cloudCallou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9326DF-AA37-406F-819A-458C92FF10CE}"/>
              </a:ext>
            </a:extLst>
          </p:cNvPr>
          <p:cNvSpPr txBox="1"/>
          <p:nvPr/>
        </p:nvSpPr>
        <p:spPr>
          <a:xfrm>
            <a:off x="1526714" y="5640393"/>
            <a:ext cx="25692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C00000"/>
                </a:solidFill>
                <a:latin typeface="Albert Sans Medium" pitchFamily="2" charset="77"/>
              </a:rPr>
              <a:t>Are you predicting the outcome of your action before it even happens?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08EF2D-C129-E405-3005-44C4DFEA9960}"/>
              </a:ext>
            </a:extLst>
          </p:cNvPr>
          <p:cNvSpPr txBox="1"/>
          <p:nvPr/>
        </p:nvSpPr>
        <p:spPr>
          <a:xfrm>
            <a:off x="3993515" y="607693"/>
            <a:ext cx="1939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Albert Sans Medium" pitchFamily="2" charset="77"/>
              </a:rPr>
              <a:t>Sees the bulb turn 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B50ACF-A379-B60A-6452-08C6B514194B}"/>
              </a:ext>
            </a:extLst>
          </p:cNvPr>
          <p:cNvCxnSpPr>
            <a:cxnSpLocks/>
          </p:cNvCxnSpPr>
          <p:nvPr/>
        </p:nvCxnSpPr>
        <p:spPr>
          <a:xfrm flipH="1">
            <a:off x="3465671" y="950932"/>
            <a:ext cx="319669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765B61F-A64C-D16F-DE8C-D29AC28C0683}"/>
              </a:ext>
            </a:extLst>
          </p:cNvPr>
          <p:cNvSpPr txBox="1"/>
          <p:nvPr/>
        </p:nvSpPr>
        <p:spPr>
          <a:xfrm rot="16200000">
            <a:off x="-456993" y="1296754"/>
            <a:ext cx="1514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bert Sans SemiBold" pitchFamily="2" charset="77"/>
              </a:rPr>
              <a:t>Action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88752A-7BFA-E853-6A64-7E54FCA8E77A}"/>
              </a:ext>
            </a:extLst>
          </p:cNvPr>
          <p:cNvSpPr txBox="1"/>
          <p:nvPr/>
        </p:nvSpPr>
        <p:spPr>
          <a:xfrm rot="16200000">
            <a:off x="-456993" y="4479823"/>
            <a:ext cx="1514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bert Sans SemiBold" pitchFamily="2" charset="77"/>
              </a:rPr>
              <a:t>EEG</a:t>
            </a:r>
          </a:p>
        </p:txBody>
      </p:sp>
    </p:spTree>
    <p:extLst>
      <p:ext uri="{BB962C8B-B14F-4D97-AF65-F5344CB8AC3E}">
        <p14:creationId xmlns:p14="http://schemas.microsoft.com/office/powerpoint/2010/main" val="349571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39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Albert Sans Medium</vt:lpstr>
      <vt:lpstr>Albert Sans SemiBold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Anway Pimpalkar</dc:creator>
  <cp:lastModifiedBy>Anway Pimpalkar</cp:lastModifiedBy>
  <cp:revision>1</cp:revision>
  <dcterms:created xsi:type="dcterms:W3CDTF">2024-05-26T16:10:53Z</dcterms:created>
  <dcterms:modified xsi:type="dcterms:W3CDTF">2024-05-26T18:38:29Z</dcterms:modified>
</cp:coreProperties>
</file>