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4572000" cy="342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086"/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5"/>
  </p:normalViewPr>
  <p:slideViewPr>
    <p:cSldViewPr snapToGrid="0">
      <p:cViewPr varScale="1">
        <p:scale>
          <a:sx n="235" d="100"/>
          <a:sy n="235" d="100"/>
        </p:scale>
        <p:origin x="17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1B128-9EA8-C148-AD50-0FD7428A811D}" type="datetimeFigureOut">
              <a:rPr lang="en-US" smtClean="0"/>
              <a:t>5/25/24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F2154-6076-134F-8DDD-1EEF2085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1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4048" rtl="0" eaLnBrk="1" latinLnBrk="0" hangingPunct="1">
      <a:defRPr sz="504" kern="1200">
        <a:solidFill>
          <a:schemeClr val="tx1"/>
        </a:solidFill>
        <a:latin typeface="+mn-lt"/>
        <a:ea typeface="+mn-ea"/>
        <a:cs typeface="+mn-cs"/>
      </a:defRPr>
    </a:lvl1pPr>
    <a:lvl2pPr marL="192024" algn="l" defTabSz="384048" rtl="0" eaLnBrk="1" latinLnBrk="0" hangingPunct="1">
      <a:defRPr sz="504" kern="1200">
        <a:solidFill>
          <a:schemeClr val="tx1"/>
        </a:solidFill>
        <a:latin typeface="+mn-lt"/>
        <a:ea typeface="+mn-ea"/>
        <a:cs typeface="+mn-cs"/>
      </a:defRPr>
    </a:lvl2pPr>
    <a:lvl3pPr marL="384048" algn="l" defTabSz="384048" rtl="0" eaLnBrk="1" latinLnBrk="0" hangingPunct="1">
      <a:defRPr sz="504" kern="1200">
        <a:solidFill>
          <a:schemeClr val="tx1"/>
        </a:solidFill>
        <a:latin typeface="+mn-lt"/>
        <a:ea typeface="+mn-ea"/>
        <a:cs typeface="+mn-cs"/>
      </a:defRPr>
    </a:lvl3pPr>
    <a:lvl4pPr marL="576072" algn="l" defTabSz="384048" rtl="0" eaLnBrk="1" latinLnBrk="0" hangingPunct="1">
      <a:defRPr sz="504" kern="1200">
        <a:solidFill>
          <a:schemeClr val="tx1"/>
        </a:solidFill>
        <a:latin typeface="+mn-lt"/>
        <a:ea typeface="+mn-ea"/>
        <a:cs typeface="+mn-cs"/>
      </a:defRPr>
    </a:lvl4pPr>
    <a:lvl5pPr marL="768096" algn="l" defTabSz="384048" rtl="0" eaLnBrk="1" latinLnBrk="0" hangingPunct="1">
      <a:defRPr sz="504" kern="1200">
        <a:solidFill>
          <a:schemeClr val="tx1"/>
        </a:solidFill>
        <a:latin typeface="+mn-lt"/>
        <a:ea typeface="+mn-ea"/>
        <a:cs typeface="+mn-cs"/>
      </a:defRPr>
    </a:lvl5pPr>
    <a:lvl6pPr marL="960120" algn="l" defTabSz="384048" rtl="0" eaLnBrk="1" latinLnBrk="0" hangingPunct="1">
      <a:defRPr sz="504" kern="1200">
        <a:solidFill>
          <a:schemeClr val="tx1"/>
        </a:solidFill>
        <a:latin typeface="+mn-lt"/>
        <a:ea typeface="+mn-ea"/>
        <a:cs typeface="+mn-cs"/>
      </a:defRPr>
    </a:lvl6pPr>
    <a:lvl7pPr marL="1152144" algn="l" defTabSz="384048" rtl="0" eaLnBrk="1" latinLnBrk="0" hangingPunct="1">
      <a:defRPr sz="504" kern="1200">
        <a:solidFill>
          <a:schemeClr val="tx1"/>
        </a:solidFill>
        <a:latin typeface="+mn-lt"/>
        <a:ea typeface="+mn-ea"/>
        <a:cs typeface="+mn-cs"/>
      </a:defRPr>
    </a:lvl7pPr>
    <a:lvl8pPr marL="1344168" algn="l" defTabSz="384048" rtl="0" eaLnBrk="1" latinLnBrk="0" hangingPunct="1">
      <a:defRPr sz="504" kern="1200">
        <a:solidFill>
          <a:schemeClr val="tx1"/>
        </a:solidFill>
        <a:latin typeface="+mn-lt"/>
        <a:ea typeface="+mn-ea"/>
        <a:cs typeface="+mn-cs"/>
      </a:defRPr>
    </a:lvl8pPr>
    <a:lvl9pPr marL="1536192" algn="l" defTabSz="384048" rtl="0" eaLnBrk="1" latinLnBrk="0" hangingPunct="1">
      <a:defRPr sz="5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F2154-6076-134F-8DDD-1EEF208500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1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61181"/>
            <a:ext cx="3886200" cy="11938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801019"/>
            <a:ext cx="3429000" cy="82788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0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6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82562"/>
            <a:ext cx="985838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82562"/>
            <a:ext cx="2900363" cy="2905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8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4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854870"/>
            <a:ext cx="3943350" cy="142636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294732"/>
            <a:ext cx="3943350" cy="75009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3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912812"/>
            <a:ext cx="1943100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912812"/>
            <a:ext cx="1943100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1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" y="182563"/>
            <a:ext cx="3943350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840582"/>
            <a:ext cx="1934170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252538"/>
            <a:ext cx="1934170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840582"/>
            <a:ext cx="1943696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252538"/>
            <a:ext cx="1943696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3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0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28600"/>
            <a:ext cx="1474589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493713"/>
            <a:ext cx="2314575" cy="24368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28700"/>
            <a:ext cx="1474589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9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28600"/>
            <a:ext cx="1474589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493713"/>
            <a:ext cx="2314575" cy="243681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28700"/>
            <a:ext cx="1474589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3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82563"/>
            <a:ext cx="394335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912812"/>
            <a:ext cx="3943350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3178176"/>
            <a:ext cx="10287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FD3C5-2A4E-4C40-8599-823EB43C827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3178176"/>
            <a:ext cx="154305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3178176"/>
            <a:ext cx="10287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00C6028-A9D6-9EF0-D2D1-0D14FDFADD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24970"/>
          <a:stretch/>
        </p:blipFill>
        <p:spPr>
          <a:xfrm>
            <a:off x="1141646" y="1143000"/>
            <a:ext cx="3430353" cy="1143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51E5F3-86F0-8DE5-7AD0-E02FF4203F77}"/>
              </a:ext>
            </a:extLst>
          </p:cNvPr>
          <p:cNvSpPr/>
          <p:nvPr/>
        </p:nvSpPr>
        <p:spPr>
          <a:xfrm>
            <a:off x="0" y="0"/>
            <a:ext cx="4572000" cy="342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0956CF7-C3A0-8775-CBA1-A48DFC39AC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030"/>
          <a:stretch/>
        </p:blipFill>
        <p:spPr>
          <a:xfrm>
            <a:off x="0" y="1143000"/>
            <a:ext cx="114164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5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B82743-2868-CC36-803D-F51AA7B2A4DC}"/>
              </a:ext>
            </a:extLst>
          </p:cNvPr>
          <p:cNvSpPr/>
          <p:nvPr/>
        </p:nvSpPr>
        <p:spPr>
          <a:xfrm>
            <a:off x="0" y="0"/>
            <a:ext cx="4572000" cy="342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CE582DB-0E4D-294B-2911-FB9D20E3E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91" r="13373"/>
          <a:stretch/>
        </p:blipFill>
        <p:spPr>
          <a:xfrm>
            <a:off x="-4783" y="-378746"/>
            <a:ext cx="4576783" cy="2600790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463AF459-D0A7-B84C-FC46-F1BD8940E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2" y="1714500"/>
            <a:ext cx="4572000" cy="130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9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32A4427-2E2B-A602-7A04-66174CC81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955" y="136497"/>
            <a:ext cx="1932087" cy="1883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F177F0-DD64-4A65-55DC-1C7CF265CFAE}"/>
              </a:ext>
            </a:extLst>
          </p:cNvPr>
          <p:cNvSpPr txBox="1"/>
          <p:nvPr/>
        </p:nvSpPr>
        <p:spPr>
          <a:xfrm>
            <a:off x="-1" y="2059386"/>
            <a:ext cx="45720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bg1"/>
                </a:solidFill>
                <a:latin typeface="Avenir Book" panose="02000503020000020003" pitchFamily="2" charset="0"/>
                <a:cs typeface="Cordia New" panose="020B0304020202020204" pitchFamily="34" charset="-34"/>
              </a:rPr>
              <a:t>Indian Institute of </a:t>
            </a:r>
          </a:p>
          <a:p>
            <a:pPr algn="ctr"/>
            <a:r>
              <a:rPr lang="en-US" sz="3500" b="1" dirty="0">
                <a:solidFill>
                  <a:schemeClr val="bg1"/>
                </a:solidFill>
                <a:latin typeface="Avenir Book" panose="02000503020000020003" pitchFamily="2" charset="0"/>
                <a:cs typeface="Cordia New" panose="020B0304020202020204" pitchFamily="34" charset="-34"/>
              </a:rPr>
              <a:t>Technology, Bombay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F71496-7077-3657-6D4F-324A5225C6FD}"/>
              </a:ext>
            </a:extLst>
          </p:cNvPr>
          <p:cNvSpPr/>
          <p:nvPr/>
        </p:nvSpPr>
        <p:spPr>
          <a:xfrm>
            <a:off x="0" y="0"/>
            <a:ext cx="4572000" cy="342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F177F0-DD64-4A65-55DC-1C7CF265CFAE}"/>
              </a:ext>
            </a:extLst>
          </p:cNvPr>
          <p:cNvSpPr txBox="1"/>
          <p:nvPr/>
        </p:nvSpPr>
        <p:spPr>
          <a:xfrm>
            <a:off x="-1" y="1982450"/>
            <a:ext cx="45720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393086"/>
                </a:solidFill>
                <a:latin typeface="Old London" panose="02000503020000020004" pitchFamily="2" charset="0"/>
                <a:cs typeface="Cordia New" panose="020B0304020202020204" pitchFamily="34" charset="-34"/>
              </a:rPr>
              <a:t>COEP Technological University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F71496-7077-3657-6D4F-324A5225C6FD}"/>
              </a:ext>
            </a:extLst>
          </p:cNvPr>
          <p:cNvSpPr/>
          <p:nvPr/>
        </p:nvSpPr>
        <p:spPr>
          <a:xfrm>
            <a:off x="0" y="0"/>
            <a:ext cx="4572000" cy="342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4B6E38F2-93FE-3316-26BE-5E4003BBB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297" y="75750"/>
            <a:ext cx="1671403" cy="198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9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10</Words>
  <Application>Microsoft Macintosh PowerPoint</Application>
  <PresentationFormat>Custom</PresentationFormat>
  <Paragraphs>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Avenir Book</vt:lpstr>
      <vt:lpstr>Old London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Anway Pimpalkar</dc:creator>
  <cp:lastModifiedBy>Anway Pimpalkar</cp:lastModifiedBy>
  <cp:revision>4</cp:revision>
  <dcterms:created xsi:type="dcterms:W3CDTF">2024-05-25T22:08:44Z</dcterms:created>
  <dcterms:modified xsi:type="dcterms:W3CDTF">2024-05-26T02:22:25Z</dcterms:modified>
</cp:coreProperties>
</file>