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>
        <p:scale>
          <a:sx n="100" d="100"/>
          <a:sy n="100" d="100"/>
        </p:scale>
        <p:origin x="1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5BE94-AF62-D14C-AB5C-B853C5E04D49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71BC2-DE75-C04F-8016-42935FCD0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1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71BC2-DE75-C04F-8016-42935FCD0A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8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28E9-49F6-AA05-7530-94DE3888A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BE30-BEDA-7E72-74D4-3E3057B1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54D0-AD5E-74C3-E58F-C9645034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6F12-8D46-CA85-A6F5-26B809EC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B245-56D1-FE60-9083-EEE5A1CB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8CAF-9039-F67A-010A-EE77095E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B1DE6-C783-9BD7-37D3-1D5FE4E41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666CD-CF9B-C2ED-E7CF-A1A572BF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546A-7BF0-28D5-C97D-65B95F58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4457-6647-85C6-6DAC-0D3B2F13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4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33A11-24B8-51D5-7D06-6FDF27361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3398-B768-EFC2-64B1-1E524B981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E922-FC23-F8D4-9D17-D556B86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B831-0B5C-D380-B87B-9BE9872F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AF00-481D-1CFA-84F2-02A0CD94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985B-9FF1-2C2B-04D5-829A1272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68D8-7874-CA59-CC11-A5DFCB2A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58FA-1BD6-8962-DA05-7ADD3A09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BA56-76FB-83CE-EBB7-EC0716B4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16761-7422-D2A9-E6FF-D4512801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1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E6ED-11CE-3167-19D0-68DEE736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DFDAF-CC5F-3EE3-7EA8-BAFCC8B03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B576F-37D2-2E81-D477-C989A3B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63ED-617F-DCD1-70FF-1FCF18B2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72214-E40B-A7A4-4B88-F50E98AA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0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625C-BFC8-876D-B988-5ACE7EED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7DED-3A07-43CD-DB47-9AFB0B985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84D19-FF1B-A3B1-FA30-BD8061A3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6ADAE-555E-FD92-1082-23AC1A5F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226B7-5098-0035-41CF-A56C7089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51B9B-9F24-2FB2-789B-F8454CA5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2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A4EC-84F7-4E8B-66C4-F5A5D872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E2169-B875-D8B5-D3F8-6C25FA9DB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8F71B-431C-2722-87CF-E406186B7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17521-2C64-D0EC-3BEA-C2F258C7D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5629E-0AA0-6AA6-30C4-83AF77339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7F5DB-F671-93DB-FF09-9D3BB688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A7DE-0AA3-CF8E-B904-03061468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29034-81E9-8B6C-C385-C4E60F7A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3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1098-8B55-058A-ABDE-1005622F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DF92C-E0CD-2D69-3BBF-0E859608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68711-054E-A161-7746-215B69E5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D94D0-1058-0C93-1817-554609B0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643ED-D7E3-3B20-89CC-A900B710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79FD5-E0BC-15DF-6E4B-FEF773EF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FC51A-FAEE-E496-DC1C-D6539B70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9302-6928-70EF-7524-FF01D373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F089-6162-210B-FB2A-A801F5639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122B4-F3FE-D03C-6782-AE60522DC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9E7BF-6879-3693-46C1-C80541DB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0C27-0814-C334-20D0-03CB339B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66708-D15E-168C-FA87-30BB4649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954E-906C-94AD-34F3-356372FD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ED3E7-E050-EB8C-5E81-19777C50A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94F8D-59C2-1286-A6C5-D1B6C327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546E7-6F98-A280-257E-2E3BA450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30912-920D-3C01-413D-0760EAFA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F24E9-E60C-F730-3E5F-BE86EC77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27355-FCDB-8110-B280-104BDB30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E215-EA8F-BBC6-EA60-0C0CAEBC5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9C8B-D5BC-8733-E4E6-9F7CCD2A1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F66B9-7E35-334D-BE47-DB23C05D37FF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30E4-5932-B5A7-7404-2F46CF6BC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6C9E-A35B-6F35-78C8-61A064123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DD1A0-9F66-064F-88F0-A96DBF4DB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36ED7F71-5D94-19A4-0887-4C472074977F}"/>
              </a:ext>
            </a:extLst>
          </p:cNvPr>
          <p:cNvGrpSpPr/>
          <p:nvPr/>
        </p:nvGrpSpPr>
        <p:grpSpPr>
          <a:xfrm>
            <a:off x="4607415" y="2787221"/>
            <a:ext cx="893885" cy="1283557"/>
            <a:chOff x="4792380" y="2291535"/>
            <a:chExt cx="1296898" cy="1862256"/>
          </a:xfrm>
        </p:grpSpPr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31AC1BC-4E19-8E62-61C8-0A461CB7B1E1}"/>
                </a:ext>
              </a:extLst>
            </p:cNvPr>
            <p:cNvCxnSpPr>
              <a:cxnSpLocks/>
              <a:stCxn id="107" idx="0"/>
              <a:endCxn id="100" idx="2"/>
            </p:cNvCxnSpPr>
            <p:nvPr/>
          </p:nvCxnSpPr>
          <p:spPr>
            <a:xfrm flipV="1">
              <a:off x="4792380" y="2291535"/>
              <a:ext cx="1296898" cy="9233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15CC93BA-F7D6-46F4-9B1B-C26E77F7F1C4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 flipV="1">
              <a:off x="4792380" y="3211344"/>
              <a:ext cx="649796" cy="356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A5232C02-AC0B-7060-84C4-2E7D8D23273F}"/>
                </a:ext>
              </a:extLst>
            </p:cNvPr>
            <p:cNvCxnSpPr>
              <a:cxnSpLocks/>
              <a:stCxn id="107" idx="0"/>
              <a:endCxn id="101" idx="2"/>
            </p:cNvCxnSpPr>
            <p:nvPr/>
          </p:nvCxnSpPr>
          <p:spPr>
            <a:xfrm>
              <a:off x="4792380" y="3214909"/>
              <a:ext cx="1296898" cy="9388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AD8249F-FB5B-E228-A4CF-7A9EED3BE18D}"/>
              </a:ext>
            </a:extLst>
          </p:cNvPr>
          <p:cNvGrpSpPr/>
          <p:nvPr/>
        </p:nvGrpSpPr>
        <p:grpSpPr>
          <a:xfrm>
            <a:off x="5580616" y="2265929"/>
            <a:ext cx="418497" cy="2325880"/>
            <a:chOff x="6174351" y="1626316"/>
            <a:chExt cx="607178" cy="337451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6E7DCE5-2A30-EE90-8C64-A947EABBD689}"/>
                </a:ext>
              </a:extLst>
            </p:cNvPr>
            <p:cNvSpPr/>
            <p:nvPr/>
          </p:nvSpPr>
          <p:spPr>
            <a:xfrm rot="5400000" flipH="1">
              <a:off x="6405011" y="2277874"/>
              <a:ext cx="86994" cy="2334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C3E1460-C46B-634E-3240-301606D26788}"/>
                </a:ext>
              </a:extLst>
            </p:cNvPr>
            <p:cNvSpPr/>
            <p:nvPr/>
          </p:nvSpPr>
          <p:spPr>
            <a:xfrm rot="5400000" flipH="1">
              <a:off x="6405011" y="4138986"/>
              <a:ext cx="86994" cy="2334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B69D31-2233-AC81-B0C9-B5D4EC39B4E2}"/>
                </a:ext>
              </a:extLst>
            </p:cNvPr>
            <p:cNvSpPr/>
            <p:nvPr/>
          </p:nvSpPr>
          <p:spPr>
            <a:xfrm rot="5400000" flipH="1">
              <a:off x="6449278" y="3029544"/>
              <a:ext cx="86994" cy="5775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CC202EC-3B6C-3B21-FFE4-306046D24BC3}"/>
                </a:ext>
              </a:extLst>
            </p:cNvPr>
            <p:cNvSpPr/>
            <p:nvPr/>
          </p:nvSpPr>
          <p:spPr>
            <a:xfrm>
              <a:off x="6174351" y="1626316"/>
              <a:ext cx="86994" cy="33745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FDC82F9-2CCD-97FD-65F5-645E2E926C2A}"/>
              </a:ext>
            </a:extLst>
          </p:cNvPr>
          <p:cNvGrpSpPr/>
          <p:nvPr/>
        </p:nvGrpSpPr>
        <p:grpSpPr>
          <a:xfrm>
            <a:off x="5898256" y="3290509"/>
            <a:ext cx="617477" cy="263799"/>
            <a:chOff x="6693295" y="3122203"/>
            <a:chExt cx="895871" cy="38273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FDEAAC6-71FB-D451-2A67-72149E06687E}"/>
                </a:ext>
              </a:extLst>
            </p:cNvPr>
            <p:cNvSpPr/>
            <p:nvPr/>
          </p:nvSpPr>
          <p:spPr>
            <a:xfrm rot="5400000">
              <a:off x="6945153" y="2958579"/>
              <a:ext cx="382736" cy="7099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7EE59A8-7374-4D69-BDE1-B2243801940C}"/>
                </a:ext>
              </a:extLst>
            </p:cNvPr>
            <p:cNvSpPr txBox="1"/>
            <p:nvPr/>
          </p:nvSpPr>
          <p:spPr>
            <a:xfrm>
              <a:off x="6693295" y="3133800"/>
              <a:ext cx="895871" cy="3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defRPr>
              </a:lvl1pPr>
            </a:lstStyle>
            <a:p>
              <a:r>
                <a:rPr lang="en-US"/>
                <a:t>Air Pump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156D22-A961-5BC4-C48B-03D1C14C5381}"/>
              </a:ext>
            </a:extLst>
          </p:cNvPr>
          <p:cNvGrpSpPr/>
          <p:nvPr/>
        </p:nvGrpSpPr>
        <p:grpSpPr>
          <a:xfrm>
            <a:off x="4736385" y="2369964"/>
            <a:ext cx="999541" cy="1867837"/>
            <a:chOff x="4937864" y="1789240"/>
            <a:chExt cx="1450189" cy="2709960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6DEF541A-8686-2E90-BAFE-D9883962E068}"/>
                </a:ext>
              </a:extLst>
            </p:cNvPr>
            <p:cNvSpPr/>
            <p:nvPr/>
          </p:nvSpPr>
          <p:spPr>
            <a:xfrm rot="5400000">
              <a:off x="5975522" y="2224414"/>
              <a:ext cx="484653" cy="34040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ADFFA7DF-0E51-7620-675B-FF1708D44D16}"/>
                </a:ext>
              </a:extLst>
            </p:cNvPr>
            <p:cNvSpPr/>
            <p:nvPr/>
          </p:nvSpPr>
          <p:spPr>
            <a:xfrm rot="5400000">
              <a:off x="5975522" y="4086669"/>
              <a:ext cx="484653" cy="34040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0905B2-D1F1-2549-F024-2346B3139342}"/>
                </a:ext>
              </a:extLst>
            </p:cNvPr>
            <p:cNvSpPr txBox="1"/>
            <p:nvPr/>
          </p:nvSpPr>
          <p:spPr>
            <a:xfrm>
              <a:off x="4937864" y="1789240"/>
              <a:ext cx="1272082" cy="625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Pneumatic Solenoids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CEF6BC1-D564-4E07-C31F-BE23DA71F635}"/>
              </a:ext>
            </a:extLst>
          </p:cNvPr>
          <p:cNvGrpSpPr/>
          <p:nvPr/>
        </p:nvGrpSpPr>
        <p:grpSpPr>
          <a:xfrm>
            <a:off x="4141528" y="3256631"/>
            <a:ext cx="697145" cy="788984"/>
            <a:chOff x="4394372" y="3072048"/>
            <a:chExt cx="1011455" cy="11447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600A22E-3790-E88B-F6DD-59ECA132026F}"/>
                </a:ext>
              </a:extLst>
            </p:cNvPr>
            <p:cNvSpPr/>
            <p:nvPr/>
          </p:nvSpPr>
          <p:spPr>
            <a:xfrm rot="5400000">
              <a:off x="4657774" y="3144170"/>
              <a:ext cx="484653" cy="34040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FED413D-B67A-0622-B29C-BF95D1264D0A}"/>
                </a:ext>
              </a:extLst>
            </p:cNvPr>
            <p:cNvSpPr txBox="1"/>
            <p:nvPr/>
          </p:nvSpPr>
          <p:spPr>
            <a:xfrm>
              <a:off x="4394372" y="3591594"/>
              <a:ext cx="1011455" cy="625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2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defRPr>
              </a:lvl1pPr>
            </a:lstStyle>
            <a:p>
              <a:r>
                <a:rPr 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Transistor Circuit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E6CFFBF-33AE-66AC-8015-A654D48BEEAF}"/>
              </a:ext>
            </a:extLst>
          </p:cNvPr>
          <p:cNvGrpSpPr/>
          <p:nvPr/>
        </p:nvGrpSpPr>
        <p:grpSpPr>
          <a:xfrm>
            <a:off x="5092496" y="1853427"/>
            <a:ext cx="1033567" cy="2914429"/>
            <a:chOff x="5468067" y="1025846"/>
            <a:chExt cx="1499555" cy="422841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B6A3D5E-1811-5209-EED3-FFFD4D081D19}"/>
                </a:ext>
              </a:extLst>
            </p:cNvPr>
            <p:cNvSpPr/>
            <p:nvPr/>
          </p:nvSpPr>
          <p:spPr>
            <a:xfrm>
              <a:off x="5974411" y="1390638"/>
              <a:ext cx="486875" cy="48250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1DF9ABE-397D-45BC-2A73-26CF13C165A8}"/>
                </a:ext>
              </a:extLst>
            </p:cNvPr>
            <p:cNvSpPr/>
            <p:nvPr/>
          </p:nvSpPr>
          <p:spPr>
            <a:xfrm>
              <a:off x="5974411" y="4771757"/>
              <a:ext cx="486875" cy="48250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129168E-2A34-BC16-26D8-A0478F49F23F}"/>
                </a:ext>
              </a:extLst>
            </p:cNvPr>
            <p:cNvSpPr txBox="1"/>
            <p:nvPr/>
          </p:nvSpPr>
          <p:spPr>
            <a:xfrm>
              <a:off x="5468067" y="1025846"/>
              <a:ext cx="1499555" cy="379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defRPr>
              </a:lvl1pPr>
            </a:lstStyle>
            <a:p>
              <a:r>
                <a:rPr lang="en-US" sz="1100"/>
                <a:t>Pneumatactors</a:t>
              </a:r>
            </a:p>
          </p:txBody>
        </p:sp>
      </p:grpSp>
      <p:sp>
        <p:nvSpPr>
          <p:cNvPr id="114" name="Bent-Up Arrow 113">
            <a:extLst>
              <a:ext uri="{FF2B5EF4-FFF2-40B4-BE49-F238E27FC236}">
                <a16:creationId xmlns:a16="http://schemas.microsoft.com/office/drawing/2014/main" id="{5A08C08D-5C86-5FDB-25FE-41318C03EB1A}"/>
              </a:ext>
            </a:extLst>
          </p:cNvPr>
          <p:cNvSpPr/>
          <p:nvPr/>
        </p:nvSpPr>
        <p:spPr>
          <a:xfrm rot="10800000" flipV="1">
            <a:off x="5742717" y="2401798"/>
            <a:ext cx="188432" cy="933624"/>
          </a:xfrm>
          <a:prstGeom prst="bentUpArrow">
            <a:avLst>
              <a:gd name="adj1" fmla="val 16143"/>
              <a:gd name="adj2" fmla="val 25000"/>
              <a:gd name="adj3" fmla="val 44718"/>
            </a:avLst>
          </a:prstGeom>
          <a:solidFill>
            <a:srgbClr val="7A8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75A12D0-4BA3-DF45-C8B3-6D3E37D68372}"/>
              </a:ext>
            </a:extLst>
          </p:cNvPr>
          <p:cNvSpPr txBox="1"/>
          <p:nvPr/>
        </p:nvSpPr>
        <p:spPr>
          <a:xfrm>
            <a:off x="6099831" y="3955890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7A81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 Atm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47D60C-2293-4E15-C740-38AB7E021FB3}"/>
              </a:ext>
            </a:extLst>
          </p:cNvPr>
          <p:cNvSpPr txBox="1"/>
          <p:nvPr/>
        </p:nvSpPr>
        <p:spPr>
          <a:xfrm rot="16200000">
            <a:off x="5659758" y="2939799"/>
            <a:ext cx="4286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rgbClr val="7A81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High</a:t>
            </a:r>
          </a:p>
        </p:txBody>
      </p:sp>
      <p:sp>
        <p:nvSpPr>
          <p:cNvPr id="117" name="Bent-Up Arrow 116">
            <a:extLst>
              <a:ext uri="{FF2B5EF4-FFF2-40B4-BE49-F238E27FC236}">
                <a16:creationId xmlns:a16="http://schemas.microsoft.com/office/drawing/2014/main" id="{654D00B5-B876-6F44-2C81-07C64C65FB2D}"/>
              </a:ext>
            </a:extLst>
          </p:cNvPr>
          <p:cNvSpPr/>
          <p:nvPr/>
        </p:nvSpPr>
        <p:spPr>
          <a:xfrm rot="16200000" flipV="1">
            <a:off x="5856927" y="4063041"/>
            <a:ext cx="334046" cy="246322"/>
          </a:xfrm>
          <a:prstGeom prst="bentUpArrow">
            <a:avLst>
              <a:gd name="adj1" fmla="val 13406"/>
              <a:gd name="adj2" fmla="val 19598"/>
              <a:gd name="adj3" fmla="val 28124"/>
            </a:avLst>
          </a:prstGeom>
          <a:solidFill>
            <a:srgbClr val="7A8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38D06B-98EA-5DEE-DD99-AA5DBB99DE90}"/>
              </a:ext>
            </a:extLst>
          </p:cNvPr>
          <p:cNvSpPr txBox="1"/>
          <p:nvPr/>
        </p:nvSpPr>
        <p:spPr>
          <a:xfrm rot="16200000">
            <a:off x="5829285" y="4161216"/>
            <a:ext cx="3480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A81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High</a:t>
            </a:r>
          </a:p>
        </p:txBody>
      </p:sp>
      <p:sp>
        <p:nvSpPr>
          <p:cNvPr id="120" name="Bent-Up Arrow 119">
            <a:extLst>
              <a:ext uri="{FF2B5EF4-FFF2-40B4-BE49-F238E27FC236}">
                <a16:creationId xmlns:a16="http://schemas.microsoft.com/office/drawing/2014/main" id="{0C8D2BBC-3856-C8F4-FC73-A9573CDF02E8}"/>
              </a:ext>
            </a:extLst>
          </p:cNvPr>
          <p:cNvSpPr/>
          <p:nvPr/>
        </p:nvSpPr>
        <p:spPr>
          <a:xfrm rot="10800000">
            <a:off x="5743743" y="3515949"/>
            <a:ext cx="188431" cy="933624"/>
          </a:xfrm>
          <a:prstGeom prst="bentUpArrow">
            <a:avLst>
              <a:gd name="adj1" fmla="val 16143"/>
              <a:gd name="adj2" fmla="val 25000"/>
              <a:gd name="adj3" fmla="val 44718"/>
            </a:avLst>
          </a:prstGeom>
          <a:solidFill>
            <a:srgbClr val="A4C1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57682D4-6143-1ACE-C9F4-4D307746277A}"/>
              </a:ext>
            </a:extLst>
          </p:cNvPr>
          <p:cNvSpPr txBox="1"/>
          <p:nvPr/>
        </p:nvSpPr>
        <p:spPr>
          <a:xfrm rot="16200000">
            <a:off x="5656603" y="3738563"/>
            <a:ext cx="4291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rgbClr val="A4C15E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0F97719-DE8F-E3A2-3635-9B8B4B6EFEBB}"/>
              </a:ext>
            </a:extLst>
          </p:cNvPr>
          <p:cNvSpPr txBox="1"/>
          <p:nvPr/>
        </p:nvSpPr>
        <p:spPr>
          <a:xfrm>
            <a:off x="6076208" y="2696192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rgbClr val="A4C15E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 Atm</a:t>
            </a:r>
          </a:p>
        </p:txBody>
      </p:sp>
      <p:sp>
        <p:nvSpPr>
          <p:cNvPr id="123" name="Bent-Up Arrow 122">
            <a:extLst>
              <a:ext uri="{FF2B5EF4-FFF2-40B4-BE49-F238E27FC236}">
                <a16:creationId xmlns:a16="http://schemas.microsoft.com/office/drawing/2014/main" id="{0F1647FF-489E-EE29-03E2-24D8EF5376C6}"/>
              </a:ext>
            </a:extLst>
          </p:cNvPr>
          <p:cNvSpPr/>
          <p:nvPr/>
        </p:nvSpPr>
        <p:spPr>
          <a:xfrm rot="5400000">
            <a:off x="5850997" y="2568297"/>
            <a:ext cx="334047" cy="246321"/>
          </a:xfrm>
          <a:prstGeom prst="bentUpArrow">
            <a:avLst>
              <a:gd name="adj1" fmla="val 13406"/>
              <a:gd name="adj2" fmla="val 19598"/>
              <a:gd name="adj3" fmla="val 28124"/>
            </a:avLst>
          </a:prstGeom>
          <a:solidFill>
            <a:srgbClr val="A4C1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330BC52-9253-8905-38BA-0D9219DAF469}"/>
              </a:ext>
            </a:extLst>
          </p:cNvPr>
          <p:cNvSpPr txBox="1"/>
          <p:nvPr/>
        </p:nvSpPr>
        <p:spPr>
          <a:xfrm rot="16200000">
            <a:off x="5821271" y="2513058"/>
            <a:ext cx="3513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A4C15E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Low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F7E63D4-882B-BDF6-0572-2A93423AA8E8}"/>
              </a:ext>
            </a:extLst>
          </p:cNvPr>
          <p:cNvGrpSpPr/>
          <p:nvPr/>
        </p:nvGrpSpPr>
        <p:grpSpPr>
          <a:xfrm>
            <a:off x="3492869" y="2772206"/>
            <a:ext cx="893883" cy="649069"/>
            <a:chOff x="3510185" y="2461232"/>
            <a:chExt cx="1296894" cy="941706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AF5B288-04E7-E166-7BDE-FBA6D3CC6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0612" y="3402938"/>
              <a:ext cx="946384" cy="0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87ACED4-5BD4-6C31-7C56-3A777C3A3E7A}"/>
                </a:ext>
              </a:extLst>
            </p:cNvPr>
            <p:cNvSpPr txBox="1"/>
            <p:nvPr/>
          </p:nvSpPr>
          <p:spPr>
            <a:xfrm>
              <a:off x="3510185" y="2461232"/>
              <a:ext cx="1296894" cy="37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PWM Input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F23B872-C259-140A-6F3D-C9FB730E6974}"/>
                </a:ext>
              </a:extLst>
            </p:cNvPr>
            <p:cNvGrpSpPr/>
            <p:nvPr/>
          </p:nvGrpSpPr>
          <p:grpSpPr>
            <a:xfrm>
              <a:off x="3694099" y="2674686"/>
              <a:ext cx="827653" cy="728140"/>
              <a:chOff x="4612603" y="4161531"/>
              <a:chExt cx="827653" cy="728140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B455E52-61D4-314F-9A1E-9771D3E217ED}"/>
                  </a:ext>
                </a:extLst>
              </p:cNvPr>
              <p:cNvSpPr txBox="1"/>
              <p:nvPr/>
            </p:nvSpPr>
            <p:spPr>
              <a:xfrm>
                <a:off x="4870855" y="4599420"/>
                <a:ext cx="569401" cy="29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solidFill>
                      <a:srgbClr val="A4C15E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Low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0865AE4-6608-FFE6-150D-0F33812E4B53}"/>
                  </a:ext>
                </a:extLst>
              </p:cNvPr>
              <p:cNvSpPr txBox="1"/>
              <p:nvPr/>
            </p:nvSpPr>
            <p:spPr>
              <a:xfrm>
                <a:off x="4612603" y="4161531"/>
                <a:ext cx="681295" cy="290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>
                    <a:solidFill>
                      <a:srgbClr val="7A81FF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High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C2C640A-023F-2F07-28AD-840FA26911DB}"/>
                  </a:ext>
                </a:extLst>
              </p:cNvPr>
              <p:cNvSpPr/>
              <p:nvPr/>
            </p:nvSpPr>
            <p:spPr>
              <a:xfrm>
                <a:off x="5027931" y="4427498"/>
                <a:ext cx="45719" cy="2319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D4F4941-5E6B-835A-4A3C-2FF4C355D17E}"/>
                  </a:ext>
                </a:extLst>
              </p:cNvPr>
              <p:cNvSpPr/>
              <p:nvPr/>
            </p:nvSpPr>
            <p:spPr>
              <a:xfrm>
                <a:off x="4841995" y="4427496"/>
                <a:ext cx="45719" cy="231989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EB7E259-1A30-3A74-6909-871C54BA6226}"/>
                  </a:ext>
                </a:extLst>
              </p:cNvPr>
              <p:cNvSpPr/>
              <p:nvPr/>
            </p:nvSpPr>
            <p:spPr>
              <a:xfrm rot="16200000">
                <a:off x="4750556" y="4525186"/>
                <a:ext cx="45719" cy="228600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A4C15E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70D8A23-644F-DCC1-4609-4112DBE155D9}"/>
                  </a:ext>
                </a:extLst>
              </p:cNvPr>
              <p:cNvSpPr/>
              <p:nvPr/>
            </p:nvSpPr>
            <p:spPr>
              <a:xfrm>
                <a:off x="5211035" y="4473213"/>
                <a:ext cx="45719" cy="18627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9FBB606-4EEB-4EC5-D738-39B815E328E0}"/>
                  </a:ext>
                </a:extLst>
              </p:cNvPr>
              <p:cNvSpPr/>
              <p:nvPr/>
            </p:nvSpPr>
            <p:spPr>
              <a:xfrm rot="16200000">
                <a:off x="5119808" y="4522327"/>
                <a:ext cx="45719" cy="228600"/>
              </a:xfrm>
              <a:prstGeom prst="rect">
                <a:avLst/>
              </a:prstGeom>
              <a:solidFill>
                <a:srgbClr val="A4C15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56C69E0-8721-9901-E99A-238E59CC00D6}"/>
                  </a:ext>
                </a:extLst>
              </p:cNvPr>
              <p:cNvSpPr/>
              <p:nvPr/>
            </p:nvSpPr>
            <p:spPr>
              <a:xfrm rot="16200000">
                <a:off x="4934963" y="4336057"/>
                <a:ext cx="45719" cy="228600"/>
              </a:xfrm>
              <a:prstGeom prst="rect">
                <a:avLst/>
              </a:prstGeom>
              <a:solidFill>
                <a:srgbClr val="7A81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B06798D-FDFB-DDC2-8B35-82708A3EC814}"/>
                  </a:ext>
                </a:extLst>
              </p:cNvPr>
              <p:cNvSpPr/>
              <p:nvPr/>
            </p:nvSpPr>
            <p:spPr>
              <a:xfrm rot="16200000">
                <a:off x="5300726" y="4336051"/>
                <a:ext cx="45719" cy="2286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7A81FF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D6C34BF-9119-97C9-33C7-9C278F4EAA61}"/>
              </a:ext>
            </a:extLst>
          </p:cNvPr>
          <p:cNvGrpSpPr/>
          <p:nvPr/>
        </p:nvGrpSpPr>
        <p:grpSpPr>
          <a:xfrm>
            <a:off x="6524926" y="2104860"/>
            <a:ext cx="926463" cy="2662997"/>
            <a:chOff x="7563820" y="1386487"/>
            <a:chExt cx="1344162" cy="386362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4ADA6EA-B2C8-3DFC-0742-F57C2A149C29}"/>
                </a:ext>
              </a:extLst>
            </p:cNvPr>
            <p:cNvGrpSpPr/>
            <p:nvPr/>
          </p:nvGrpSpPr>
          <p:grpSpPr>
            <a:xfrm>
              <a:off x="7563820" y="1386487"/>
              <a:ext cx="681439" cy="3863621"/>
              <a:chOff x="6717877" y="3182604"/>
              <a:chExt cx="681439" cy="3863621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4B46AE9-BCF4-3561-AACA-1234B11BBA56}"/>
                  </a:ext>
                </a:extLst>
              </p:cNvPr>
              <p:cNvSpPr/>
              <p:nvPr/>
            </p:nvSpPr>
            <p:spPr>
              <a:xfrm rot="5400000" flipH="1">
                <a:off x="7148477" y="4069840"/>
                <a:ext cx="86994" cy="233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6442BBA-C30B-2D5C-7EAE-4F0B348E3841}"/>
                  </a:ext>
                </a:extLst>
              </p:cNvPr>
              <p:cNvSpPr/>
              <p:nvPr/>
            </p:nvSpPr>
            <p:spPr>
              <a:xfrm rot="5400000" flipH="1">
                <a:off x="7148477" y="5930952"/>
                <a:ext cx="86994" cy="233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05BAB09-C210-225D-976D-404349F4CBFD}"/>
                  </a:ext>
                </a:extLst>
              </p:cNvPr>
              <p:cNvSpPr/>
              <p:nvPr/>
            </p:nvSpPr>
            <p:spPr>
              <a:xfrm rot="5400000" flipH="1">
                <a:off x="7129905" y="4884349"/>
                <a:ext cx="86994" cy="45182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933972B0-2C7F-E19F-D983-20834CA51502}"/>
                  </a:ext>
                </a:extLst>
              </p:cNvPr>
              <p:cNvSpPr/>
              <p:nvPr/>
            </p:nvSpPr>
            <p:spPr>
              <a:xfrm>
                <a:off x="6917817" y="3418282"/>
                <a:ext cx="86994" cy="33745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85EB16CB-3492-0013-12DE-7B168F00525A}"/>
                  </a:ext>
                </a:extLst>
              </p:cNvPr>
              <p:cNvSpPr/>
              <p:nvPr/>
            </p:nvSpPr>
            <p:spPr>
              <a:xfrm rot="5400000">
                <a:off x="6718988" y="4016380"/>
                <a:ext cx="484653" cy="34040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ounded Rectangle 158">
                <a:extLst>
                  <a:ext uri="{FF2B5EF4-FFF2-40B4-BE49-F238E27FC236}">
                    <a16:creationId xmlns:a16="http://schemas.microsoft.com/office/drawing/2014/main" id="{3DD5ACEE-ED0C-70B8-C607-15CCF95D3A09}"/>
                  </a:ext>
                </a:extLst>
              </p:cNvPr>
              <p:cNvSpPr/>
              <p:nvPr/>
            </p:nvSpPr>
            <p:spPr>
              <a:xfrm rot="5400000">
                <a:off x="6718988" y="5878635"/>
                <a:ext cx="484653" cy="34040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2" name="Picture 4" descr="Activity: Pulse Width Modulation [Analog Devices Wiki]">
                <a:extLst>
                  <a:ext uri="{FF2B5EF4-FFF2-40B4-BE49-F238E27FC236}">
                    <a16:creationId xmlns:a16="http://schemas.microsoft.com/office/drawing/2014/main" id="{41E2895A-66BD-A9F3-3B69-304F20152E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851" r="43065" b="28390"/>
              <a:stretch/>
            </p:blipFill>
            <p:spPr bwMode="auto">
              <a:xfrm>
                <a:off x="6816861" y="4152143"/>
                <a:ext cx="288906" cy="80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54FD6948-EF19-717F-8AB4-9C4FFAD18962}"/>
                  </a:ext>
                </a:extLst>
              </p:cNvPr>
              <p:cNvSpPr/>
              <p:nvPr/>
            </p:nvSpPr>
            <p:spPr>
              <a:xfrm>
                <a:off x="6717877" y="3182604"/>
                <a:ext cx="486875" cy="48250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D963E012-BF3B-A0A4-79ED-CB828F08E5E0}"/>
                  </a:ext>
                </a:extLst>
              </p:cNvPr>
              <p:cNvSpPr/>
              <p:nvPr/>
            </p:nvSpPr>
            <p:spPr>
              <a:xfrm>
                <a:off x="6717877" y="6563723"/>
                <a:ext cx="486875" cy="48250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5B70FCE-6BB7-D309-450F-A8BD483AB4FA}"/>
                </a:ext>
              </a:extLst>
            </p:cNvPr>
            <p:cNvGrpSpPr/>
            <p:nvPr/>
          </p:nvGrpSpPr>
          <p:grpSpPr>
            <a:xfrm>
              <a:off x="8226543" y="1386487"/>
              <a:ext cx="681439" cy="3863621"/>
              <a:chOff x="6717877" y="3182604"/>
              <a:chExt cx="681439" cy="3863621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C275B99-0E37-26F3-1286-0C45A3A09C89}"/>
                  </a:ext>
                </a:extLst>
              </p:cNvPr>
              <p:cNvSpPr/>
              <p:nvPr/>
            </p:nvSpPr>
            <p:spPr>
              <a:xfrm rot="5400000" flipH="1">
                <a:off x="7148477" y="4069840"/>
                <a:ext cx="86994" cy="233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E19619AD-296C-1F63-6B7F-7A7CB8761980}"/>
                  </a:ext>
                </a:extLst>
              </p:cNvPr>
              <p:cNvSpPr/>
              <p:nvPr/>
            </p:nvSpPr>
            <p:spPr>
              <a:xfrm rot="5400000" flipH="1">
                <a:off x="7148477" y="5930952"/>
                <a:ext cx="86994" cy="2334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C5BD623-077D-CC13-43DE-523EF9AE58F8}"/>
                  </a:ext>
                </a:extLst>
              </p:cNvPr>
              <p:cNvSpPr/>
              <p:nvPr/>
            </p:nvSpPr>
            <p:spPr>
              <a:xfrm rot="5400000" flipH="1">
                <a:off x="7129905" y="4884349"/>
                <a:ext cx="86994" cy="451829"/>
              </a:xfrm>
              <a:prstGeom prst="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</a:gradFill>
              <a:ln w="63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2E3484D-FAC4-ABE3-8870-0B31146D54FA}"/>
                  </a:ext>
                </a:extLst>
              </p:cNvPr>
              <p:cNvSpPr/>
              <p:nvPr/>
            </p:nvSpPr>
            <p:spPr>
              <a:xfrm>
                <a:off x="6917817" y="3418282"/>
                <a:ext cx="86994" cy="33745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7625821B-136A-5075-D438-6F6B0D15CBA4}"/>
                  </a:ext>
                </a:extLst>
              </p:cNvPr>
              <p:cNvSpPr/>
              <p:nvPr/>
            </p:nvSpPr>
            <p:spPr>
              <a:xfrm rot="5400000">
                <a:off x="6718988" y="4016380"/>
                <a:ext cx="484653" cy="34040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62C4FF40-E297-0FBA-D1CB-62DB1927AEE1}"/>
                  </a:ext>
                </a:extLst>
              </p:cNvPr>
              <p:cNvSpPr/>
              <p:nvPr/>
            </p:nvSpPr>
            <p:spPr>
              <a:xfrm rot="5400000">
                <a:off x="6718988" y="5878635"/>
                <a:ext cx="484653" cy="34040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37845A6-E59D-D8E3-A286-A9D9C8F9B863}"/>
                  </a:ext>
                </a:extLst>
              </p:cNvPr>
              <p:cNvSpPr/>
              <p:nvPr/>
            </p:nvSpPr>
            <p:spPr>
              <a:xfrm>
                <a:off x="6717877" y="3182604"/>
                <a:ext cx="486875" cy="48250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2A7DEE8A-D51F-8A4E-F3C3-7F9B146C94C8}"/>
                  </a:ext>
                </a:extLst>
              </p:cNvPr>
              <p:cNvSpPr/>
              <p:nvPr/>
            </p:nvSpPr>
            <p:spPr>
              <a:xfrm>
                <a:off x="6717877" y="6563723"/>
                <a:ext cx="486875" cy="48250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5" name="Oval 164">
            <a:extLst>
              <a:ext uri="{FF2B5EF4-FFF2-40B4-BE49-F238E27FC236}">
                <a16:creationId xmlns:a16="http://schemas.microsoft.com/office/drawing/2014/main" id="{46C4F29E-B75D-B17E-C710-F447A518B418}"/>
              </a:ext>
            </a:extLst>
          </p:cNvPr>
          <p:cNvSpPr/>
          <p:nvPr/>
        </p:nvSpPr>
        <p:spPr>
          <a:xfrm>
            <a:off x="5471376" y="2134734"/>
            <a:ext cx="275809" cy="273332"/>
          </a:xfrm>
          <a:prstGeom prst="ellipse">
            <a:avLst/>
          </a:prstGeom>
          <a:gradFill flip="none" rotWithShape="1">
            <a:gsLst>
              <a:gs pos="80000">
                <a:srgbClr val="595555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277A9A0-2F85-EE6F-F2EA-77788D4FE55B}"/>
              </a:ext>
            </a:extLst>
          </p:cNvPr>
          <p:cNvSpPr/>
          <p:nvPr/>
        </p:nvSpPr>
        <p:spPr>
          <a:xfrm>
            <a:off x="5471376" y="4463855"/>
            <a:ext cx="275809" cy="273332"/>
          </a:xfrm>
          <a:prstGeom prst="ellipse">
            <a:avLst/>
          </a:prstGeom>
          <a:gradFill flip="none" rotWithShape="1">
            <a:gsLst>
              <a:gs pos="80000">
                <a:srgbClr val="595555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30CA5DC-A33A-33E4-64D0-BEE8667231C6}"/>
              </a:ext>
            </a:extLst>
          </p:cNvPr>
          <p:cNvSpPr/>
          <p:nvPr/>
        </p:nvSpPr>
        <p:spPr>
          <a:xfrm>
            <a:off x="6555361" y="2132846"/>
            <a:ext cx="275809" cy="273332"/>
          </a:xfrm>
          <a:prstGeom prst="ellipse">
            <a:avLst/>
          </a:prstGeom>
          <a:gradFill flip="none" rotWithShape="1">
            <a:gsLst>
              <a:gs pos="80000">
                <a:srgbClr val="595555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9731465-3523-63C5-BE0C-2360CAAB9858}"/>
              </a:ext>
            </a:extLst>
          </p:cNvPr>
          <p:cNvSpPr/>
          <p:nvPr/>
        </p:nvSpPr>
        <p:spPr>
          <a:xfrm>
            <a:off x="6554809" y="4469795"/>
            <a:ext cx="275809" cy="273332"/>
          </a:xfrm>
          <a:prstGeom prst="ellipse">
            <a:avLst/>
          </a:prstGeom>
          <a:gradFill flip="none" rotWithShape="1">
            <a:gsLst>
              <a:gs pos="80000">
                <a:srgbClr val="595555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D959B59-915A-459D-04E5-80760AE7F00E}"/>
              </a:ext>
            </a:extLst>
          </p:cNvPr>
          <p:cNvSpPr/>
          <p:nvPr/>
        </p:nvSpPr>
        <p:spPr>
          <a:xfrm>
            <a:off x="7011591" y="2136850"/>
            <a:ext cx="275809" cy="273332"/>
          </a:xfrm>
          <a:prstGeom prst="ellipse">
            <a:avLst/>
          </a:prstGeom>
          <a:gradFill flip="none" rotWithShape="1">
            <a:gsLst>
              <a:gs pos="80000">
                <a:srgbClr val="595555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12BD7B2B-D54C-4EAA-C9E5-3A977FE525B0}"/>
              </a:ext>
            </a:extLst>
          </p:cNvPr>
          <p:cNvSpPr/>
          <p:nvPr/>
        </p:nvSpPr>
        <p:spPr>
          <a:xfrm>
            <a:off x="7011591" y="4463855"/>
            <a:ext cx="275809" cy="273332"/>
          </a:xfrm>
          <a:prstGeom prst="ellipse">
            <a:avLst/>
          </a:prstGeom>
          <a:gradFill flip="none" rotWithShape="1">
            <a:gsLst>
              <a:gs pos="80000">
                <a:srgbClr val="595555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311C951-12B0-73E9-F0E9-F4D249ACAB4F}"/>
              </a:ext>
            </a:extLst>
          </p:cNvPr>
          <p:cNvSpPr/>
          <p:nvPr/>
        </p:nvSpPr>
        <p:spPr>
          <a:xfrm rot="5400000" flipH="1">
            <a:off x="5661088" y="3337463"/>
            <a:ext cx="45720" cy="18288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2E0ABC8-871E-BABB-0B19-D4E365C21FF2}"/>
              </a:ext>
            </a:extLst>
          </p:cNvPr>
          <p:cNvSpPr/>
          <p:nvPr/>
        </p:nvSpPr>
        <p:spPr>
          <a:xfrm rot="5400000" flipH="1">
            <a:off x="6683963" y="3409218"/>
            <a:ext cx="45720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74B5AF2-0EA8-D11F-5333-90FE11876731}"/>
              </a:ext>
            </a:extLst>
          </p:cNvPr>
          <p:cNvSpPr/>
          <p:nvPr/>
        </p:nvSpPr>
        <p:spPr>
          <a:xfrm rot="5400000" flipH="1">
            <a:off x="7132416" y="3403898"/>
            <a:ext cx="59960" cy="5996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10" presetClass="exit" presetSubtype="0" repeatCount="indefinite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"/>
                            </p:stCondLst>
                            <p:childTnLst>
                              <p:par>
                                <p:cTn id="71" presetID="10" presetClass="exit" presetSubtype="0" repeatCount="indefinite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7" grpId="2" animBg="1"/>
      <p:bldP spid="167" grpId="3" animBg="1"/>
      <p:bldP spid="167" grpId="4" animBg="1"/>
      <p:bldP spid="168" grpId="0" animBg="1"/>
      <p:bldP spid="168" grpId="1" animBg="1"/>
      <p:bldP spid="168" grpId="2" animBg="1"/>
      <p:bldP spid="168" grpId="3" animBg="1"/>
      <p:bldP spid="169" grpId="0" animBg="1"/>
      <p:bldP spid="169" grpId="1" animBg="1"/>
      <p:bldP spid="169" grpId="2" animBg="1"/>
      <p:bldP spid="169" grpId="3" animBg="1"/>
      <p:bldP spid="169" grpId="4" animBg="1"/>
      <p:bldP spid="170" grpId="0" animBg="1"/>
      <p:bldP spid="170" grpId="1" animBg="1"/>
      <p:bldP spid="170" grpId="2" animBg="1"/>
      <p:bldP spid="170" grpId="3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Anway Pimpalkar</dc:creator>
  <cp:lastModifiedBy>Anway Pimpalkar</cp:lastModifiedBy>
  <cp:revision>1</cp:revision>
  <dcterms:created xsi:type="dcterms:W3CDTF">2025-03-31T14:16:44Z</dcterms:created>
  <dcterms:modified xsi:type="dcterms:W3CDTF">2025-03-31T15:33:04Z</dcterms:modified>
</cp:coreProperties>
</file>