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handoutMasterIdLst>
    <p:handoutMasterId r:id="rId9"/>
  </p:handoutMasterIdLst>
  <p:sldIdLst>
    <p:sldId id="257" r:id="rId2"/>
    <p:sldId id="272" r:id="rId3"/>
    <p:sldId id="270" r:id="rId4"/>
    <p:sldId id="271" r:id="rId5"/>
    <p:sldId id="273" r:id="rId6"/>
    <p:sldId id="274" r:id="rId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706" autoAdjust="0"/>
  </p:normalViewPr>
  <p:slideViewPr>
    <p:cSldViewPr>
      <p:cViewPr varScale="1">
        <p:scale>
          <a:sx n="116" d="100"/>
          <a:sy n="116" d="100"/>
        </p:scale>
        <p:origin x="-390" y="-114"/>
      </p:cViewPr>
      <p:guideLst>
        <p:guide orient="horz" pos="2160"/>
        <p:guide orient="horz" pos="1008"/>
        <p:guide orient="horz" pos="3792"/>
        <p:guide orient="horz" pos="1152"/>
        <p:guide orient="horz" pos="3360"/>
        <p:guide orient="horz" pos="3072"/>
        <p:guide orient="horz" pos="864"/>
        <p:guide orient="horz" pos="528"/>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pPr/>
              <a:t>9/19/2021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pPr/>
              <a:t>‹#›</a:t>
            </a:fld>
            <a:endParaRPr/>
          </a:p>
        </p:txBody>
      </p:sp>
    </p:spTree>
    <p:extLst>
      <p:ext uri="{BB962C8B-B14F-4D97-AF65-F5344CB8AC3E}">
        <p14:creationId xmlns:p14="http://schemas.microsoft.com/office/powerpoint/2010/main" xmlns=""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pPr/>
              <a:t>9/19/2021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pPr/>
              <a:t>‹#›</a:t>
            </a:fld>
            <a:endParaRPr/>
          </a:p>
        </p:txBody>
      </p:sp>
    </p:spTree>
    <p:extLst>
      <p:ext uri="{BB962C8B-B14F-4D97-AF65-F5344CB8AC3E}">
        <p14:creationId xmlns:p14="http://schemas.microsoft.com/office/powerpoint/2010/main" xmlns=""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0" y="0"/>
            <a:ext cx="12227975"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1697" y="1871132"/>
            <a:ext cx="6813894" cy="1515533"/>
          </a:xfrm>
        </p:spPr>
        <p:txBody>
          <a:bodyPr anchor="b">
            <a:noAutofit/>
          </a:bodyPr>
          <a:lstStyle>
            <a:lvl1pPr algn="ctr">
              <a:defRPr sz="5398">
                <a:effectLst/>
              </a:defRPr>
            </a:lvl1pPr>
          </a:lstStyle>
          <a:p>
            <a:r>
              <a:rPr lang="en-US"/>
              <a:t>Click to edit Master title style</a:t>
            </a:r>
            <a:endParaRPr lang="en-US" dirty="0"/>
          </a:p>
        </p:txBody>
      </p:sp>
      <p:sp>
        <p:nvSpPr>
          <p:cNvPr id="3" name="Subtitle 2"/>
          <p:cNvSpPr>
            <a:spLocks noGrp="1"/>
          </p:cNvSpPr>
          <p:nvPr>
            <p:ph type="subTitle" idx="1"/>
          </p:nvPr>
        </p:nvSpPr>
        <p:spPr>
          <a:xfrm>
            <a:off x="2691697" y="3657597"/>
            <a:ext cx="6813894" cy="1320802"/>
          </a:xfrm>
        </p:spPr>
        <p:txBody>
          <a:bodyPr anchor="t">
            <a:normAutofit/>
          </a:bodyPr>
          <a:lstStyle>
            <a:lvl1pPr marL="0" indent="0" algn="ct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1154" y="5037663"/>
            <a:ext cx="897233" cy="279400"/>
          </a:xfrm>
        </p:spPr>
        <p:txBody>
          <a:bodyPr/>
          <a:lstStyle/>
          <a:p>
            <a:fld id="{83829175-527E-46A3-863C-1BB1F163B849}" type="datetimeFigureOut">
              <a:rPr lang="en-US" smtClean="0"/>
              <a:pPr/>
              <a:t>9/19/2021</a:t>
            </a:fld>
            <a:endParaRPr lang="en-US"/>
          </a:p>
        </p:txBody>
      </p:sp>
      <p:sp>
        <p:nvSpPr>
          <p:cNvPr id="5" name="Footer Placeholder 4"/>
          <p:cNvSpPr>
            <a:spLocks noGrp="1"/>
          </p:cNvSpPr>
          <p:nvPr>
            <p:ph type="ftr" sz="quarter" idx="11"/>
          </p:nvPr>
        </p:nvSpPr>
        <p:spPr>
          <a:xfrm>
            <a:off x="2691696" y="5037663"/>
            <a:ext cx="5213277" cy="279400"/>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954568" y="5037663"/>
            <a:ext cx="551023" cy="279400"/>
          </a:xfrm>
        </p:spPr>
        <p:txBody>
          <a:bodyPr/>
          <a:lstStyle/>
          <a:p>
            <a:fld id="{E5137D0E-4A4F-4307-8994-C1891D747D59}" type="slidenum">
              <a:rPr lang="en-US" smtClean="0"/>
              <a:pPr/>
              <a:t>‹#›</a:t>
            </a:fld>
            <a:endParaRPr lang="en-US"/>
          </a:p>
        </p:txBody>
      </p:sp>
      <p:cxnSp>
        <p:nvCxnSpPr>
          <p:cNvPr id="15" name="Straight Connector 14"/>
          <p:cNvCxnSpPr/>
          <p:nvPr/>
        </p:nvCxnSpPr>
        <p:spPr>
          <a:xfrm>
            <a:off x="2691698" y="3522131"/>
            <a:ext cx="6813893"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Parallelogram 7">
            <a:extLst>
              <a:ext uri="{FF2B5EF4-FFF2-40B4-BE49-F238E27FC236}">
                <a16:creationId xmlns:a16="http://schemas.microsoft.com/office/drawing/2014/main" xmlns="" id="{8A81C555-4B97-4B6B-B9F1-B85330E270E5}"/>
              </a:ext>
            </a:extLst>
          </p:cNvPr>
          <p:cNvSpPr/>
          <p:nvPr userDrawn="1"/>
        </p:nvSpPr>
        <p:spPr>
          <a:xfrm>
            <a:off x="842352" y="606206"/>
            <a:ext cx="10484024" cy="5573039"/>
          </a:xfrm>
          <a:custGeom>
            <a:avLst/>
            <a:gdLst>
              <a:gd name="connsiteX0" fmla="*/ 0 w 10896600"/>
              <a:gd name="connsiteY0" fmla="*/ 5410200 h 5410200"/>
              <a:gd name="connsiteX1" fmla="*/ 1352550 w 10896600"/>
              <a:gd name="connsiteY1" fmla="*/ 0 h 5410200"/>
              <a:gd name="connsiteX2" fmla="*/ 10896600 w 10896600"/>
              <a:gd name="connsiteY2" fmla="*/ 0 h 5410200"/>
              <a:gd name="connsiteX3" fmla="*/ 9544050 w 10896600"/>
              <a:gd name="connsiteY3" fmla="*/ 5410200 h 5410200"/>
              <a:gd name="connsiteX4" fmla="*/ 0 w 10896600"/>
              <a:gd name="connsiteY4" fmla="*/ 5410200 h 5410200"/>
              <a:gd name="connsiteX0" fmla="*/ 0 w 10733762"/>
              <a:gd name="connsiteY0" fmla="*/ 5234835 h 5410200"/>
              <a:gd name="connsiteX1" fmla="*/ 1189712 w 10733762"/>
              <a:gd name="connsiteY1" fmla="*/ 0 h 5410200"/>
              <a:gd name="connsiteX2" fmla="*/ 10733762 w 10733762"/>
              <a:gd name="connsiteY2" fmla="*/ 0 h 5410200"/>
              <a:gd name="connsiteX3" fmla="*/ 9381212 w 10733762"/>
              <a:gd name="connsiteY3" fmla="*/ 5410200 h 5410200"/>
              <a:gd name="connsiteX4" fmla="*/ 0 w 10733762"/>
              <a:gd name="connsiteY4" fmla="*/ 5234835 h 5410200"/>
              <a:gd name="connsiteX0" fmla="*/ 0 w 10771340"/>
              <a:gd name="connsiteY0" fmla="*/ 5360096 h 5410200"/>
              <a:gd name="connsiteX1" fmla="*/ 1227290 w 10771340"/>
              <a:gd name="connsiteY1" fmla="*/ 0 h 5410200"/>
              <a:gd name="connsiteX2" fmla="*/ 10771340 w 10771340"/>
              <a:gd name="connsiteY2" fmla="*/ 0 h 5410200"/>
              <a:gd name="connsiteX3" fmla="*/ 9418790 w 10771340"/>
              <a:gd name="connsiteY3" fmla="*/ 5410200 h 5410200"/>
              <a:gd name="connsiteX4" fmla="*/ 0 w 10771340"/>
              <a:gd name="connsiteY4" fmla="*/ 5360096 h 5410200"/>
              <a:gd name="connsiteX0" fmla="*/ 0 w 10771340"/>
              <a:gd name="connsiteY0" fmla="*/ 5360096 h 5360096"/>
              <a:gd name="connsiteX1" fmla="*/ 1227290 w 10771340"/>
              <a:gd name="connsiteY1" fmla="*/ 0 h 5360096"/>
              <a:gd name="connsiteX2" fmla="*/ 10771340 w 10771340"/>
              <a:gd name="connsiteY2" fmla="*/ 0 h 5360096"/>
              <a:gd name="connsiteX3" fmla="*/ 9819623 w 10771340"/>
              <a:gd name="connsiteY3" fmla="*/ 5335043 h 5360096"/>
              <a:gd name="connsiteX4" fmla="*/ 0 w 10771340"/>
              <a:gd name="connsiteY4" fmla="*/ 5360096 h 5360096"/>
              <a:gd name="connsiteX0" fmla="*/ 0 w 10345455"/>
              <a:gd name="connsiteY0" fmla="*/ 5573039 h 5573039"/>
              <a:gd name="connsiteX1" fmla="*/ 1227290 w 10345455"/>
              <a:gd name="connsiteY1" fmla="*/ 212943 h 5573039"/>
              <a:gd name="connsiteX2" fmla="*/ 10345455 w 10345455"/>
              <a:gd name="connsiteY2" fmla="*/ 0 h 5573039"/>
              <a:gd name="connsiteX3" fmla="*/ 9819623 w 10345455"/>
              <a:gd name="connsiteY3" fmla="*/ 5547986 h 5573039"/>
              <a:gd name="connsiteX4" fmla="*/ 0 w 10345455"/>
              <a:gd name="connsiteY4" fmla="*/ 5573039 h 5573039"/>
              <a:gd name="connsiteX0" fmla="*/ 100469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00469 w 10445924"/>
              <a:gd name="connsiteY4" fmla="*/ 5573039 h 5573039"/>
              <a:gd name="connsiteX0" fmla="*/ 376042 w 10445924"/>
              <a:gd name="connsiteY0" fmla="*/ 5435252 h 5547986"/>
              <a:gd name="connsiteX1" fmla="*/ 0 w 10445924"/>
              <a:gd name="connsiteY1" fmla="*/ 250521 h 5547986"/>
              <a:gd name="connsiteX2" fmla="*/ 10445924 w 10445924"/>
              <a:gd name="connsiteY2" fmla="*/ 0 h 5547986"/>
              <a:gd name="connsiteX3" fmla="*/ 9920092 w 10445924"/>
              <a:gd name="connsiteY3" fmla="*/ 5547986 h 5547986"/>
              <a:gd name="connsiteX4" fmla="*/ 376042 w 10445924"/>
              <a:gd name="connsiteY4" fmla="*/ 5435252 h 5547986"/>
              <a:gd name="connsiteX0" fmla="*/ 112995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12995 w 10445924"/>
              <a:gd name="connsiteY4" fmla="*/ 5573039 h 557303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67036 h 5592089"/>
              <a:gd name="connsiteX4" fmla="*/ 112995 w 10464974"/>
              <a:gd name="connsiteY4" fmla="*/ 5592089 h 559208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47986 h 5592089"/>
              <a:gd name="connsiteX4" fmla="*/ 112995 w 10464974"/>
              <a:gd name="connsiteY4" fmla="*/ 5592089 h 5592089"/>
              <a:gd name="connsiteX0" fmla="*/ 112995 w 10464974"/>
              <a:gd name="connsiteY0" fmla="*/ 5573039 h 5573039"/>
              <a:gd name="connsiteX1" fmla="*/ 0 w 10464974"/>
              <a:gd name="connsiteY1" fmla="*/ 269571 h 5573039"/>
              <a:gd name="connsiteX2" fmla="*/ 10464974 w 10464974"/>
              <a:gd name="connsiteY2" fmla="*/ 0 h 5573039"/>
              <a:gd name="connsiteX3" fmla="*/ 9920092 w 10464974"/>
              <a:gd name="connsiteY3" fmla="*/ 5547986 h 5573039"/>
              <a:gd name="connsiteX4" fmla="*/ 112995 w 10464974"/>
              <a:gd name="connsiteY4" fmla="*/ 5573039 h 5573039"/>
              <a:gd name="connsiteX0" fmla="*/ 132045 w 10484024"/>
              <a:gd name="connsiteY0" fmla="*/ 5573039 h 5573039"/>
              <a:gd name="connsiteX1" fmla="*/ 0 w 10484024"/>
              <a:gd name="connsiteY1" fmla="*/ 269571 h 5573039"/>
              <a:gd name="connsiteX2" fmla="*/ 10484024 w 10484024"/>
              <a:gd name="connsiteY2" fmla="*/ 0 h 5573039"/>
              <a:gd name="connsiteX3" fmla="*/ 9939142 w 10484024"/>
              <a:gd name="connsiteY3" fmla="*/ 5547986 h 5573039"/>
              <a:gd name="connsiteX4" fmla="*/ 132045 w 10484024"/>
              <a:gd name="connsiteY4" fmla="*/ 5573039 h 5573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24" h="5573039">
                <a:moveTo>
                  <a:pt x="132045" y="5573039"/>
                </a:moveTo>
                <a:lnTo>
                  <a:pt x="0" y="269571"/>
                </a:lnTo>
                <a:lnTo>
                  <a:pt x="10484024" y="0"/>
                </a:lnTo>
                <a:lnTo>
                  <a:pt x="9939142" y="5547986"/>
                </a:lnTo>
                <a:lnTo>
                  <a:pt x="132045" y="5573039"/>
                </a:lnTo>
                <a:close/>
              </a:path>
            </a:pathLst>
          </a:custGeom>
          <a:solidFill>
            <a:schemeClr val="bg2">
              <a:lumMod val="25000"/>
              <a:alpha val="73000"/>
            </a:schemeClr>
          </a:solidFill>
          <a:ln cap="rnd">
            <a:solidFill>
              <a:schemeClr val="bg2">
                <a:lumMod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Tree>
    <p:extLst>
      <p:ext uri="{BB962C8B-B14F-4D97-AF65-F5344CB8AC3E}">
        <p14:creationId xmlns:p14="http://schemas.microsoft.com/office/powerpoint/2010/main" xmlns="" val="3294223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4" y="4815415"/>
            <a:ext cx="9607163" cy="566738"/>
          </a:xfrm>
        </p:spPr>
        <p:txBody>
          <a:bodyPr anchor="b">
            <a:normAutofit/>
          </a:bodyPr>
          <a:lstStyle>
            <a:lvl1pPr algn="ctr">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156" y="1041400"/>
            <a:ext cx="10103340"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064" y="5382153"/>
            <a:ext cx="9607163"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29175-527E-46A3-863C-1BB1F163B849}" type="datetimeFigureOut">
              <a:rPr lang="en-US" smtClean="0"/>
              <a:pPr/>
              <a:t>9/19/2021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xmlns="" val="407251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528" y="982132"/>
            <a:ext cx="9590234" cy="2954868"/>
          </a:xfrm>
        </p:spPr>
        <p:txBody>
          <a:bodyPr anchor="ctr">
            <a:normAutofit/>
          </a:bodyPr>
          <a:lstStyle>
            <a:lvl1pPr algn="ct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303528" y="4343400"/>
            <a:ext cx="9590234"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9/19/2021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cxnSp>
        <p:nvCxnSpPr>
          <p:cNvPr id="15" name="Straight Connector 14"/>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482960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370668"/>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376" y="3352800"/>
            <a:ext cx="8836900" cy="584200"/>
          </a:xfrm>
        </p:spPr>
        <p:txBody>
          <a:bodyPr anchor="ctr">
            <a:normAutofit/>
          </a:bodyPr>
          <a:lstStyle>
            <a:lvl1pPr marL="0" indent="0" algn="r">
              <a:buFontTx/>
              <a:buNone/>
              <a:defRPr sz="19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1295064" y="4343400"/>
            <a:ext cx="9607163"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9/19/2021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
        <p:nvSpPr>
          <p:cNvPr id="14" name="TextBox 13"/>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597507" y="2827870"/>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19" name="Straight Connector 18"/>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63175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065" y="3308581"/>
            <a:ext cx="9607165" cy="1468800"/>
          </a:xfrm>
        </p:spPr>
        <p:txBody>
          <a:bodyPr anchor="b">
            <a:normAutofit/>
          </a:bodyPr>
          <a:lstStyle>
            <a:lvl1pPr algn="l">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295064" y="4777381"/>
            <a:ext cx="9607165" cy="860400"/>
          </a:xfrm>
        </p:spPr>
        <p:txBody>
          <a:bodyPr anchor="t">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9/19/2021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xmlns="" val="3361729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243668"/>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064" y="3639312"/>
            <a:ext cx="9607165" cy="886968"/>
          </a:xfrm>
        </p:spPr>
        <p:txBody>
          <a:bodyPr anchor="b">
            <a:normAutofit/>
          </a:bodyPr>
          <a:lstStyle>
            <a:lvl1pPr marL="0" indent="0" algn="l">
              <a:spcBef>
                <a:spcPts val="0"/>
              </a:spcBef>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064" y="4529667"/>
            <a:ext cx="9607165" cy="13462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9/19/2021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
        <p:nvSpPr>
          <p:cNvPr id="12" name="TextBox 11"/>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3" name="TextBox 12"/>
          <p:cNvSpPr txBox="1"/>
          <p:nvPr/>
        </p:nvSpPr>
        <p:spPr>
          <a:xfrm>
            <a:off x="10597507" y="259926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26" name="Straight Connector 25"/>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801084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064" y="982132"/>
            <a:ext cx="9607163"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064" y="3630168"/>
            <a:ext cx="9607165" cy="841248"/>
          </a:xfrm>
        </p:spPr>
        <p:txBody>
          <a:bodyPr anchor="b">
            <a:normAutofit/>
          </a:bodyPr>
          <a:lstStyle>
            <a:lvl1pPr marL="0" indent="0" algn="l">
              <a:spcBef>
                <a:spcPts val="0"/>
              </a:spcBef>
              <a:buNone/>
              <a:defRPr sz="2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063" y="4470400"/>
            <a:ext cx="9607167" cy="1405467"/>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9/19/2021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cxnSp>
        <p:nvCxnSpPr>
          <p:cNvPr id="15" name="Straight Connector 14"/>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334495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9175-527E-46A3-863C-1BB1F163B849}" type="datetimeFigureOut">
              <a:rPr lang="en-US" smtClean="0"/>
              <a:pPr/>
              <a:t>9/19/2021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4929221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7013" y="982132"/>
            <a:ext cx="1890403"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061" y="982132"/>
            <a:ext cx="7431089"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9175-527E-46A3-863C-1BB1F163B849}" type="datetimeFigureOut">
              <a:rPr lang="en-US" smtClean="0"/>
              <a:pPr/>
              <a:t>9/19/2021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cxnSp>
        <p:nvCxnSpPr>
          <p:cNvPr id="14" name="Straight Connector 13"/>
          <p:cNvCxnSpPr/>
          <p:nvPr/>
        </p:nvCxnSpPr>
        <p:spPr>
          <a:xfrm>
            <a:off x="8861582"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588456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29175-527E-46A3-863C-1BB1F163B849}" type="datetimeFigureOut">
              <a:rPr lang="en-US" smtClean="0"/>
              <a:pPr/>
              <a:t>9/19/2021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xmlns="" val="12960820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4544" y="1752606"/>
            <a:ext cx="8156563" cy="1822514"/>
          </a:xfrm>
        </p:spPr>
        <p:txBody>
          <a:bodyPr anchor="b">
            <a:normAutofit/>
          </a:bodyPr>
          <a:lstStyle>
            <a:lvl1pPr algn="ctr">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2014542" y="3846052"/>
            <a:ext cx="8156565" cy="954547"/>
          </a:xfrm>
        </p:spPr>
        <p:txBody>
          <a:bodyPr anchor="t">
            <a:normAutofit/>
          </a:bodyPr>
          <a:lstStyle>
            <a:lvl1pPr marL="0" indent="0" algn="ctr">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829175-527E-46A3-863C-1BB1F163B849}" type="datetimeFigureOut">
              <a:rPr lang="en-US" smtClean="0"/>
              <a:pPr/>
              <a:t>9/19/2021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cxnSp>
        <p:nvCxnSpPr>
          <p:cNvPr id="16" name="Straight Connector 15"/>
          <p:cNvCxnSpPr/>
          <p:nvPr/>
        </p:nvCxnSpPr>
        <p:spPr>
          <a:xfrm>
            <a:off x="2012199" y="3710585"/>
            <a:ext cx="816125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91902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110" y="2560320"/>
            <a:ext cx="4717075"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9734" y="2560320"/>
            <a:ext cx="4717075"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29175-527E-46A3-863C-1BB1F163B849}" type="datetimeFigureOut">
              <a:rPr lang="en-US" smtClean="0"/>
              <a:pPr/>
              <a:t>9/19/2021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dirty="0"/>
          </a:p>
        </p:txBody>
      </p:sp>
    </p:spTree>
    <p:extLst>
      <p:ext uri="{BB962C8B-B14F-4D97-AF65-F5344CB8AC3E}">
        <p14:creationId xmlns:p14="http://schemas.microsoft.com/office/powerpoint/2010/main" xmlns="" val="684023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userDrawn="1">
          <p15:clr>
            <a:srgbClr val="FBAE40"/>
          </p15:clr>
        </p15:guide>
        <p15:guide id="2" pos="67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063"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063" y="3243263"/>
            <a:ext cx="4717075"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9061"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9061" y="3243263"/>
            <a:ext cx="4717075"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29175-527E-46A3-863C-1BB1F163B849}" type="datetimeFigureOut">
              <a:rPr lang="en-US" smtClean="0"/>
              <a:pPr/>
              <a:t>9/19/2021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5137D0E-4A4F-4307-8994-C1891D747D59}" type="slidenum">
              <a:rPr lang="en-US" smtClean="0"/>
              <a:pPr/>
              <a:t>‹#›</a:t>
            </a:fld>
            <a:endParaRPr lang="en-US"/>
          </a:p>
        </p:txBody>
      </p:sp>
      <p:cxnSp>
        <p:nvCxnSpPr>
          <p:cNvPr id="18" name="Straight Connector 1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984005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829175-527E-46A3-863C-1BB1F163B849}" type="datetimeFigureOut">
              <a:rPr lang="en-US" smtClean="0"/>
              <a:pPr/>
              <a:t>9/19/2021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5137D0E-4A4F-4307-8994-C1891D747D59}" type="slidenum">
              <a:rPr lang="en-US" smtClean="0"/>
              <a:pPr/>
              <a:t>‹#›</a:t>
            </a:fld>
            <a:endParaRPr lang="en-US"/>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49760991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29175-527E-46A3-863C-1BB1F163B849}" type="datetimeFigureOut">
              <a:rPr lang="en-US" smtClean="0"/>
              <a:pPr/>
              <a:t>9/19/2021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xmlns="" val="38628523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474" y="1388534"/>
            <a:ext cx="3717487" cy="1371600"/>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5417257" y="982132"/>
            <a:ext cx="5468042"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474" y="3031065"/>
            <a:ext cx="3717487" cy="2438404"/>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29175-527E-46A3-863C-1BB1F163B849}" type="datetimeFigureOut">
              <a:rPr lang="en-US" smtClean="0"/>
              <a:pPr/>
              <a:t>9/19/2021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cxnSp>
        <p:nvCxnSpPr>
          <p:cNvPr id="16" name="Straight Connector 15"/>
          <p:cNvCxnSpPr/>
          <p:nvPr/>
        </p:nvCxnSpPr>
        <p:spPr>
          <a:xfrm>
            <a:off x="1395805" y="2912533"/>
            <a:ext cx="35135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576122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1" y="1883832"/>
            <a:ext cx="6240191" cy="1371600"/>
          </a:xfrm>
        </p:spPr>
        <p:txBody>
          <a:bodyPr anchor="b">
            <a:normAutofit/>
          </a:bodyPr>
          <a:lstStyle>
            <a:lvl1pPr algn="ctr">
              <a:defRPr sz="2799"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2724" y="1041400"/>
            <a:ext cx="3062549"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061" y="3255432"/>
            <a:ext cx="6240191" cy="1828800"/>
          </a:xfrm>
        </p:spPr>
        <p:txBody>
          <a:bodyPr anchor="t">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29175-527E-46A3-863C-1BB1F163B849}" type="datetimeFigureOut">
              <a:rPr lang="en-US" smtClean="0"/>
              <a:pPr/>
              <a:t>9/19/2021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xmlns="" val="21036727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2" y="0"/>
            <a:ext cx="12226777"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065" y="982133"/>
            <a:ext cx="95986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064" y="2556932"/>
            <a:ext cx="95986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5241" y="5969000"/>
            <a:ext cx="15997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829175-527E-46A3-863C-1BB1F163B849}" type="datetimeFigureOut">
              <a:rPr lang="en-US" smtClean="0"/>
              <a:pPr/>
              <a:t>9/19/2021</a:t>
            </a:fld>
            <a:endParaRPr lang="en-US"/>
          </a:p>
        </p:txBody>
      </p:sp>
      <p:sp>
        <p:nvSpPr>
          <p:cNvPr id="5" name="Footer Placeholder 4"/>
          <p:cNvSpPr>
            <a:spLocks noGrp="1"/>
          </p:cNvSpPr>
          <p:nvPr>
            <p:ph type="ftr" sz="quarter" idx="3"/>
          </p:nvPr>
        </p:nvSpPr>
        <p:spPr>
          <a:xfrm>
            <a:off x="1295064" y="5969000"/>
            <a:ext cx="730399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351205" y="5969000"/>
            <a:ext cx="542556"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xmlns="" val="37644087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ctr" defTabSz="457063" rtl="0" eaLnBrk="1" latinLnBrk="0" hangingPunct="1">
        <a:spcBef>
          <a:spcPct val="0"/>
        </a:spcBef>
        <a:buNone/>
        <a:defRPr sz="4399"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guide id="3" pos="671" userDrawn="1">
          <p15:clr>
            <a:srgbClr val="F26B43"/>
          </p15:clr>
        </p15:guide>
        <p15:guide id="4" pos="67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914400"/>
            <a:ext cx="9144000" cy="2010544"/>
          </a:xfrm>
        </p:spPr>
        <p:txBody>
          <a:bodyPr/>
          <a:lstStyle/>
          <a:p>
            <a:pPr algn="ctr"/>
            <a:r>
              <a:rPr lang="en-US" sz="6600" b="1" i="1" dirty="0">
                <a:solidFill>
                  <a:schemeClr val="tx1"/>
                </a:solidFill>
              </a:rPr>
              <a:t> </a:t>
            </a:r>
            <a:r>
              <a:rPr lang="en-US" sz="6600" b="1" i="1" dirty="0">
                <a:solidFill>
                  <a:schemeClr val="bg1"/>
                </a:solidFill>
              </a:rPr>
              <a:t>MADDIANS</a:t>
            </a:r>
          </a:p>
        </p:txBody>
      </p:sp>
      <p:sp>
        <p:nvSpPr>
          <p:cNvPr id="3" name="Subtitle 2"/>
          <p:cNvSpPr>
            <a:spLocks noGrp="1"/>
          </p:cNvSpPr>
          <p:nvPr>
            <p:ph type="subTitle" idx="1"/>
          </p:nvPr>
        </p:nvSpPr>
        <p:spPr>
          <a:xfrm>
            <a:off x="1522413" y="3068960"/>
            <a:ext cx="8229600" cy="2493640"/>
          </a:xfrm>
        </p:spPr>
        <p:txBody>
          <a:bodyPr>
            <a:normAutofit fontScale="92500" lnSpcReduction="10000"/>
          </a:bodyPr>
          <a:lstStyle/>
          <a:p>
            <a:pPr lvl="8"/>
            <a:r>
              <a:rPr lang="en-US" sz="2200" b="1" dirty="0">
                <a:solidFill>
                  <a:schemeClr val="tx1"/>
                </a:solidFill>
              </a:rPr>
              <a:t>Team Members:</a:t>
            </a:r>
          </a:p>
          <a:p>
            <a:pPr lvl="8">
              <a:lnSpc>
                <a:spcPct val="110000"/>
              </a:lnSpc>
            </a:pPr>
            <a:r>
              <a:rPr lang="en-US" sz="2200" dirty="0">
                <a:solidFill>
                  <a:schemeClr val="bg1"/>
                </a:solidFill>
              </a:rPr>
              <a:t>		        -</a:t>
            </a:r>
            <a:r>
              <a:rPr lang="en-US" sz="2200" dirty="0" err="1">
                <a:solidFill>
                  <a:schemeClr val="bg1"/>
                </a:solidFill>
              </a:rPr>
              <a:t>Nithish</a:t>
            </a:r>
            <a:r>
              <a:rPr lang="en-US" sz="2200" dirty="0">
                <a:solidFill>
                  <a:schemeClr val="bg1"/>
                </a:solidFill>
              </a:rPr>
              <a:t> Kumar S</a:t>
            </a:r>
          </a:p>
          <a:p>
            <a:pPr lvl="8">
              <a:lnSpc>
                <a:spcPct val="110000"/>
              </a:lnSpc>
            </a:pPr>
            <a:r>
              <a:rPr lang="en-US" sz="2200" dirty="0">
                <a:solidFill>
                  <a:schemeClr val="bg1"/>
                </a:solidFill>
              </a:rPr>
              <a:t>     -Aditi Mittal</a:t>
            </a:r>
          </a:p>
          <a:p>
            <a:pPr lvl="8">
              <a:lnSpc>
                <a:spcPct val="110000"/>
              </a:lnSpc>
            </a:pPr>
            <a:r>
              <a:rPr lang="en-US" sz="2200" dirty="0">
                <a:solidFill>
                  <a:schemeClr val="bg1"/>
                </a:solidFill>
              </a:rPr>
              <a:t>            -</a:t>
            </a:r>
            <a:r>
              <a:rPr lang="en-US" sz="2200" dirty="0" err="1">
                <a:solidFill>
                  <a:schemeClr val="bg1"/>
                </a:solidFill>
              </a:rPr>
              <a:t>Anweasha</a:t>
            </a:r>
            <a:r>
              <a:rPr lang="en-US" sz="2200" dirty="0">
                <a:solidFill>
                  <a:schemeClr val="bg1"/>
                </a:solidFill>
              </a:rPr>
              <a:t> </a:t>
            </a:r>
            <a:r>
              <a:rPr lang="en-US" sz="2200" dirty="0" err="1">
                <a:solidFill>
                  <a:schemeClr val="bg1"/>
                </a:solidFill>
              </a:rPr>
              <a:t>Saha</a:t>
            </a:r>
            <a:r>
              <a:rPr lang="en-US" sz="2200" dirty="0">
                <a:solidFill>
                  <a:schemeClr val="bg1"/>
                </a:solidFill>
              </a:rPr>
              <a:t/>
            </a:r>
            <a:br>
              <a:rPr lang="en-US" sz="2200" dirty="0">
                <a:solidFill>
                  <a:schemeClr val="bg1"/>
                </a:solidFill>
              </a:rPr>
            </a:br>
            <a:r>
              <a:rPr lang="en-US" sz="2200" dirty="0">
                <a:solidFill>
                  <a:schemeClr val="bg1"/>
                </a:solidFill>
              </a:rPr>
              <a:t>	  		  -Vijay </a:t>
            </a:r>
            <a:r>
              <a:rPr lang="en-US" sz="2200" dirty="0" err="1">
                <a:solidFill>
                  <a:schemeClr val="bg1"/>
                </a:solidFill>
              </a:rPr>
              <a:t>Ravichander</a:t>
            </a:r>
            <a:r>
              <a:rPr lang="en-US" sz="2200" dirty="0">
                <a:solidFill>
                  <a:schemeClr val="bg1"/>
                </a:solidFill>
              </a:rPr>
              <a:t/>
            </a:r>
            <a:br>
              <a:rPr lang="en-US" sz="2200" dirty="0">
                <a:solidFill>
                  <a:schemeClr val="bg1"/>
                </a:solidFill>
              </a:rPr>
            </a:br>
            <a:r>
              <a:rPr lang="en-US" sz="2200" dirty="0">
                <a:solidFill>
                  <a:schemeClr val="bg1"/>
                </a:solidFill>
              </a:rPr>
              <a:t>	                  - Rohan Aditya Ram</a:t>
            </a:r>
          </a:p>
          <a:p>
            <a:endParaRPr lang="en-US" dirty="0"/>
          </a:p>
        </p:txBody>
      </p:sp>
    </p:spTree>
    <p:extLst>
      <p:ext uri="{BB962C8B-B14F-4D97-AF65-F5344CB8AC3E}">
        <p14:creationId xmlns:p14="http://schemas.microsoft.com/office/powerpoint/2010/main" xmlns="" val="4565610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84A440-C677-4947-AE78-6AA8087EA5E6}"/>
              </a:ext>
            </a:extLst>
          </p:cNvPr>
          <p:cNvSpPr>
            <a:spLocks noGrp="1"/>
          </p:cNvSpPr>
          <p:nvPr>
            <p:ph type="title"/>
          </p:nvPr>
        </p:nvSpPr>
        <p:spPr>
          <a:xfrm>
            <a:off x="1557908" y="1196752"/>
            <a:ext cx="8928992" cy="1872208"/>
          </a:xfrm>
        </p:spPr>
        <p:txBody>
          <a:bodyPr>
            <a:normAutofit fontScale="90000"/>
          </a:bodyPr>
          <a:lstStyle/>
          <a:p>
            <a:pPr algn="ctr"/>
            <a:r>
              <a:rPr lang="en-US" sz="6000" b="1" dirty="0"/>
              <a:t>THE PREDICTION GAME</a:t>
            </a:r>
            <a:endParaRPr lang="en-IN" sz="6000" b="1" dirty="0"/>
          </a:p>
        </p:txBody>
      </p:sp>
      <p:sp>
        <p:nvSpPr>
          <p:cNvPr id="3" name="Content Placeholder 2">
            <a:extLst>
              <a:ext uri="{FF2B5EF4-FFF2-40B4-BE49-F238E27FC236}">
                <a16:creationId xmlns:a16="http://schemas.microsoft.com/office/drawing/2014/main" xmlns="" id="{F374D754-41E7-4F6D-B2B4-97CB97F43A86}"/>
              </a:ext>
            </a:extLst>
          </p:cNvPr>
          <p:cNvSpPr>
            <a:spLocks noGrp="1"/>
          </p:cNvSpPr>
          <p:nvPr>
            <p:ph idx="1"/>
          </p:nvPr>
        </p:nvSpPr>
        <p:spPr>
          <a:xfrm>
            <a:off x="1522380" y="2928934"/>
            <a:ext cx="9133656" cy="3071834"/>
          </a:xfrm>
        </p:spPr>
        <p:txBody>
          <a:bodyPr>
            <a:normAutofit/>
          </a:bodyPr>
          <a:lstStyle/>
          <a:p>
            <a:pPr marL="0" indent="0" algn="ctr">
              <a:buNone/>
            </a:pPr>
            <a:r>
              <a:rPr lang="en-US" sz="2800" dirty="0">
                <a:solidFill>
                  <a:schemeClr val="accent6">
                    <a:lumMod val="75000"/>
                  </a:schemeClr>
                </a:solidFill>
              </a:rPr>
              <a:t>"Not sure about your movie's success? We've got you</a:t>
            </a:r>
            <a:r>
              <a:rPr lang="en-US" sz="2800" dirty="0" smtClean="0">
                <a:solidFill>
                  <a:schemeClr val="accent6">
                    <a:lumMod val="75000"/>
                  </a:schemeClr>
                </a:solidFill>
              </a:rPr>
              <a:t>!“</a:t>
            </a:r>
          </a:p>
          <a:p>
            <a:pPr marL="0" indent="0" algn="ctr">
              <a:buNone/>
            </a:pPr>
            <a:endParaRPr lang="en-US" sz="2800" dirty="0" smtClean="0">
              <a:solidFill>
                <a:schemeClr val="accent6">
                  <a:lumMod val="75000"/>
                </a:schemeClr>
              </a:solidFill>
            </a:endParaRPr>
          </a:p>
          <a:p>
            <a:pPr marL="0" indent="0" algn="ctr">
              <a:buNone/>
            </a:pPr>
            <a:endParaRPr lang="en-US" sz="2800" dirty="0" smtClean="0">
              <a:solidFill>
                <a:schemeClr val="accent6">
                  <a:lumMod val="75000"/>
                </a:schemeClr>
              </a:solidFill>
            </a:endParaRPr>
          </a:p>
          <a:p>
            <a:pPr marL="0" indent="0" algn="ctr">
              <a:buNone/>
            </a:pPr>
            <a:endParaRPr lang="en-US" sz="2800" dirty="0" smtClean="0">
              <a:solidFill>
                <a:schemeClr val="accent6">
                  <a:lumMod val="75000"/>
                </a:schemeClr>
              </a:solidFill>
            </a:endParaRPr>
          </a:p>
          <a:p>
            <a:pPr marL="0" indent="0" algn="ctr">
              <a:buNone/>
            </a:pPr>
            <a:r>
              <a:rPr lang="en-US" sz="2000" b="1" dirty="0" smtClean="0">
                <a:solidFill>
                  <a:schemeClr val="tx1"/>
                </a:solidFill>
              </a:rPr>
              <a:t>The track we have chosen is Gloves Off.</a:t>
            </a:r>
          </a:p>
        </p:txBody>
      </p:sp>
    </p:spTree>
    <p:extLst>
      <p:ext uri="{BB962C8B-B14F-4D97-AF65-F5344CB8AC3E}">
        <p14:creationId xmlns:p14="http://schemas.microsoft.com/office/powerpoint/2010/main" xmlns="" val="30125435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B7FD0-A1E4-40DA-AD63-899692D2483F}"/>
              </a:ext>
            </a:extLst>
          </p:cNvPr>
          <p:cNvSpPr>
            <a:spLocks noGrp="1"/>
          </p:cNvSpPr>
          <p:nvPr>
            <p:ph type="title"/>
          </p:nvPr>
        </p:nvSpPr>
        <p:spPr>
          <a:xfrm>
            <a:off x="1065212" y="1196752"/>
            <a:ext cx="9601200" cy="1224136"/>
          </a:xfrm>
        </p:spPr>
        <p:txBody>
          <a:bodyPr>
            <a:normAutofit/>
          </a:bodyPr>
          <a:lstStyle/>
          <a:p>
            <a:pPr algn="ctr"/>
            <a:r>
              <a:rPr lang="en-US" sz="3600" b="1" dirty="0">
                <a:solidFill>
                  <a:schemeClr val="tx1">
                    <a:lumMod val="95000"/>
                    <a:lumOff val="5000"/>
                  </a:schemeClr>
                </a:solidFill>
              </a:rPr>
              <a:t>PROBLEM STATEMENT</a:t>
            </a:r>
            <a:endParaRPr lang="en-IN" sz="3600" b="1"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D92DD852-017E-4E0A-9990-0971642B55AD}"/>
              </a:ext>
            </a:extLst>
          </p:cNvPr>
          <p:cNvSpPr>
            <a:spLocks noGrp="1"/>
          </p:cNvSpPr>
          <p:nvPr>
            <p:ph idx="1"/>
          </p:nvPr>
        </p:nvSpPr>
        <p:spPr>
          <a:xfrm>
            <a:off x="1845940" y="2636912"/>
            <a:ext cx="8280920" cy="3470920"/>
          </a:xfrm>
        </p:spPr>
        <p:txBody>
          <a:bodyPr>
            <a:normAutofit/>
          </a:bodyPr>
          <a:lstStyle/>
          <a:p>
            <a:pPr marL="0" indent="0">
              <a:lnSpc>
                <a:spcPct val="100000"/>
              </a:lnSpc>
              <a:buNone/>
            </a:pPr>
            <a:r>
              <a:rPr lang="en-US" dirty="0">
                <a:latin typeface="+mj-lt"/>
              </a:rPr>
              <a:t>All of us love watching movies, a go-to for most of the people when they get bored. We all know that a lot of money goes into the making of a movie, so if it fares well at the box office there's nothing better than that. But if at all it turns out to be a flop movie, it's a huge setback for the entire team. Already, the current state of the world has led to millions of dollars worth of loss in the movie industry. Hence we have come up with a project that predicts the success outcome of a movie even before its production.</a:t>
            </a:r>
            <a:endParaRPr lang="en-IN" dirty="0">
              <a:latin typeface="+mj-lt"/>
            </a:endParaRPr>
          </a:p>
        </p:txBody>
      </p:sp>
    </p:spTree>
    <p:extLst>
      <p:ext uri="{BB962C8B-B14F-4D97-AF65-F5344CB8AC3E}">
        <p14:creationId xmlns:p14="http://schemas.microsoft.com/office/powerpoint/2010/main" xmlns="" val="25075391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FD185-5D79-4572-8B0C-271048C530BD}"/>
              </a:ext>
            </a:extLst>
          </p:cNvPr>
          <p:cNvSpPr>
            <a:spLocks noGrp="1"/>
          </p:cNvSpPr>
          <p:nvPr>
            <p:ph type="title"/>
          </p:nvPr>
        </p:nvSpPr>
        <p:spPr>
          <a:xfrm>
            <a:off x="1295065" y="982133"/>
            <a:ext cx="9598696" cy="1294739"/>
          </a:xfrm>
        </p:spPr>
        <p:txBody>
          <a:bodyPr>
            <a:normAutofit/>
          </a:bodyPr>
          <a:lstStyle/>
          <a:p>
            <a:pPr algn="ctr"/>
            <a:r>
              <a:rPr lang="en-US" sz="3600" b="1" dirty="0">
                <a:solidFill>
                  <a:schemeClr val="tx1">
                    <a:lumMod val="95000"/>
                    <a:lumOff val="5000"/>
                  </a:schemeClr>
                </a:solidFill>
              </a:rPr>
              <a:t>PROJECT EXPLANATION </a:t>
            </a:r>
            <a:endParaRPr lang="en-IN" sz="44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A81E0380-5E01-4893-9E09-F11EAF320490}"/>
              </a:ext>
            </a:extLst>
          </p:cNvPr>
          <p:cNvSpPr>
            <a:spLocks noGrp="1"/>
          </p:cNvSpPr>
          <p:nvPr>
            <p:ph idx="1"/>
          </p:nvPr>
        </p:nvSpPr>
        <p:spPr>
          <a:xfrm>
            <a:off x="1485900" y="2492896"/>
            <a:ext cx="9180512" cy="3517287"/>
          </a:xfrm>
        </p:spPr>
        <p:txBody>
          <a:bodyPr>
            <a:normAutofit fontScale="92500" lnSpcReduction="20000"/>
          </a:bodyPr>
          <a:lstStyle/>
          <a:p>
            <a:r>
              <a:rPr lang="en-US" b="0" i="0" dirty="0">
                <a:solidFill>
                  <a:srgbClr val="24292F"/>
                </a:solidFill>
                <a:effectLst/>
                <a:latin typeface="+mj-lt"/>
              </a:rPr>
              <a:t>In this project, </a:t>
            </a:r>
            <a:r>
              <a:rPr lang="en-US" dirty="0">
                <a:solidFill>
                  <a:srgbClr val="24292F"/>
                </a:solidFill>
                <a:latin typeface="+mj-lt"/>
              </a:rPr>
              <a:t>we have</a:t>
            </a:r>
            <a:r>
              <a:rPr lang="en-US" b="0" i="0" dirty="0">
                <a:solidFill>
                  <a:srgbClr val="24292F"/>
                </a:solidFill>
                <a:effectLst/>
                <a:latin typeface="+mj-lt"/>
              </a:rPr>
              <a:t> attempted to predict if a movie is successful or not. A movie’s success can be interpreted in various ways. </a:t>
            </a:r>
          </a:p>
          <a:p>
            <a:r>
              <a:rPr lang="en-US" b="0" i="0" dirty="0">
                <a:solidFill>
                  <a:srgbClr val="202124"/>
                </a:solidFill>
                <a:effectLst/>
                <a:latin typeface="+mj-lt"/>
              </a:rPr>
              <a:t>First we have sorted the popularity of the movies on a year wise basis. Then we calculated the median of the column called ‘Popularity’. As such, the movies which have a popularity value greater than the popularity median are considered to be hit, whereas the others are considered to be flop. We have used deep learning and ANN for the same.</a:t>
            </a:r>
          </a:p>
          <a:p>
            <a:r>
              <a:rPr lang="en-US" dirty="0">
                <a:solidFill>
                  <a:srgbClr val="202124"/>
                </a:solidFill>
                <a:latin typeface="+mj-lt"/>
              </a:rPr>
              <a:t>For running the application the user has to input the names of 3 cast members, the director of the movie, genre, approximate runtime and tentative year of release as input for prediction.</a:t>
            </a:r>
          </a:p>
          <a:p>
            <a:r>
              <a:rPr lang="en-US" dirty="0">
                <a:solidFill>
                  <a:srgbClr val="202124"/>
                </a:solidFill>
                <a:latin typeface="+mj-lt"/>
              </a:rPr>
              <a:t>The system predicts whether the movie would be a hit or flop.</a:t>
            </a:r>
            <a:endParaRPr lang="en-IN" dirty="0">
              <a:latin typeface="+mj-lt"/>
            </a:endParaRPr>
          </a:p>
        </p:txBody>
      </p:sp>
    </p:spTree>
    <p:extLst>
      <p:ext uri="{BB962C8B-B14F-4D97-AF65-F5344CB8AC3E}">
        <p14:creationId xmlns:p14="http://schemas.microsoft.com/office/powerpoint/2010/main" xmlns="" val="30076763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C1310E-86E0-443F-8C95-227D2B45BB39}"/>
              </a:ext>
            </a:extLst>
          </p:cNvPr>
          <p:cNvSpPr>
            <a:spLocks noGrp="1"/>
          </p:cNvSpPr>
          <p:nvPr>
            <p:ph type="title"/>
          </p:nvPr>
        </p:nvSpPr>
        <p:spPr/>
        <p:txBody>
          <a:bodyPr>
            <a:normAutofit/>
          </a:bodyPr>
          <a:lstStyle/>
          <a:p>
            <a:pPr algn="ctr"/>
            <a:r>
              <a:rPr lang="en-US" sz="4000" b="1" dirty="0"/>
              <a:t>TECH STACK</a:t>
            </a:r>
            <a:endParaRPr lang="en-IN" sz="4000" b="1" dirty="0"/>
          </a:p>
        </p:txBody>
      </p:sp>
      <p:sp>
        <p:nvSpPr>
          <p:cNvPr id="3" name="Content Placeholder 2">
            <a:extLst>
              <a:ext uri="{FF2B5EF4-FFF2-40B4-BE49-F238E27FC236}">
                <a16:creationId xmlns:a16="http://schemas.microsoft.com/office/drawing/2014/main" xmlns="" id="{68BAEC2D-707F-41EA-AA6A-0556A9B7AD8A}"/>
              </a:ext>
            </a:extLst>
          </p:cNvPr>
          <p:cNvSpPr>
            <a:spLocks noGrp="1"/>
          </p:cNvSpPr>
          <p:nvPr>
            <p:ph idx="1"/>
          </p:nvPr>
        </p:nvSpPr>
        <p:spPr>
          <a:xfrm>
            <a:off x="2854052" y="2564904"/>
            <a:ext cx="7200800" cy="2952328"/>
          </a:xfrm>
        </p:spPr>
        <p:txBody>
          <a:bodyPr>
            <a:normAutofit fontScale="92500" lnSpcReduction="20000"/>
          </a:bodyPr>
          <a:lstStyle/>
          <a:p>
            <a:r>
              <a:rPr lang="en-US" dirty="0" err="1"/>
              <a:t>Streamlit</a:t>
            </a:r>
            <a:endParaRPr lang="en-US" dirty="0"/>
          </a:p>
          <a:p>
            <a:r>
              <a:rPr lang="en-US" dirty="0"/>
              <a:t>Pandas</a:t>
            </a:r>
          </a:p>
          <a:p>
            <a:r>
              <a:rPr lang="en-US" dirty="0"/>
              <a:t>TensorFlow</a:t>
            </a:r>
          </a:p>
          <a:p>
            <a:r>
              <a:rPr lang="en-US" dirty="0"/>
              <a:t>NumPy</a:t>
            </a:r>
          </a:p>
          <a:p>
            <a:r>
              <a:rPr lang="en-US" dirty="0"/>
              <a:t>Sci-kit learn</a:t>
            </a:r>
          </a:p>
          <a:p>
            <a:r>
              <a:rPr lang="en-US" dirty="0"/>
              <a:t>ANN</a:t>
            </a:r>
          </a:p>
          <a:p>
            <a:r>
              <a:rPr lang="en-US" dirty="0"/>
              <a:t>Python</a:t>
            </a:r>
            <a:endParaRPr lang="en-IN" dirty="0"/>
          </a:p>
        </p:txBody>
      </p:sp>
    </p:spTree>
    <p:extLst>
      <p:ext uri="{BB962C8B-B14F-4D97-AF65-F5344CB8AC3E}">
        <p14:creationId xmlns:p14="http://schemas.microsoft.com/office/powerpoint/2010/main" xmlns="" val="216069614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504" y="2571744"/>
            <a:ext cx="9598696" cy="1303867"/>
          </a:xfrm>
        </p:spPr>
        <p:txBody>
          <a:bodyPr>
            <a:normAutofit/>
          </a:bodyPr>
          <a:lstStyle/>
          <a:p>
            <a:r>
              <a:rPr lang="en-US" sz="4000" b="1" dirty="0" smtClean="0"/>
              <a:t>THANK YOU</a:t>
            </a:r>
            <a:endParaRPr lang="en-US" sz="4000" b="1"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162</TotalTime>
  <Words>304</Words>
  <Application>Microsoft Office PowerPoint</Application>
  <PresentationFormat>Custom</PresentationFormat>
  <Paragraphs>27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Organic</vt:lpstr>
      <vt:lpstr> MADDIANS</vt:lpstr>
      <vt:lpstr>THE PREDICTION GAME</vt:lpstr>
      <vt:lpstr>PROBLEM STATEMENT</vt:lpstr>
      <vt:lpstr>PROJECT EXPLANATION </vt:lpstr>
      <vt:lpstr>TECH STACK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MADDIANS</dc:title>
  <dc:creator>Aditi Mittal</dc:creator>
  <cp:lastModifiedBy>DR. DEBASISH SAHA</cp:lastModifiedBy>
  <cp:revision>6</cp:revision>
  <dcterms:created xsi:type="dcterms:W3CDTF">2021-09-19T07:37:33Z</dcterms:created>
  <dcterms:modified xsi:type="dcterms:W3CDTF">2021-09-19T11:58:20Z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