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76E89-12BF-447D-8691-0EBCD03A7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1DEA6E-B8EC-4519-922B-782776E17D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7E613-85DA-4063-A010-FB434EEDD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D319-A95C-419D-8223-0B91BB05CBD2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D5F2E-7E1A-45EA-9525-E271824E0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7CED6-D447-4F95-99C2-6B90EF051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A167-1DFB-442B-A985-BFDBDB5E8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61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768D7-6084-4F7E-B5E0-7C0FAF0D1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080989-6D0B-43B7-BFCC-FC50A329E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DB4D9-2C6E-40B5-A0BC-D9997464C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D319-A95C-419D-8223-0B91BB05CBD2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E123A-8D77-4A5C-85F2-429AC826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E2C9C-09A3-47E5-A8DA-C207611D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A167-1DFB-442B-A985-BFDBDB5E8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5D2E0A-F082-40CA-91C9-41BCA9D3CB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D4AD8-A422-4E35-9F82-F7C79D2E6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FBBAB-3A09-4854-B9FE-83207A062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D319-A95C-419D-8223-0B91BB05CBD2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E31E4-70AC-48D3-8826-9B3FAFE3C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67978-AF82-49B8-AABE-07DA9CA8A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A167-1DFB-442B-A985-BFDBDB5E8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7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0F74C-A279-48D7-8BA2-C832A8F29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CA77B-6EF9-41E0-98C5-ADF30C2C4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C2D3A-C090-45C5-82DB-340157844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D319-A95C-419D-8223-0B91BB05CBD2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3CA92-6C19-450F-849C-A57F358F6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87DA0-B45F-4DB6-885D-55C339AFB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A167-1DFB-442B-A985-BFDBDB5E8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49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DD576-B372-4816-A84F-22864B0A2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F63EE-1B83-4C8B-82E0-73D997040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513C8-5142-4DE6-8F03-8A00599A5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D319-A95C-419D-8223-0B91BB05CBD2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677A8-B26B-4992-B582-5F2E94457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BB89C-F560-4DBE-A5B7-061828FBE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A167-1DFB-442B-A985-BFDBDB5E8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21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FFC54-C1A1-4338-919C-E7BFEE158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030E0-73F2-4B0A-B59E-5BA7187C16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44D65-3B5D-479C-A5B7-F15D85760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EABEC-F752-4C5E-BFC7-9CB81E41A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D319-A95C-419D-8223-0B91BB05CBD2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F1BAE-0699-46FA-9872-922019DD0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80CF9-9670-4D93-BB9D-B6A1B6D23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A167-1DFB-442B-A985-BFDBDB5E8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4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80A8A-112F-4CA2-8524-91F0D4832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AA765-07A1-4AFA-B2FD-636B4BCC1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A71F99-093E-4A1E-A6F1-A225787A4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F21BBD-B3F2-4B12-9997-4C9BD93DF0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D3098E-1097-4011-8829-7CCFBA3D2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1EF679-A3B5-46ED-BAC7-68306D05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D319-A95C-419D-8223-0B91BB05CBD2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2D4472-BDC7-4F1F-8362-2D2BB946C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B04865-42F2-44F4-89C5-4D138CBCD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A167-1DFB-442B-A985-BFDBDB5E8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76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1CE2-9213-426C-A866-0DF9494EF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85CE73-DE62-4D5D-879E-EA2ED00B4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D319-A95C-419D-8223-0B91BB05CBD2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8656D3-F4C6-49DD-A7A7-490A8B6F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B3CC05-1AB3-4E24-A980-933630496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A167-1DFB-442B-A985-BFDBDB5E8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75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6CD81F-1280-4CA4-A4CD-F6888E2BD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D319-A95C-419D-8223-0B91BB05CBD2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EF654A-EAB6-4861-8366-F4AA0FB55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F0F266-A4BC-44C5-8C25-D6A44645A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A167-1DFB-442B-A985-BFDBDB5E8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91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B2618-CD9C-49AC-8508-9734BC11B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1BBFD-BEFD-4FF0-8F92-8618644D8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D17713-8C08-4443-9F68-7A28FFC08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B1B1C-6054-4E1D-AA89-CA51AC8E3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D319-A95C-419D-8223-0B91BB05CBD2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D6009-4897-4B80-A564-21BA0171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71B53-ABB2-4CD8-A6C8-40980E84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A167-1DFB-442B-A985-BFDBDB5E8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6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9AC4A-AF37-4C29-A5A5-24EC42177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9D162D-A0B3-4FC7-BB3E-162365CB9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CBAF5-CF97-47C1-8192-4D06A10E0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93480-702B-4B52-B804-8719C2967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D319-A95C-419D-8223-0B91BB05CBD2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4E66D-CA06-43DB-8A0D-88AA148A0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F0B40-C321-442F-A74B-A4C0AF191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A167-1DFB-442B-A985-BFDBDB5E8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64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544CDF-1649-4F81-9F07-1E0808B23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1CBB4-B231-4B98-AC03-B29707BAF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C2105-97FF-4F85-BC28-2A9B228FC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8D319-A95C-419D-8223-0B91BB05CBD2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C6FC8-0E0E-4334-BB46-805A7E9D20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D8DDB-4FDF-408A-B14F-2BE62760AA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AA167-1DFB-442B-A985-BFDBDB5E8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40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A245C-3E1C-4CFE-BE28-50663CE13D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D5D2B-0E5E-4ABE-9179-6FF86FC0F5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110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0055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38223D-DA92-4439-B8BA-401F318E89ED}"/>
              </a:ext>
            </a:extLst>
          </p:cNvPr>
          <p:cNvSpPr txBox="1"/>
          <p:nvPr/>
        </p:nvSpPr>
        <p:spPr>
          <a:xfrm>
            <a:off x="2081048" y="3244334"/>
            <a:ext cx="90178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i="0" dirty="0">
                <a:solidFill>
                  <a:srgbClr val="1F1F1F"/>
                </a:solidFill>
                <a:effectLst/>
                <a:latin typeface="OpenSans-Light"/>
              </a:rPr>
              <a:t>The Battle of Neighborhoods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233277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436D23-2D1F-4A8D-AE57-FE7B3F6F9F73}"/>
              </a:ext>
            </a:extLst>
          </p:cNvPr>
          <p:cNvSpPr txBox="1"/>
          <p:nvPr/>
        </p:nvSpPr>
        <p:spPr>
          <a:xfrm>
            <a:off x="1355834" y="2140749"/>
            <a:ext cx="60933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purpose</a:t>
            </a:r>
            <a:endParaRPr lang="en-US"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C65E51-58D3-4FBF-BEF9-BB394012C6C2}"/>
              </a:ext>
            </a:extLst>
          </p:cNvPr>
          <p:cNvSpPr txBox="1"/>
          <p:nvPr/>
        </p:nvSpPr>
        <p:spPr>
          <a:xfrm>
            <a:off x="1355834" y="2797577"/>
            <a:ext cx="9033642" cy="966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elp people in exploring better facilities around their neighborhood. It will help people making smart and efficient decision on selecting great neighborhood out of numbers of other neighborhoods in Scarborough,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Toranto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411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4906BC2-CBB5-4015-ADA1-5EB4155B212D}"/>
              </a:ext>
            </a:extLst>
          </p:cNvPr>
          <p:cNvSpPr txBox="1"/>
          <p:nvPr/>
        </p:nvSpPr>
        <p:spPr>
          <a:xfrm>
            <a:off x="457199" y="1461410"/>
            <a:ext cx="11083159" cy="276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Data Section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Link: https://en.wikipedia.org/wiki/List_of_postal_codes_of_Canada:_M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Will use Scarborough dataset which we scrapped from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wikipedia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on Week 3. Dataset consisting of latitude and longitude, zip codes.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Foursquare API Data: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We will need data about different venues in different neighborhoods of that specific borough.</a:t>
            </a:r>
            <a:b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258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0A6E88C-1D18-4FC2-9D32-C1FEF2A2161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303" y="1757362"/>
            <a:ext cx="7743497" cy="416028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92030B-44C4-45E5-8F1F-AAF6F0B24AD5}"/>
              </a:ext>
            </a:extLst>
          </p:cNvPr>
          <p:cNvSpPr txBox="1"/>
          <p:nvPr/>
        </p:nvSpPr>
        <p:spPr>
          <a:xfrm>
            <a:off x="3049314" y="940357"/>
            <a:ext cx="6093372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 of Scarborough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245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663137-4C41-41AE-B1E3-B7137C351940}"/>
              </a:ext>
            </a:extLst>
          </p:cNvPr>
          <p:cNvSpPr txBox="1"/>
          <p:nvPr/>
        </p:nvSpPr>
        <p:spPr>
          <a:xfrm>
            <a:off x="488731" y="1639311"/>
            <a:ext cx="11051628" cy="3191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Methodology Section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Clustering Approach: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compare the similarities of two cities, we decided to explore neighborhoods, segment them, and group them into clusters to find similar neighborhoods in a big city like New York and Toronto. To be able to do that, we need to cluster data which is a form of unsupervised machine learning: k-means clustering algorithm.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K-Means Clustering Approach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solidFill>
                <a:srgbClr val="333333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Most Common Venues near Neighborhood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063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626E510-FD1F-4866-B648-DA2A2A817DED}"/>
              </a:ext>
            </a:extLst>
          </p:cNvPr>
          <p:cNvSpPr txBox="1"/>
          <p:nvPr/>
        </p:nvSpPr>
        <p:spPr>
          <a:xfrm>
            <a:off x="3046686" y="2927356"/>
            <a:ext cx="6093372" cy="1003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Results Section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 of Clusters in Scarborough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562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3">
            <a:extLst>
              <a:ext uri="{FF2B5EF4-FFF2-40B4-BE49-F238E27FC236}">
                <a16:creationId xmlns:a16="http://schemas.microsoft.com/office/drawing/2014/main" id="{F1A512F6-DCC2-409D-B33C-AC9E5170C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530" y="930167"/>
            <a:ext cx="8907517" cy="481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51741A-EAB4-4870-AB34-79766726E062}"/>
              </a:ext>
            </a:extLst>
          </p:cNvPr>
          <p:cNvSpPr txBox="1"/>
          <p:nvPr/>
        </p:nvSpPr>
        <p:spPr>
          <a:xfrm>
            <a:off x="3046686" y="3244334"/>
            <a:ext cx="6093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Map of Clusters in Scarborough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863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B54DD5-41D9-41D7-88E3-5579709E58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909955"/>
            <a:ext cx="5943600" cy="503809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C2C1FD-C438-461C-A8C9-2DBEAE3931FC}"/>
              </a:ext>
            </a:extLst>
          </p:cNvPr>
          <p:cNvSpPr txBox="1"/>
          <p:nvPr/>
        </p:nvSpPr>
        <p:spPr>
          <a:xfrm>
            <a:off x="3046686" y="3242122"/>
            <a:ext cx="6093372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Housing Price by Clusters in Scarborough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499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210</Words>
  <Application>Microsoft Office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Helvetica</vt:lpstr>
      <vt:lpstr>OpenSans-Light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</dc:creator>
  <cp:lastModifiedBy>it</cp:lastModifiedBy>
  <cp:revision>2</cp:revision>
  <dcterms:created xsi:type="dcterms:W3CDTF">2020-12-21T15:22:11Z</dcterms:created>
  <dcterms:modified xsi:type="dcterms:W3CDTF">2020-12-21T15:37:00Z</dcterms:modified>
</cp:coreProperties>
</file>