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2" name="Shape 122"/>
          <p:cNvSpPr/>
          <p:nvPr>
            <p:ph type="sldImg"/>
          </p:nvPr>
        </p:nvSpPr>
        <p:spPr>
          <a:xfrm>
            <a:off x="1143000" y="685800"/>
            <a:ext cx="4572000" cy="3429000"/>
          </a:xfrm>
          <a:prstGeom prst="rect">
            <a:avLst/>
          </a:prstGeom>
        </p:spPr>
        <p:txBody>
          <a:bodyPr/>
          <a:lstStyle/>
          <a:p>
            <a:pPr/>
          </a:p>
        </p:txBody>
      </p:sp>
      <p:sp>
        <p:nvSpPr>
          <p:cNvPr id="123" name="Shape 12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5" name="Rectangle 6"/>
          <p:cNvSpPr/>
          <p:nvPr/>
        </p:nvSpPr>
        <p:spPr>
          <a:xfrm>
            <a:off x="446533" y="3085763"/>
            <a:ext cx="11298933" cy="3338150"/>
          </a:xfrm>
          <a:prstGeom prst="rect">
            <a:avLst/>
          </a:prstGeom>
          <a:solidFill>
            <a:srgbClr val="465359"/>
          </a:solidFill>
          <a:ln w="12700">
            <a:miter lim="400000"/>
          </a:ln>
        </p:spPr>
        <p:txBody>
          <a:bodyPr lIns="45719" rIns="45719"/>
          <a:lstStyle/>
          <a:p>
            <a:pPr/>
          </a:p>
        </p:txBody>
      </p:sp>
      <p:sp>
        <p:nvSpPr>
          <p:cNvPr id="16" name="Title Text"/>
          <p:cNvSpPr txBox="1"/>
          <p:nvPr>
            <p:ph type="title"/>
          </p:nvPr>
        </p:nvSpPr>
        <p:spPr>
          <a:xfrm>
            <a:off x="581190" y="1020431"/>
            <a:ext cx="10993551" cy="1475013"/>
          </a:xfrm>
          <a:prstGeom prst="rect">
            <a:avLst/>
          </a:prstGeom>
        </p:spPr>
        <p:txBody>
          <a:bodyPr/>
          <a:lstStyle>
            <a:lvl1pPr>
              <a:defRPr sz="3600"/>
            </a:lvl1pPr>
          </a:lstStyle>
          <a:p>
            <a:pPr/>
            <a:r>
              <a:t>Title Text</a:t>
            </a:r>
          </a:p>
        </p:txBody>
      </p:sp>
      <p:sp>
        <p:nvSpPr>
          <p:cNvPr id="17" name="Body Level One…"/>
          <p:cNvSpPr txBox="1"/>
          <p:nvPr>
            <p:ph type="body" sz="quarter" idx="1"/>
          </p:nvPr>
        </p:nvSpPr>
        <p:spPr>
          <a:xfrm>
            <a:off x="581193" y="2495444"/>
            <a:ext cx="10993548" cy="590322"/>
          </a:xfrm>
          <a:prstGeom prst="rect">
            <a:avLst/>
          </a:prstGeom>
        </p:spPr>
        <p:txBody>
          <a:bodyPr anchor="t"/>
          <a:lstStyle>
            <a:lvl1pPr marL="0" indent="0">
              <a:buClrTx/>
              <a:buSzTx/>
              <a:buNone/>
              <a:defRPr cap="all" sz="1600">
                <a:solidFill>
                  <a:schemeClr val="accent1"/>
                </a:solidFill>
              </a:defRPr>
            </a:lvl1pPr>
            <a:lvl2pPr marL="0" indent="457200">
              <a:buClrTx/>
              <a:buSzTx/>
              <a:buNone/>
              <a:defRPr cap="all" sz="1600">
                <a:solidFill>
                  <a:schemeClr val="accent1"/>
                </a:solidFill>
              </a:defRPr>
            </a:lvl2pPr>
            <a:lvl3pPr marL="0" indent="914400">
              <a:buClrTx/>
              <a:buSzTx/>
              <a:buNone/>
              <a:defRPr cap="all" sz="1600">
                <a:solidFill>
                  <a:schemeClr val="accent1"/>
                </a:solidFill>
              </a:defRPr>
            </a:lvl3pPr>
            <a:lvl4pPr marL="0" indent="1371600">
              <a:buClrTx/>
              <a:buSzTx/>
              <a:buNone/>
              <a:defRPr cap="all" sz="1600">
                <a:solidFill>
                  <a:schemeClr val="accent1"/>
                </a:solidFill>
              </a:defRPr>
            </a:lvl4pPr>
            <a:lvl5pPr marL="0" indent="1828800">
              <a:buClrTx/>
              <a:buSzTx/>
              <a:buNone/>
              <a:defRPr cap="all"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4"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5"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36"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37"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38" name="Rectangle 7"/>
          <p:cNvSpPr/>
          <p:nvPr/>
        </p:nvSpPr>
        <p:spPr>
          <a:xfrm>
            <a:off x="447816" y="5141974"/>
            <a:ext cx="11290862" cy="1258828"/>
          </a:xfrm>
          <a:prstGeom prst="rect">
            <a:avLst/>
          </a:prstGeom>
          <a:solidFill>
            <a:srgbClr val="465359"/>
          </a:solidFill>
          <a:ln w="12700">
            <a:miter lim="400000"/>
          </a:ln>
        </p:spPr>
        <p:txBody>
          <a:bodyPr lIns="45719" rIns="45719"/>
          <a:lstStyle/>
          <a:p>
            <a:pPr/>
          </a:p>
        </p:txBody>
      </p:sp>
      <p:sp>
        <p:nvSpPr>
          <p:cNvPr id="39" name="Title Text"/>
          <p:cNvSpPr txBox="1"/>
          <p:nvPr>
            <p:ph type="title"/>
          </p:nvPr>
        </p:nvSpPr>
        <p:spPr>
          <a:xfrm>
            <a:off x="581193" y="2393950"/>
            <a:ext cx="11029616" cy="2147467"/>
          </a:xfrm>
          <a:prstGeom prst="rect">
            <a:avLst/>
          </a:prstGeom>
        </p:spPr>
        <p:txBody>
          <a:bodyPr/>
          <a:lstStyle>
            <a:lvl1pPr>
              <a:defRPr sz="3600"/>
            </a:lvl1pPr>
          </a:lstStyle>
          <a:p>
            <a:pPr/>
            <a:r>
              <a:t>Title Text</a:t>
            </a:r>
          </a:p>
        </p:txBody>
      </p:sp>
      <p:sp>
        <p:nvSpPr>
          <p:cNvPr id="40" name="Body Level One…"/>
          <p:cNvSpPr txBox="1"/>
          <p:nvPr>
            <p:ph type="body" sz="quarter" idx="1"/>
          </p:nvPr>
        </p:nvSpPr>
        <p:spPr>
          <a:xfrm>
            <a:off x="581191" y="4541416"/>
            <a:ext cx="11029617" cy="600557"/>
          </a:xfrm>
          <a:prstGeom prst="rect">
            <a:avLst/>
          </a:prstGeom>
        </p:spPr>
        <p:txBody>
          <a:bodyPr anchor="t"/>
          <a:lstStyle>
            <a:lvl1pPr marL="0" indent="0">
              <a:buClrTx/>
              <a:buSzTx/>
              <a:buNone/>
              <a:defRPr cap="all" sz="1800">
                <a:solidFill>
                  <a:schemeClr val="accent1"/>
                </a:solidFill>
              </a:defRPr>
            </a:lvl1pPr>
            <a:lvl2pPr marL="0" indent="457200">
              <a:buClrTx/>
              <a:buSzTx/>
              <a:buNone/>
              <a:defRPr cap="all" sz="1800">
                <a:solidFill>
                  <a:schemeClr val="accent1"/>
                </a:solidFill>
              </a:defRPr>
            </a:lvl2pPr>
            <a:lvl3pPr marL="0" indent="914400">
              <a:buClrTx/>
              <a:buSzTx/>
              <a:buNone/>
              <a:defRPr cap="all" sz="1800">
                <a:solidFill>
                  <a:schemeClr val="accent1"/>
                </a:solidFill>
              </a:defRPr>
            </a:lvl3pPr>
            <a:lvl4pPr marL="0" indent="1371600">
              <a:buClrTx/>
              <a:buSzTx/>
              <a:buNone/>
              <a:defRPr cap="all" sz="1800">
                <a:solidFill>
                  <a:schemeClr val="accent1"/>
                </a:solidFill>
              </a:defRPr>
            </a:lvl4pPr>
            <a:lvl5pPr marL="0" indent="1828800">
              <a:buClrTx/>
              <a:buSzTx/>
              <a:buNone/>
              <a:defRPr cap="all"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8"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49"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50"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51"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52" name="Title Text"/>
          <p:cNvSpPr txBox="1"/>
          <p:nvPr>
            <p:ph type="title"/>
          </p:nvPr>
        </p:nvSpPr>
        <p:spPr>
          <a:xfrm>
            <a:off x="581193" y="729657"/>
            <a:ext cx="11029616" cy="492856"/>
          </a:xfrm>
          <a:prstGeom prst="rect">
            <a:avLst/>
          </a:prstGeom>
        </p:spPr>
        <p:txBody>
          <a:bodyPr/>
          <a:lstStyle/>
          <a:p>
            <a:pPr/>
            <a:r>
              <a:t>Title Text</a:t>
            </a:r>
          </a:p>
        </p:txBody>
      </p:sp>
      <p:sp>
        <p:nvSpPr>
          <p:cNvPr id="53" name="Body Level One…"/>
          <p:cNvSpPr txBox="1"/>
          <p:nvPr>
            <p:ph type="body" sz="half" idx="1"/>
          </p:nvPr>
        </p:nvSpPr>
        <p:spPr>
          <a:xfrm>
            <a:off x="581193" y="1391479"/>
            <a:ext cx="5194768" cy="44695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61"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62"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63"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64"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5" name="Title Text"/>
          <p:cNvSpPr txBox="1"/>
          <p:nvPr>
            <p:ph type="title"/>
          </p:nvPr>
        </p:nvSpPr>
        <p:spPr>
          <a:xfrm>
            <a:off x="581193" y="729657"/>
            <a:ext cx="11029616" cy="988334"/>
          </a:xfrm>
          <a:prstGeom prst="rect">
            <a:avLst/>
          </a:prstGeom>
        </p:spPr>
        <p:txBody>
          <a:bodyPr/>
          <a:lstStyle/>
          <a:p>
            <a:pPr/>
            <a:r>
              <a:t>Title Text</a:t>
            </a:r>
          </a:p>
        </p:txBody>
      </p:sp>
      <p:sp>
        <p:nvSpPr>
          <p:cNvPr id="66" name="Body Level One…"/>
          <p:cNvSpPr txBox="1"/>
          <p:nvPr>
            <p:ph type="body" sz="quarter" idx="1"/>
          </p:nvPr>
        </p:nvSpPr>
        <p:spPr>
          <a:xfrm>
            <a:off x="581190" y="2250891"/>
            <a:ext cx="5194770" cy="557785"/>
          </a:xfrm>
          <a:prstGeom prst="rect">
            <a:avLst/>
          </a:prstGeom>
        </p:spPr>
        <p:txBody>
          <a:bodyPr/>
          <a:lstStyle>
            <a:lvl1pPr marL="0" indent="0">
              <a:buClrTx/>
              <a:buSzTx/>
              <a:buNone/>
              <a:defRPr sz="2000"/>
            </a:lvl1pPr>
            <a:lvl2pPr marL="0" indent="457200">
              <a:buClrTx/>
              <a:buSzTx/>
              <a:buNone/>
              <a:defRPr sz="2000"/>
            </a:lvl2pPr>
            <a:lvl3pPr marL="0" indent="914400">
              <a:buClrTx/>
              <a:buSzTx/>
              <a:buNone/>
              <a:defRPr sz="2000"/>
            </a:lvl3pPr>
            <a:lvl4pPr marL="0" indent="1371600">
              <a:buClrTx/>
              <a:buSzTx/>
              <a:buNone/>
              <a:defRPr sz="2000"/>
            </a:lvl4pPr>
            <a:lvl5pPr marL="0" indent="1828800">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67" name="Text Placeholder 4"/>
          <p:cNvSpPr/>
          <p:nvPr>
            <p:ph type="body" sz="quarter" idx="21"/>
          </p:nvPr>
        </p:nvSpPr>
        <p:spPr>
          <a:xfrm>
            <a:off x="6416038" y="2250892"/>
            <a:ext cx="5194772" cy="553374"/>
          </a:xfrm>
          <a:prstGeom prst="rect">
            <a:avLst/>
          </a:prstGeom>
        </p:spPr>
        <p:txBody>
          <a:bodyPr/>
          <a:lstStyle/>
          <a:p>
            <a:pPr marL="0" indent="0">
              <a:lnSpc>
                <a:spcPct val="100000"/>
              </a:lnSpc>
              <a:buClrTx/>
              <a:buSzTx/>
              <a:buNone/>
              <a:defRPr sz="2000"/>
            </a:pPr>
          </a:p>
        </p:txBody>
      </p:sp>
      <p:sp>
        <p:nvSpPr>
          <p:cNvPr id="6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5" name="Title Text"/>
          <p:cNvSpPr txBox="1"/>
          <p:nvPr>
            <p:ph type="title"/>
          </p:nvPr>
        </p:nvSpPr>
        <p:spPr>
          <a:xfrm>
            <a:off x="575894" y="729657"/>
            <a:ext cx="11029616" cy="592248"/>
          </a:xfrm>
          <a:prstGeom prst="rect">
            <a:avLst/>
          </a:prstGeom>
        </p:spPr>
        <p:txBody>
          <a:bodyPr/>
          <a:lstStyle/>
          <a:p>
            <a:pPr/>
            <a:r>
              <a:t>Title Text</a:t>
            </a:r>
          </a:p>
        </p:txBody>
      </p:sp>
      <p:sp>
        <p:nvSpPr>
          <p:cNvPr id="76"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83"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84"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85"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86"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87"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4"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95"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96"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97"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98" name="Rectangle 8"/>
          <p:cNvSpPr/>
          <p:nvPr/>
        </p:nvSpPr>
        <p:spPr>
          <a:xfrm>
            <a:off x="447817" y="601199"/>
            <a:ext cx="3682723" cy="5815477"/>
          </a:xfrm>
          <a:prstGeom prst="rect">
            <a:avLst/>
          </a:prstGeom>
          <a:solidFill>
            <a:srgbClr val="465359"/>
          </a:solidFill>
          <a:ln w="12700">
            <a:miter lim="400000"/>
          </a:ln>
        </p:spPr>
        <p:txBody>
          <a:bodyPr lIns="45719" rIns="45719"/>
          <a:lstStyle/>
          <a:p>
            <a:pPr/>
          </a:p>
        </p:txBody>
      </p:sp>
      <p:sp>
        <p:nvSpPr>
          <p:cNvPr id="99" name="Title Text"/>
          <p:cNvSpPr txBox="1"/>
          <p:nvPr>
            <p:ph type="title"/>
          </p:nvPr>
        </p:nvSpPr>
        <p:spPr>
          <a:xfrm>
            <a:off x="767857" y="933450"/>
            <a:ext cx="3031852" cy="1722420"/>
          </a:xfrm>
          <a:prstGeom prst="rect">
            <a:avLst/>
          </a:prstGeom>
        </p:spPr>
        <p:txBody>
          <a:bodyPr/>
          <a:lstStyle>
            <a:lvl1pPr>
              <a:defRPr sz="2400">
                <a:solidFill>
                  <a:srgbClr val="FFFFFF"/>
                </a:solidFill>
              </a:defRPr>
            </a:lvl1pPr>
          </a:lstStyle>
          <a:p>
            <a:pPr/>
            <a:r>
              <a:t>Title Text</a:t>
            </a:r>
          </a:p>
        </p:txBody>
      </p:sp>
      <p:sp>
        <p:nvSpPr>
          <p:cNvPr id="100" name="Body Level One…"/>
          <p:cNvSpPr txBox="1"/>
          <p:nvPr>
            <p:ph type="body" sz="half" idx="1"/>
          </p:nvPr>
        </p:nvSpPr>
        <p:spPr>
          <a:xfrm>
            <a:off x="4900927" y="1179828"/>
            <a:ext cx="6650992" cy="4658218"/>
          </a:xfrm>
          <a:prstGeom prst="rect">
            <a:avLst/>
          </a:prstGeom>
        </p:spPr>
        <p:txBody>
          <a:bodyPr/>
          <a:lstStyle>
            <a:lvl1pPr>
              <a:defRPr sz="2000">
                <a:solidFill>
                  <a:srgbClr val="335B74"/>
                </a:solidFill>
              </a:defRPr>
            </a:lvl1pPr>
            <a:lvl2pPr marL="663999" indent="-339999">
              <a:defRPr sz="2000">
                <a:solidFill>
                  <a:srgbClr val="335B74"/>
                </a:solidFill>
              </a:defRPr>
            </a:lvl2pPr>
            <a:lvl3pPr marL="967500" indent="-337500">
              <a:defRPr sz="2000">
                <a:solidFill>
                  <a:srgbClr val="335B74"/>
                </a:solidFill>
              </a:defRPr>
            </a:lvl3pPr>
            <a:lvl4pPr marL="1342285" indent="-334285">
              <a:defRPr sz="2000">
                <a:solidFill>
                  <a:srgbClr val="335B74"/>
                </a:solidFill>
              </a:defRPr>
            </a:lvl4pPr>
            <a:lvl5pPr marL="1702285" indent="-334285">
              <a:defRPr sz="2000">
                <a:solidFill>
                  <a:srgbClr val="335B74"/>
                </a:solidFill>
              </a:defRPr>
            </a:lvl5pPr>
          </a:lstStyle>
          <a:p>
            <a:pPr/>
            <a:r>
              <a:t>Body Level One</a:t>
            </a:r>
          </a:p>
          <a:p>
            <a:pPr lvl="1"/>
            <a:r>
              <a:t>Body Level Two</a:t>
            </a:r>
          </a:p>
          <a:p>
            <a:pPr lvl="2"/>
            <a:r>
              <a:t>Body Level Three</a:t>
            </a:r>
          </a:p>
          <a:p>
            <a:pPr lvl="3"/>
            <a:r>
              <a:t>Body Level Four</a:t>
            </a:r>
          </a:p>
          <a:p>
            <a:pPr lvl="4"/>
            <a:r>
              <a:t>Body Level Five</a:t>
            </a:r>
          </a:p>
        </p:txBody>
      </p:sp>
      <p:sp>
        <p:nvSpPr>
          <p:cNvPr id="101" name="Text Placeholder 3"/>
          <p:cNvSpPr/>
          <p:nvPr>
            <p:ph type="body" sz="quarter" idx="21"/>
          </p:nvPr>
        </p:nvSpPr>
        <p:spPr>
          <a:xfrm>
            <a:off x="767857" y="2836653"/>
            <a:ext cx="3031852" cy="3001393"/>
          </a:xfrm>
          <a:prstGeom prst="rect">
            <a:avLst/>
          </a:prstGeom>
        </p:spPr>
        <p:txBody>
          <a:bodyPr anchor="t"/>
          <a:lstStyle/>
          <a:p>
            <a:pPr marL="0" indent="0">
              <a:buClrTx/>
              <a:buSzTx/>
              <a:buNone/>
              <a:defRPr sz="1600">
                <a:solidFill>
                  <a:srgbClr val="FFFFFF"/>
                </a:solidFill>
              </a:defRPr>
            </a:pPr>
          </a:p>
        </p:txBody>
      </p:sp>
      <p:sp>
        <p:nvSpPr>
          <p:cNvPr id="102" name="Slide Number"/>
          <p:cNvSpPr txBox="1"/>
          <p:nvPr>
            <p:ph type="sldNum" sz="quarter" idx="2"/>
          </p:nvPr>
        </p:nvSpPr>
        <p:spPr>
          <a:xfrm>
            <a:off x="11379568" y="6525508"/>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109"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110"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111"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112"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113" name="Title Text"/>
          <p:cNvSpPr txBox="1"/>
          <p:nvPr>
            <p:ph type="title"/>
          </p:nvPr>
        </p:nvSpPr>
        <p:spPr>
          <a:xfrm>
            <a:off x="581193" y="4693389"/>
            <a:ext cx="11029616" cy="566739"/>
          </a:xfrm>
          <a:prstGeom prst="rect">
            <a:avLst/>
          </a:prstGeom>
        </p:spPr>
        <p:txBody>
          <a:bodyPr/>
          <a:lstStyle>
            <a:lvl1pPr>
              <a:defRPr sz="2400"/>
            </a:lvl1pPr>
          </a:lstStyle>
          <a:p>
            <a:pPr/>
            <a:r>
              <a:t>Title Text</a:t>
            </a:r>
          </a:p>
        </p:txBody>
      </p:sp>
      <p:sp>
        <p:nvSpPr>
          <p:cNvPr id="114" name="Picture Placeholder 2"/>
          <p:cNvSpPr/>
          <p:nvPr>
            <p:ph type="pic" idx="21"/>
          </p:nvPr>
        </p:nvSpPr>
        <p:spPr>
          <a:xfrm>
            <a:off x="447816" y="641350"/>
            <a:ext cx="11290860" cy="3651249"/>
          </a:xfrm>
          <a:prstGeom prst="rect">
            <a:avLst/>
          </a:prstGeom>
        </p:spPr>
        <p:txBody>
          <a:bodyPr lIns="91439" rIns="91439" anchor="t">
            <a:noAutofit/>
          </a:bodyPr>
          <a:lstStyle/>
          <a:p>
            <a:pPr/>
          </a:p>
        </p:txBody>
      </p:sp>
      <p:sp>
        <p:nvSpPr>
          <p:cNvPr id="115" name="Body Level One…"/>
          <p:cNvSpPr txBox="1"/>
          <p:nvPr>
            <p:ph type="body" sz="quarter" idx="1"/>
          </p:nvPr>
        </p:nvSpPr>
        <p:spPr>
          <a:xfrm>
            <a:off x="581191" y="5260126"/>
            <a:ext cx="11029618" cy="998149"/>
          </a:xfrm>
          <a:prstGeom prst="rect">
            <a:avLst/>
          </a:prstGeom>
        </p:spPr>
        <p:txBody>
          <a:bodyPr anchor="t"/>
          <a:lstStyle>
            <a:lvl1pPr marL="0" indent="0">
              <a:buClrTx/>
              <a:buSzTx/>
              <a:buNone/>
              <a:defRPr sz="1600"/>
            </a:lvl1pPr>
            <a:lvl2pPr marL="0" indent="457200">
              <a:buClrTx/>
              <a:buSzTx/>
              <a:buNone/>
              <a:defRPr sz="1600"/>
            </a:lvl2pPr>
            <a:lvl3pPr marL="0" indent="914400">
              <a:buClrTx/>
              <a:buSzTx/>
              <a:buNone/>
              <a:defRPr sz="1600"/>
            </a:lvl3pPr>
            <a:lvl4pPr marL="0" indent="1371600">
              <a:buClrTx/>
              <a:buSzTx/>
              <a:buNone/>
              <a:defRPr sz="1600"/>
            </a:lvl4pPr>
            <a:lvl5pPr marL="0" indent="1828800">
              <a:buClrTx/>
              <a:buSz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4"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5"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 name="Title Text"/>
          <p:cNvSpPr txBox="1"/>
          <p:nvPr>
            <p:ph type="title"/>
          </p:nvPr>
        </p:nvSpPr>
        <p:spPr>
          <a:xfrm>
            <a:off x="581191" y="702155"/>
            <a:ext cx="11029617" cy="53029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7" name="Body Level One…"/>
          <p:cNvSpPr txBox="1"/>
          <p:nvPr>
            <p:ph type="body" idx="1"/>
          </p:nvPr>
        </p:nvSpPr>
        <p:spPr>
          <a:xfrm>
            <a:off x="581191" y="1302025"/>
            <a:ext cx="11029617" cy="46733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900">
                <a:solidFill>
                  <a:srgbClr val="40404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1pPr>
      <a:lvl2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2pPr>
      <a:lvl3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3pPr>
      <a:lvl4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4pPr>
      <a:lvl5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5pPr>
      <a:lvl6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6pPr>
      <a:lvl7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7pPr>
      <a:lvl8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8pPr>
      <a:lvl9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9pPr>
    </p:titleStyle>
    <p:bodyStyle>
      <a:lvl1pPr marL="305999" marR="0" indent="-305999"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1pPr>
      <a:lvl2pPr marL="695571" marR="0" indent="-371571"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2pPr>
      <a:lvl3pPr marL="983076" marR="0" indent="-35307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3pPr>
      <a:lvl4pPr marL="1369636" marR="0" indent="-36163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4pPr>
      <a:lvl5pPr marL="1729636" marR="0" indent="-361636"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5pPr>
      <a:lvl6pPr marL="1995249"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6pPr>
      <a:lvl7pPr marL="2295250"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7pPr>
      <a:lvl8pPr marL="2595249"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8pPr>
      <a:lvl9pPr marL="2895250" marR="0" indent="-323850" algn="l" defTabSz="457200" rtl="0" latinLnBrk="0">
        <a:lnSpc>
          <a:spcPct val="110000"/>
        </a:lnSpc>
        <a:spcBef>
          <a:spcPts val="600"/>
        </a:spcBef>
        <a:spcAft>
          <a:spcPts val="0"/>
        </a:spcAft>
        <a:buClr>
          <a:schemeClr val="accent1"/>
        </a:buClr>
        <a:buSzPct val="92000"/>
        <a:buFontTx/>
        <a:buChar char="◼"/>
        <a:tabLst/>
        <a:defRPr b="0" baseline="0" cap="none" i="0" spc="0" strike="noStrike" sz="1700" u="none">
          <a:solidFill>
            <a:srgbClr val="404040"/>
          </a:solidFill>
          <a:uFillTx/>
          <a:latin typeface="Franklin Gothic Book"/>
          <a:ea typeface="Franklin Gothic Book"/>
          <a:cs typeface="Franklin Gothic Book"/>
          <a:sym typeface="Franklin Gothic Book"/>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ctrTitle"/>
          </p:nvPr>
        </p:nvSpPr>
        <p:spPr>
          <a:xfrm>
            <a:off x="1359108" y="1821634"/>
            <a:ext cx="9144001" cy="977779"/>
          </a:xfrm>
          <a:prstGeom prst="rect">
            <a:avLst/>
          </a:prstGeom>
        </p:spPr>
        <p:txBody>
          <a:bodyPr/>
          <a:lstStyle>
            <a:lvl1pPr algn="ctr">
              <a:defRPr>
                <a:solidFill>
                  <a:schemeClr val="accent1"/>
                </a:solidFill>
                <a:latin typeface="Arial"/>
                <a:ea typeface="Arial"/>
                <a:cs typeface="Arial"/>
                <a:sym typeface="Arial"/>
              </a:defRPr>
            </a:lvl1pPr>
          </a:lstStyle>
          <a:p>
            <a:pPr/>
            <a:r>
              <a:t>Research ai agent</a:t>
            </a:r>
          </a:p>
        </p:txBody>
      </p:sp>
      <p:sp>
        <p:nvSpPr>
          <p:cNvPr id="126" name="TextBox 2"/>
          <p:cNvSpPr txBox="1"/>
          <p:nvPr/>
        </p:nvSpPr>
        <p:spPr>
          <a:xfrm>
            <a:off x="-284062" y="1034320"/>
            <a:ext cx="12635208" cy="5480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200">
                <a:solidFill>
                  <a:srgbClr val="1482AC"/>
                </a:solidFill>
                <a:latin typeface="Arial"/>
                <a:ea typeface="Arial"/>
                <a:cs typeface="Arial"/>
                <a:sym typeface="Arial"/>
              </a:defRPr>
            </a:lvl1pPr>
          </a:lstStyle>
          <a:p>
            <a:pPr/>
            <a:r>
              <a:t>IBM HACKATHON PROJECT</a:t>
            </a:r>
          </a:p>
        </p:txBody>
      </p:sp>
      <p:sp>
        <p:nvSpPr>
          <p:cNvPr id="127" name="TextBox 3"/>
          <p:cNvSpPr txBox="1"/>
          <p:nvPr/>
        </p:nvSpPr>
        <p:spPr>
          <a:xfrm>
            <a:off x="3163249" y="4586365"/>
            <a:ext cx="7888743" cy="15436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2000">
                <a:solidFill>
                  <a:srgbClr val="1482AC"/>
                </a:solidFill>
                <a:latin typeface="Arial"/>
                <a:ea typeface="Arial"/>
                <a:cs typeface="Arial"/>
                <a:sym typeface="Arial"/>
              </a:defRPr>
            </a:pPr>
            <a:r>
              <a:t>Presented By:</a:t>
            </a:r>
          </a:p>
          <a:p>
            <a:pPr>
              <a:defRPr b="1" sz="2000">
                <a:solidFill>
                  <a:srgbClr val="1482AC"/>
                </a:solidFill>
                <a:latin typeface="Arial"/>
                <a:ea typeface="Arial"/>
                <a:cs typeface="Arial"/>
                <a:sym typeface="Arial"/>
              </a:defRPr>
            </a:pPr>
            <a:r>
              <a:t>Student name : Anwesh Kale</a:t>
            </a:r>
          </a:p>
          <a:p>
            <a:pPr>
              <a:defRPr b="1" sz="2000">
                <a:solidFill>
                  <a:srgbClr val="1482AC"/>
                </a:solidFill>
                <a:latin typeface="Arial"/>
                <a:ea typeface="Arial"/>
                <a:cs typeface="Arial"/>
                <a:sym typeface="Arial"/>
              </a:defRPr>
            </a:pPr>
            <a:r>
              <a:t>College Name &amp; Department : MIT Academy of Engineering </a:t>
            </a:r>
          </a:p>
          <a:p>
            <a:pPr>
              <a:defRPr b="1" sz="2000">
                <a:solidFill>
                  <a:srgbClr val="1482AC"/>
                </a:solidFill>
                <a:latin typeface="Arial"/>
                <a:ea typeface="Arial"/>
                <a:cs typeface="Arial"/>
                <a:sym typeface="Arial"/>
              </a:defRPr>
            </a:pPr>
            <a:r>
              <a:t>                                                       &amp; Computer Engineering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Title 1"/>
          <p:cNvSpPr txBox="1"/>
          <p:nvPr>
            <p:ph type="title"/>
          </p:nvPr>
        </p:nvSpPr>
        <p:spPr>
          <a:xfrm>
            <a:off x="581192" y="702155"/>
            <a:ext cx="11029616" cy="530297"/>
          </a:xfrm>
          <a:prstGeom prst="rect">
            <a:avLst/>
          </a:prstGeom>
        </p:spPr>
        <p:txBody>
          <a:bodyPr/>
          <a:lstStyle>
            <a:lvl1pPr>
              <a:defRPr>
                <a:solidFill>
                  <a:schemeClr val="accent1"/>
                </a:solidFill>
              </a:defRPr>
            </a:lvl1pPr>
          </a:lstStyle>
          <a:p>
            <a:pPr/>
            <a:r>
              <a:t>Results</a:t>
            </a:r>
          </a:p>
        </p:txBody>
      </p:sp>
      <p:pic>
        <p:nvPicPr>
          <p:cNvPr id="154" name="Picture 3" descr="Picture 3"/>
          <p:cNvPicPr>
            <a:picLocks noChangeAspect="1"/>
          </p:cNvPicPr>
          <p:nvPr/>
        </p:nvPicPr>
        <p:blipFill>
          <a:blip r:embed="rId2">
            <a:extLst/>
          </a:blip>
          <a:stretch>
            <a:fillRect/>
          </a:stretch>
        </p:blipFill>
        <p:spPr>
          <a:xfrm>
            <a:off x="5216512" y="618067"/>
            <a:ext cx="5861946" cy="5598158"/>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Title 1"/>
          <p:cNvSpPr txBox="1"/>
          <p:nvPr>
            <p:ph type="title"/>
          </p:nvPr>
        </p:nvSpPr>
        <p:spPr>
          <a:xfrm>
            <a:off x="581192" y="702155"/>
            <a:ext cx="11029616" cy="530297"/>
          </a:xfrm>
          <a:prstGeom prst="rect">
            <a:avLst/>
          </a:prstGeom>
        </p:spPr>
        <p:txBody>
          <a:bodyPr/>
          <a:lstStyle>
            <a:lvl1pPr>
              <a:defRPr>
                <a:solidFill>
                  <a:schemeClr val="accent1"/>
                </a:solidFill>
              </a:defRPr>
            </a:lvl1pPr>
          </a:lstStyle>
          <a:p>
            <a:pPr/>
            <a:r>
              <a:t>Results</a:t>
            </a:r>
          </a:p>
        </p:txBody>
      </p:sp>
      <p:pic>
        <p:nvPicPr>
          <p:cNvPr id="157" name="Picture 2" descr="Picture 2"/>
          <p:cNvPicPr>
            <a:picLocks noChangeAspect="1"/>
          </p:cNvPicPr>
          <p:nvPr/>
        </p:nvPicPr>
        <p:blipFill>
          <a:blip r:embed="rId2">
            <a:extLst/>
          </a:blip>
          <a:stretch>
            <a:fillRect/>
          </a:stretch>
        </p:blipFill>
        <p:spPr>
          <a:xfrm>
            <a:off x="2714625" y="2531075"/>
            <a:ext cx="6762750" cy="3505201"/>
          </a:xfrm>
          <a:prstGeom prst="rect">
            <a:avLst/>
          </a:prstGeom>
          <a:ln w="12700">
            <a:miter lim="400000"/>
          </a:ln>
        </p:spPr>
      </p:pic>
      <p:sp>
        <p:nvSpPr>
          <p:cNvPr id="158" name="TextBox 4"/>
          <p:cNvSpPr txBox="1"/>
          <p:nvPr/>
        </p:nvSpPr>
        <p:spPr>
          <a:xfrm>
            <a:off x="2757994" y="1559382"/>
            <a:ext cx="3845613" cy="44475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800">
                <a:solidFill>
                  <a:schemeClr val="accent2"/>
                </a:solidFill>
                <a:latin typeface="+mn-lt"/>
                <a:ea typeface="+mn-ea"/>
                <a:cs typeface="+mn-cs"/>
                <a:sym typeface="Calibri"/>
              </a:defRPr>
            </a:lvl1pPr>
          </a:lstStyle>
          <a:p>
            <a:pPr/>
            <a:r>
              <a:t>Deployed AI Agent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Title 1"/>
          <p:cNvSpPr txBox="1"/>
          <p:nvPr>
            <p:ph type="title"/>
          </p:nvPr>
        </p:nvSpPr>
        <p:spPr>
          <a:xfrm>
            <a:off x="581192" y="702155"/>
            <a:ext cx="11029616" cy="530297"/>
          </a:xfrm>
          <a:prstGeom prst="rect">
            <a:avLst/>
          </a:prstGeom>
        </p:spPr>
        <p:txBody>
          <a:bodyPr/>
          <a:lstStyle>
            <a:lvl1pPr>
              <a:defRPr>
                <a:solidFill>
                  <a:schemeClr val="accent1"/>
                </a:solidFill>
              </a:defRPr>
            </a:lvl1pPr>
          </a:lstStyle>
          <a:p>
            <a:pPr/>
            <a:r>
              <a:t>Conclusion</a:t>
            </a:r>
          </a:p>
        </p:txBody>
      </p:sp>
      <p:sp>
        <p:nvSpPr>
          <p:cNvPr id="161" name="Content Placeholder 2"/>
          <p:cNvSpPr txBox="1"/>
          <p:nvPr>
            <p:ph type="body" idx="1"/>
          </p:nvPr>
        </p:nvSpPr>
        <p:spPr>
          <a:xfrm>
            <a:off x="581191" y="1302025"/>
            <a:ext cx="11029617" cy="4673325"/>
          </a:xfrm>
          <a:prstGeom prst="rect">
            <a:avLst/>
          </a:prstGeom>
        </p:spPr>
        <p:txBody>
          <a:bodyPr/>
          <a:lstStyle/>
          <a:p>
            <a:pPr marL="305434" indent="-305434">
              <a:defRPr sz="2800">
                <a:latin typeface="+mn-lt"/>
                <a:ea typeface="+mn-ea"/>
                <a:cs typeface="+mn-cs"/>
                <a:sym typeface="Calibri"/>
              </a:defRPr>
            </a:pPr>
            <a:r>
              <a:t>The agent can generate reports, suggest hypotheses, and even draft sections of research papers.</a:t>
            </a:r>
          </a:p>
          <a:p>
            <a:pPr marL="305434" indent="-305434">
              <a:defRPr sz="2800">
                <a:latin typeface="+mn-lt"/>
                <a:ea typeface="+mn-ea"/>
                <a:cs typeface="+mn-cs"/>
                <a:sym typeface="Calibri"/>
              </a:defRPr>
            </a:pPr>
            <a:r>
              <a:t>It saves time by automating repetitive tasks like citation management and data extraction.</a:t>
            </a:r>
          </a:p>
          <a:p>
            <a:pPr marL="305434" indent="-305434">
              <a:defRPr sz="2800">
                <a:latin typeface="+mn-lt"/>
                <a:ea typeface="+mn-ea"/>
                <a:cs typeface="+mn-cs"/>
                <a:sym typeface="Calibri"/>
              </a:defRPr>
            </a:pPr>
            <a:r>
              <a:t> Research Agents enhance efficiency, accuracy, and innovation in both academic and industrial R&amp;D.</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581192" y="702155"/>
            <a:ext cx="11029616" cy="530297"/>
          </a:xfrm>
          <a:prstGeom prst="rect">
            <a:avLst/>
          </a:prstGeom>
        </p:spPr>
        <p:txBody>
          <a:bodyPr/>
          <a:lstStyle>
            <a:lvl1pPr>
              <a:defRPr>
                <a:solidFill>
                  <a:schemeClr val="accent1"/>
                </a:solidFill>
              </a:defRPr>
            </a:lvl1pPr>
          </a:lstStyle>
          <a:p>
            <a:pPr/>
            <a:r>
              <a:t>GitHub Link</a:t>
            </a:r>
          </a:p>
        </p:txBody>
      </p:sp>
      <p:sp>
        <p:nvSpPr>
          <p:cNvPr id="164" name="Content Placeholder 2"/>
          <p:cNvSpPr txBox="1"/>
          <p:nvPr>
            <p:ph type="body" idx="1"/>
          </p:nvPr>
        </p:nvSpPr>
        <p:spPr>
          <a:xfrm>
            <a:off x="581191" y="1302025"/>
            <a:ext cx="11029617" cy="4673325"/>
          </a:xfrm>
          <a:prstGeom prst="rect">
            <a:avLst/>
          </a:prstGeom>
        </p:spPr>
        <p:txBody>
          <a:bodyPr/>
          <a:lstStyle/>
          <a:p>
            <a:pPr/>
            <a:r>
              <a:t>https://github.com/anwesh08kale/Research-AI_Agent/tree/main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Content Placeholder 2"/>
          <p:cNvSpPr txBox="1"/>
          <p:nvPr>
            <p:ph type="body" idx="1"/>
          </p:nvPr>
        </p:nvSpPr>
        <p:spPr>
          <a:xfrm>
            <a:off x="581191" y="1302025"/>
            <a:ext cx="11029617" cy="4673325"/>
          </a:xfrm>
          <a:prstGeom prst="rect">
            <a:avLst/>
          </a:prstGeom>
        </p:spPr>
        <p:txBody>
          <a:bodyPr/>
          <a:lstStyle/>
          <a:p>
            <a:pPr marL="305434" indent="-305434">
              <a:defRPr sz="2800">
                <a:latin typeface="+mn-lt"/>
                <a:ea typeface="+mn-ea"/>
                <a:cs typeface="+mn-cs"/>
                <a:sym typeface="Calibri"/>
              </a:defRPr>
            </a:pPr>
            <a:r>
              <a:t>Multilingual Research Support</a:t>
            </a:r>
          </a:p>
          <a:p>
            <a:pPr marL="305434" indent="-305434">
              <a:defRPr sz="2800">
                <a:latin typeface="+mn-lt"/>
                <a:ea typeface="+mn-ea"/>
                <a:cs typeface="+mn-cs"/>
                <a:sym typeface="Calibri"/>
              </a:defRPr>
            </a:pPr>
            <a:r>
              <a:t>Voice-Activated Research Assistant</a:t>
            </a:r>
          </a:p>
          <a:p>
            <a:pPr marL="305434" indent="-305434">
              <a:defRPr sz="2800">
                <a:latin typeface="+mn-lt"/>
                <a:ea typeface="+mn-ea"/>
                <a:cs typeface="+mn-cs"/>
                <a:sym typeface="Calibri"/>
              </a:defRPr>
            </a:pPr>
            <a:r>
              <a:t>Real-Time Collaboration Features</a:t>
            </a:r>
          </a:p>
          <a:p>
            <a:pPr marL="305434" indent="-305434">
              <a:defRPr sz="2800">
                <a:latin typeface="+mn-lt"/>
                <a:ea typeface="+mn-ea"/>
                <a:cs typeface="+mn-cs"/>
                <a:sym typeface="Calibri"/>
              </a:defRPr>
            </a:pPr>
            <a:r>
              <a:t>Research Gap and Novel Topic Identification</a:t>
            </a:r>
          </a:p>
          <a:p>
            <a:pPr marL="305434" indent="-305434">
              <a:defRPr sz="2800">
                <a:latin typeface="+mn-lt"/>
                <a:ea typeface="+mn-ea"/>
                <a:cs typeface="+mn-cs"/>
                <a:sym typeface="Calibri"/>
              </a:defRPr>
            </a:pPr>
            <a:r>
              <a:t>Integration with Publishing Platforms</a:t>
            </a:r>
          </a:p>
          <a:p>
            <a:pPr marL="305434" indent="-305434">
              <a:defRPr sz="2800">
                <a:latin typeface="+mn-lt"/>
                <a:ea typeface="+mn-ea"/>
                <a:cs typeface="+mn-cs"/>
                <a:sym typeface="Calibri"/>
              </a:defRPr>
            </a:pPr>
            <a:r>
              <a:t>AI-Assisted Paper Drafting</a:t>
            </a:r>
          </a:p>
        </p:txBody>
      </p:sp>
      <p:sp>
        <p:nvSpPr>
          <p:cNvPr id="167" name="Title 4"/>
          <p:cNvSpPr txBox="1"/>
          <p:nvPr/>
        </p:nvSpPr>
        <p:spPr>
          <a:xfrm>
            <a:off x="581390" y="844658"/>
            <a:ext cx="10938176" cy="53029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lvl1pPr defTabSz="434340">
              <a:lnSpc>
                <a:spcPct val="80000"/>
              </a:lnSpc>
              <a:defRPr b="1" cap="all" sz="3135">
                <a:solidFill>
                  <a:schemeClr val="accent1"/>
                </a:solidFill>
                <a:latin typeface="Arial"/>
                <a:ea typeface="Arial"/>
                <a:cs typeface="Arial"/>
                <a:sym typeface="Arial"/>
              </a:defRPr>
            </a:lvl1pPr>
          </a:lstStyle>
          <a:p>
            <a:pPr/>
            <a:r>
              <a:t>Future scope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Title 1"/>
          <p:cNvSpPr txBox="1"/>
          <p:nvPr>
            <p:ph type="title"/>
          </p:nvPr>
        </p:nvSpPr>
        <p:spPr>
          <a:xfrm>
            <a:off x="581192" y="702155"/>
            <a:ext cx="11029616" cy="530297"/>
          </a:xfrm>
          <a:prstGeom prst="rect">
            <a:avLst/>
          </a:prstGeom>
        </p:spPr>
        <p:txBody>
          <a:bodyPr/>
          <a:lstStyle>
            <a:lvl1pPr>
              <a:defRPr>
                <a:solidFill>
                  <a:schemeClr val="accent1"/>
                </a:solidFill>
              </a:defRPr>
            </a:lvl1pPr>
          </a:lstStyle>
          <a:p>
            <a:pPr/>
            <a:r>
              <a:t>IBM Certifications</a:t>
            </a:r>
          </a:p>
        </p:txBody>
      </p:sp>
      <p:sp>
        <p:nvSpPr>
          <p:cNvPr id="170" name="Content Placeholder 2"/>
          <p:cNvSpPr txBox="1"/>
          <p:nvPr>
            <p:ph type="body" idx="1"/>
          </p:nvPr>
        </p:nvSpPr>
        <p:spPr>
          <a:xfrm>
            <a:off x="581191" y="1302025"/>
            <a:ext cx="11029617" cy="4673325"/>
          </a:xfrm>
          <a:prstGeom prst="rect">
            <a:avLst/>
          </a:prstGeom>
        </p:spPr>
        <p:txBody>
          <a:bodyPr/>
          <a:lstStyle/>
          <a:p>
            <a:pPr/>
          </a:p>
        </p:txBody>
      </p:sp>
      <p:pic>
        <p:nvPicPr>
          <p:cNvPr id="171" name="Screenshot 2025-08-03 at 4.06.28 PM.png" descr="Screenshot 2025-08-03 at 4.06.28 PM.png"/>
          <p:cNvPicPr>
            <a:picLocks noChangeAspect="1"/>
          </p:cNvPicPr>
          <p:nvPr/>
        </p:nvPicPr>
        <p:blipFill>
          <a:blip r:embed="rId2">
            <a:extLst/>
          </a:blip>
          <a:stretch>
            <a:fillRect/>
          </a:stretch>
        </p:blipFill>
        <p:spPr>
          <a:xfrm>
            <a:off x="497812" y="1219361"/>
            <a:ext cx="7291836" cy="5623621"/>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Title 1"/>
          <p:cNvSpPr txBox="1"/>
          <p:nvPr>
            <p:ph type="title"/>
          </p:nvPr>
        </p:nvSpPr>
        <p:spPr>
          <a:xfrm>
            <a:off x="581192" y="702155"/>
            <a:ext cx="11029616" cy="530298"/>
          </a:xfrm>
          <a:prstGeom prst="rect">
            <a:avLst/>
          </a:prstGeom>
        </p:spPr>
        <p:txBody>
          <a:bodyPr/>
          <a:lstStyle>
            <a:lvl1pPr>
              <a:defRPr>
                <a:solidFill>
                  <a:schemeClr val="accent1"/>
                </a:solidFill>
              </a:defRPr>
            </a:lvl1pPr>
          </a:lstStyle>
          <a:p>
            <a:pPr/>
            <a:r>
              <a:t>IBM Certifications</a:t>
            </a:r>
          </a:p>
        </p:txBody>
      </p:sp>
      <p:sp>
        <p:nvSpPr>
          <p:cNvPr id="174" name="Content Placeholder 2"/>
          <p:cNvSpPr txBox="1"/>
          <p:nvPr>
            <p:ph type="body" idx="1"/>
          </p:nvPr>
        </p:nvSpPr>
        <p:spPr>
          <a:xfrm>
            <a:off x="581191" y="1302025"/>
            <a:ext cx="11029617" cy="4673325"/>
          </a:xfrm>
          <a:prstGeom prst="rect">
            <a:avLst/>
          </a:prstGeom>
        </p:spPr>
        <p:txBody>
          <a:bodyPr/>
          <a:lstStyle/>
          <a:p>
            <a:pPr/>
          </a:p>
        </p:txBody>
      </p:sp>
      <p:pic>
        <p:nvPicPr>
          <p:cNvPr id="175" name="Screenshot 2025-08-03 at 4.09.18 PM.png" descr="Screenshot 2025-08-03 at 4.09.18 PM.png"/>
          <p:cNvPicPr>
            <a:picLocks noChangeAspect="1"/>
          </p:cNvPicPr>
          <p:nvPr/>
        </p:nvPicPr>
        <p:blipFill>
          <a:blip r:embed="rId2">
            <a:extLst/>
          </a:blip>
          <a:stretch>
            <a:fillRect/>
          </a:stretch>
        </p:blipFill>
        <p:spPr>
          <a:xfrm>
            <a:off x="349796" y="1279966"/>
            <a:ext cx="7144297" cy="5540298"/>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Rectangle 3"/>
          <p:cNvSpPr txBox="1"/>
          <p:nvPr/>
        </p:nvSpPr>
        <p:spPr>
          <a:xfrm>
            <a:off x="462686" y="3031896"/>
            <a:ext cx="3956737" cy="364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Attach your  RAG LAB certificate here</a:t>
            </a:r>
          </a:p>
        </p:txBody>
      </p:sp>
      <p:pic>
        <p:nvPicPr>
          <p:cNvPr id="178" name="Screenshot 2025-08-03 at 4.11.53 PM.png" descr="Screenshot 2025-08-03 at 4.11.53 PM.png"/>
          <p:cNvPicPr>
            <a:picLocks noChangeAspect="1"/>
          </p:cNvPicPr>
          <p:nvPr/>
        </p:nvPicPr>
        <p:blipFill>
          <a:blip r:embed="rId2">
            <a:extLst/>
          </a:blip>
          <a:stretch>
            <a:fillRect/>
          </a:stretch>
        </p:blipFill>
        <p:spPr>
          <a:xfrm>
            <a:off x="22948" y="661095"/>
            <a:ext cx="9932062" cy="612035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4"/>
          <p:cNvSpPr txBox="1"/>
          <p:nvPr>
            <p:ph type="title"/>
          </p:nvPr>
        </p:nvSpPr>
        <p:spPr>
          <a:xfrm>
            <a:off x="1463041" y="2766217"/>
            <a:ext cx="9298745" cy="1325564"/>
          </a:xfrm>
          <a:prstGeom prst="rect">
            <a:avLst/>
          </a:prstGeom>
        </p:spPr>
        <p:txBody>
          <a:bodyPr/>
          <a:lstStyle>
            <a:lvl1pPr algn="ctr">
              <a:defRPr>
                <a:solidFill>
                  <a:srgbClr val="002060"/>
                </a:solidFill>
                <a:latin typeface="Arial"/>
                <a:ea typeface="Arial"/>
                <a:cs typeface="Arial"/>
                <a:sym typeface="Aria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849573" y="558468"/>
            <a:ext cx="10515601" cy="1325563"/>
          </a:xfrm>
          <a:prstGeom prst="rect">
            <a:avLst/>
          </a:prstGeom>
        </p:spPr>
        <p:txBody>
          <a:bodyPr/>
          <a:lstStyle>
            <a:lvl1pPr>
              <a:defRPr>
                <a:solidFill>
                  <a:srgbClr val="002060"/>
                </a:solidFill>
                <a:latin typeface="Arial"/>
                <a:ea typeface="Arial"/>
                <a:cs typeface="Arial"/>
                <a:sym typeface="Arial"/>
              </a:defRPr>
            </a:lvl1pPr>
          </a:lstStyle>
          <a:p>
            <a:pPr/>
            <a:r>
              <a:t>OUTLINE</a:t>
            </a:r>
          </a:p>
        </p:txBody>
      </p:sp>
      <p:sp>
        <p:nvSpPr>
          <p:cNvPr id="130" name="Content Placeholder 2"/>
          <p:cNvSpPr txBox="1"/>
          <p:nvPr>
            <p:ph type="body" idx="1"/>
          </p:nvPr>
        </p:nvSpPr>
        <p:spPr>
          <a:xfrm>
            <a:off x="838199" y="1618938"/>
            <a:ext cx="11019022" cy="5239063"/>
          </a:xfrm>
          <a:prstGeom prst="rect">
            <a:avLst/>
          </a:prstGeom>
        </p:spPr>
        <p:txBody>
          <a:bodyPr anchor="t"/>
          <a:lstStyle/>
          <a:p>
            <a:pPr marL="0" indent="0">
              <a:buSzTx/>
              <a:buFont typeface="Wingdings 2"/>
              <a:buNone/>
              <a:defRPr b="1" sz="2000">
                <a:latin typeface="Arial"/>
                <a:ea typeface="Arial"/>
                <a:cs typeface="Arial"/>
                <a:sym typeface="Arial"/>
              </a:defRPr>
            </a:pPr>
            <a:r>
              <a:t>  </a:t>
            </a:r>
          </a:p>
          <a:p>
            <a:pPr marL="305434" indent="-305434">
              <a:defRPr b="1" sz="2000">
                <a:latin typeface="Arial"/>
                <a:ea typeface="Arial"/>
                <a:cs typeface="Arial"/>
                <a:sym typeface="Arial"/>
              </a:defRPr>
            </a:pPr>
            <a:r>
              <a:t>Problem Statement </a:t>
            </a:r>
          </a:p>
          <a:p>
            <a:pPr marL="305434" indent="-305434">
              <a:defRPr b="1" sz="2000">
                <a:latin typeface="Arial"/>
                <a:ea typeface="Arial"/>
                <a:cs typeface="Arial"/>
                <a:sym typeface="Arial"/>
              </a:defRPr>
            </a:pPr>
            <a:r>
              <a:t>Technology used</a:t>
            </a:r>
          </a:p>
          <a:p>
            <a:pPr marL="305434" indent="-305434">
              <a:defRPr b="1" sz="2000">
                <a:latin typeface="Arial"/>
                <a:ea typeface="Arial"/>
                <a:cs typeface="Arial"/>
                <a:sym typeface="Arial"/>
              </a:defRPr>
            </a:pPr>
            <a:r>
              <a:t>Wow factor </a:t>
            </a:r>
          </a:p>
          <a:p>
            <a:pPr marL="305434" indent="-305434">
              <a:defRPr b="1" sz="2000">
                <a:latin typeface="Arial"/>
                <a:ea typeface="Arial"/>
                <a:cs typeface="Arial"/>
                <a:sym typeface="Arial"/>
              </a:defRPr>
            </a:pPr>
            <a:r>
              <a:t>End users</a:t>
            </a:r>
          </a:p>
          <a:p>
            <a:pPr marL="305434" indent="-305434">
              <a:defRPr b="1" sz="2000">
                <a:latin typeface="Arial"/>
                <a:ea typeface="Arial"/>
                <a:cs typeface="Arial"/>
                <a:sym typeface="Arial"/>
              </a:defRPr>
            </a:pPr>
            <a:r>
              <a:t>Result</a:t>
            </a:r>
          </a:p>
          <a:p>
            <a:pPr marL="305434" indent="-305434">
              <a:defRPr b="1" sz="2000">
                <a:latin typeface="Arial"/>
                <a:ea typeface="Arial"/>
                <a:cs typeface="Arial"/>
                <a:sym typeface="Arial"/>
              </a:defRPr>
            </a:pPr>
            <a:r>
              <a:t>Conclusion</a:t>
            </a:r>
          </a:p>
          <a:p>
            <a:pPr marL="305434" indent="-305434">
              <a:defRPr b="1" sz="2000">
                <a:latin typeface="Arial"/>
                <a:ea typeface="Arial"/>
                <a:cs typeface="Arial"/>
                <a:sym typeface="Arial"/>
              </a:defRPr>
            </a:pPr>
            <a:r>
              <a:t>Git-hub Link</a:t>
            </a:r>
          </a:p>
          <a:p>
            <a:pPr marL="305434" indent="-305434">
              <a:defRPr b="1" sz="2000">
                <a:latin typeface="Arial"/>
                <a:ea typeface="Arial"/>
                <a:cs typeface="Arial"/>
                <a:sym typeface="Arial"/>
              </a:defRPr>
            </a:pPr>
            <a:r>
              <a:t>Future scope</a:t>
            </a:r>
          </a:p>
          <a:p>
            <a:pPr marL="305434" indent="-305434">
              <a:defRPr b="1" sz="2000">
                <a:latin typeface="Arial"/>
                <a:ea typeface="Arial"/>
                <a:cs typeface="Arial"/>
                <a:sym typeface="Arial"/>
              </a:defRPr>
            </a:pPr>
            <a:r>
              <a:t>IBM Certifications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Problem Statement</a:t>
            </a:r>
          </a:p>
        </p:txBody>
      </p:sp>
      <p:sp>
        <p:nvSpPr>
          <p:cNvPr id="133" name="Content Placeholder 1"/>
          <p:cNvSpPr txBox="1"/>
          <p:nvPr>
            <p:ph type="body" idx="1"/>
          </p:nvPr>
        </p:nvSpPr>
        <p:spPr>
          <a:xfrm>
            <a:off x="452402" y="1237631"/>
            <a:ext cx="11029617" cy="4673326"/>
          </a:xfrm>
          <a:prstGeom prst="rect">
            <a:avLst/>
          </a:prstGeom>
        </p:spPr>
        <p:txBody>
          <a:bodyPr/>
          <a:lstStyle/>
          <a:p>
            <a:pPr marL="0" indent="0">
              <a:buSzTx/>
              <a:buFont typeface="Wingdings 2"/>
              <a:buNone/>
              <a:defRPr sz="2500">
                <a:latin typeface="+mn-lt"/>
                <a:ea typeface="+mn-ea"/>
                <a:cs typeface="+mn-cs"/>
                <a:sym typeface="Calibri"/>
              </a:defRPr>
            </a:pPr>
            <a:r>
              <a:t>Researchers, students, and professionals often struggle to stay updated with the rapidly growing volume of academic publications, technical articles, datasets, and evolving research trends. Manually reviewing, filtering, and synthesizing information across multiple domains is time-consuming and inefficient.</a:t>
            </a:r>
            <a:endParaRPr sz="1100"/>
          </a:p>
          <a:p>
            <a:pPr marL="0" indent="0">
              <a:buSzTx/>
              <a:buFont typeface="Wingdings 2"/>
              <a:buNone/>
              <a:defRPr sz="2500">
                <a:latin typeface="+mn-lt"/>
                <a:ea typeface="+mn-ea"/>
                <a:cs typeface="+mn-cs"/>
                <a:sym typeface="Calibri"/>
              </a:defRPr>
            </a:pPr>
            <a:r>
              <a:t>Proposed Solution:</a:t>
            </a:r>
            <a:br/>
            <a:r>
              <a:t> An AI Research Agent that uses Natural Language Processing (NLP), Retrieval-Augmented Generation (RAG), to assist users in conducting efficient literature reviews, generating summaries, identifying research gaps, and recommending relevant papers, datasets, or collaborators.</a:t>
            </a:r>
            <a:b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Technology  used</a:t>
            </a:r>
          </a:p>
        </p:txBody>
      </p:sp>
      <p:sp>
        <p:nvSpPr>
          <p:cNvPr id="136" name="Content Placeholder 1"/>
          <p:cNvSpPr txBox="1"/>
          <p:nvPr>
            <p:ph type="body" idx="1"/>
          </p:nvPr>
        </p:nvSpPr>
        <p:spPr>
          <a:xfrm>
            <a:off x="441671" y="1087377"/>
            <a:ext cx="11613485" cy="5563975"/>
          </a:xfrm>
          <a:prstGeom prst="rect">
            <a:avLst/>
          </a:prstGeom>
        </p:spPr>
        <p:txBody>
          <a:bodyPr/>
          <a:lstStyle/>
          <a:p>
            <a:pPr marL="0" indent="0">
              <a:buSzTx/>
              <a:buFont typeface="Wingdings 2"/>
              <a:buNone/>
              <a:defRPr sz="2800">
                <a:solidFill>
                  <a:srgbClr val="000000"/>
                </a:solidFill>
                <a:latin typeface="+mn-lt"/>
                <a:ea typeface="+mn-ea"/>
                <a:cs typeface="+mn-cs"/>
                <a:sym typeface="Calibri"/>
              </a:defRPr>
            </a:pPr>
            <a:r>
              <a:t>IBM cloud lite services</a:t>
            </a:r>
          </a:p>
          <a:p>
            <a:pPr marL="0" indent="0">
              <a:buSzTx/>
              <a:buFont typeface="Wingdings 2"/>
              <a:buNone/>
              <a:defRPr sz="2800">
                <a:solidFill>
                  <a:srgbClr val="000000"/>
                </a:solidFill>
                <a:latin typeface="+mn-lt"/>
                <a:ea typeface="+mn-ea"/>
                <a:cs typeface="+mn-cs"/>
                <a:sym typeface="Calibri"/>
              </a:defRPr>
            </a:pPr>
            <a:r>
              <a:t>Natural Language Processing (NLP)</a:t>
            </a:r>
          </a:p>
          <a:p>
            <a:pPr marL="0" indent="0">
              <a:buSzTx/>
              <a:buFont typeface="Wingdings 2"/>
              <a:buNone/>
              <a:defRPr sz="2800">
                <a:solidFill>
                  <a:srgbClr val="000000"/>
                </a:solidFill>
                <a:latin typeface="+mn-lt"/>
                <a:ea typeface="+mn-ea"/>
                <a:cs typeface="+mn-cs"/>
                <a:sym typeface="Calibri"/>
              </a:defRPr>
            </a:pPr>
            <a:r>
              <a:t>Retrieval Augmented Generation (RAG)</a:t>
            </a:r>
          </a:p>
          <a:p>
            <a:pPr marL="0" indent="0">
              <a:buSzTx/>
              <a:buFont typeface="Wingdings 2"/>
              <a:buNone/>
              <a:defRPr sz="2800">
                <a:solidFill>
                  <a:srgbClr val="000000"/>
                </a:solidFill>
                <a:latin typeface="+mn-lt"/>
                <a:ea typeface="+mn-ea"/>
                <a:cs typeface="+mn-cs"/>
                <a:sym typeface="Calibri"/>
              </a:defRPr>
            </a:pPr>
            <a:r>
              <a:t>IBM Granite model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Title 1"/>
          <p:cNvSpPr txBox="1"/>
          <p:nvPr>
            <p:ph type="title"/>
          </p:nvPr>
        </p:nvSpPr>
        <p:spPr>
          <a:xfrm>
            <a:off x="581192" y="702155"/>
            <a:ext cx="11029616" cy="530297"/>
          </a:xfrm>
          <a:prstGeom prst="rect">
            <a:avLst/>
          </a:prstGeom>
        </p:spPr>
        <p:txBody>
          <a:bodyPr/>
          <a:lstStyle>
            <a:lvl1pPr>
              <a:defRPr>
                <a:solidFill>
                  <a:schemeClr val="accent1"/>
                </a:solidFill>
              </a:defRPr>
            </a:lvl1pPr>
          </a:lstStyle>
          <a:p>
            <a:pPr/>
            <a:r>
              <a:t>IBM cloud services used</a:t>
            </a:r>
          </a:p>
        </p:txBody>
      </p:sp>
      <p:sp>
        <p:nvSpPr>
          <p:cNvPr id="139" name="Content Placeholder 2"/>
          <p:cNvSpPr txBox="1"/>
          <p:nvPr>
            <p:ph type="body" idx="1"/>
          </p:nvPr>
        </p:nvSpPr>
        <p:spPr>
          <a:xfrm>
            <a:off x="581191" y="1302025"/>
            <a:ext cx="11029617" cy="4673325"/>
          </a:xfrm>
          <a:prstGeom prst="rect">
            <a:avLst/>
          </a:prstGeom>
        </p:spPr>
        <p:txBody>
          <a:bodyPr/>
          <a:lstStyle/>
          <a:p>
            <a:pPr marL="305434" indent="-305434"/>
            <a:r>
              <a:t>IBM Cloud Watsonx AI Studio</a:t>
            </a:r>
          </a:p>
          <a:p>
            <a:pPr marL="305434" indent="-305434"/>
            <a:r>
              <a:t>IBM Cloud Watsonx AI runtime</a:t>
            </a:r>
          </a:p>
          <a:p>
            <a:pPr marL="305434" indent="-305434"/>
            <a:r>
              <a:t>IBM Cloud Agent Lab</a:t>
            </a:r>
          </a:p>
          <a:p>
            <a:pPr marL="305434" indent="-305434"/>
            <a:r>
              <a:t>IBM Granite foundation model</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Title 4"/>
          <p:cNvSpPr txBox="1"/>
          <p:nvPr>
            <p:ph type="title"/>
          </p:nvPr>
        </p:nvSpPr>
        <p:spPr>
          <a:xfrm>
            <a:off x="581191" y="771729"/>
            <a:ext cx="11029616" cy="530297"/>
          </a:xfrm>
          <a:prstGeom prst="rect">
            <a:avLst/>
          </a:prstGeom>
        </p:spPr>
        <p:txBody>
          <a:bodyPr/>
          <a:lstStyle>
            <a:lvl1pPr defTabSz="448055">
              <a:defRPr sz="3136">
                <a:solidFill>
                  <a:schemeClr val="accent1"/>
                </a:solidFill>
                <a:latin typeface="Arial"/>
                <a:ea typeface="Arial"/>
                <a:cs typeface="Arial"/>
                <a:sym typeface="Arial"/>
              </a:defRPr>
            </a:lvl1pPr>
          </a:lstStyle>
          <a:p>
            <a:pPr/>
            <a:r>
              <a:t>Wow factors</a:t>
            </a:r>
          </a:p>
        </p:txBody>
      </p:sp>
      <p:sp>
        <p:nvSpPr>
          <p:cNvPr id="142" name="Content Placeholder 1"/>
          <p:cNvSpPr txBox="1"/>
          <p:nvPr>
            <p:ph type="body" idx="1"/>
          </p:nvPr>
        </p:nvSpPr>
        <p:spPr>
          <a:xfrm>
            <a:off x="581192" y="1417153"/>
            <a:ext cx="11029616" cy="4673325"/>
          </a:xfrm>
          <a:prstGeom prst="rect">
            <a:avLst/>
          </a:prstGeom>
        </p:spPr>
        <p:txBody>
          <a:bodyPr/>
          <a:lstStyle/>
          <a:p>
            <a:pPr marL="0" indent="0">
              <a:lnSpc>
                <a:spcPct val="100000"/>
              </a:lnSpc>
              <a:spcBef>
                <a:spcPts val="1200"/>
              </a:spcBef>
              <a:buClrTx/>
              <a:buSzTx/>
              <a:buNone/>
              <a:defRPr sz="1800">
                <a:solidFill>
                  <a:srgbClr val="000000"/>
                </a:solidFill>
                <a:latin typeface="Times Roman"/>
                <a:ea typeface="Times Roman"/>
                <a:cs typeface="Times Roman"/>
                <a:sym typeface="Times Roman"/>
              </a:defRPr>
            </a:pPr>
            <a:r>
              <a:t>This intelligent assistant is designed to streamline the research process, enhance the depth and clarity of literature reviews, guide early-career scholars in shaping their research paths, and encourage cross-disciplinary engagement by making complex information easier to discover and apply.</a:t>
            </a:r>
          </a:p>
          <a:p>
            <a:pPr marL="0" indent="0">
              <a:lnSpc>
                <a:spcPct val="100000"/>
              </a:lnSpc>
              <a:spcBef>
                <a:spcPts val="1200"/>
              </a:spcBef>
              <a:buClrTx/>
              <a:buSzTx/>
              <a:buNone/>
              <a:defRPr b="1" sz="1800">
                <a:solidFill>
                  <a:srgbClr val="000000"/>
                </a:solidFill>
                <a:latin typeface="Times Roman"/>
                <a:ea typeface="Times Roman"/>
                <a:cs typeface="Times Roman"/>
                <a:sym typeface="Times Roman"/>
              </a:defRPr>
            </a:pPr>
            <a:r>
              <a:t>Key capabilities include:</a:t>
            </a:r>
            <a:endParaRPr b="0"/>
          </a:p>
          <a:p>
            <a:pPr marL="457200" indent="-317500">
              <a:lnSpc>
                <a:spcPct val="100000"/>
              </a:lnSpc>
              <a:spcBef>
                <a:spcPts val="1200"/>
              </a:spcBef>
              <a:buClrTx/>
              <a:buSzPct val="100000"/>
              <a:buFont typeface="Times Roman"/>
              <a:buChar char="•"/>
              <a:defRPr sz="1800">
                <a:solidFill>
                  <a:srgbClr val="000000"/>
                </a:solidFill>
                <a:latin typeface="Times Roman"/>
                <a:ea typeface="Times Roman"/>
                <a:cs typeface="Times Roman"/>
                <a:sym typeface="Times Roman"/>
              </a:defRPr>
            </a:pPr>
            <a:r>
              <a:t>Semantic-level exploration across academic papers, journals, and data repositories</a:t>
            </a:r>
          </a:p>
          <a:p>
            <a:pPr marL="457200" indent="-317500">
              <a:lnSpc>
                <a:spcPct val="100000"/>
              </a:lnSpc>
              <a:spcBef>
                <a:spcPts val="1200"/>
              </a:spcBef>
              <a:buClrTx/>
              <a:buSzPct val="100000"/>
              <a:buFont typeface="Times Roman"/>
              <a:buChar char="•"/>
              <a:defRPr sz="1800">
                <a:solidFill>
                  <a:srgbClr val="000000"/>
                </a:solidFill>
                <a:latin typeface="Times Roman"/>
                <a:ea typeface="Times Roman"/>
                <a:cs typeface="Times Roman"/>
                <a:sym typeface="Times Roman"/>
              </a:defRPr>
            </a:pPr>
            <a:r>
              <a:t>Automated summaries of chosen publications</a:t>
            </a:r>
          </a:p>
          <a:p>
            <a:pPr marL="457200" indent="-317500">
              <a:lnSpc>
                <a:spcPct val="100000"/>
              </a:lnSpc>
              <a:spcBef>
                <a:spcPts val="1200"/>
              </a:spcBef>
              <a:buClrTx/>
              <a:buSzPct val="100000"/>
              <a:buFont typeface="Times Roman"/>
              <a:buChar char="•"/>
              <a:defRPr sz="1800">
                <a:solidFill>
                  <a:srgbClr val="000000"/>
                </a:solidFill>
                <a:latin typeface="Times Roman"/>
                <a:ea typeface="Times Roman"/>
                <a:cs typeface="Times Roman"/>
                <a:sym typeface="Times Roman"/>
              </a:defRPr>
            </a:pPr>
            <a:r>
              <a:t>Reference and citation tracking to understand scholarly impact</a:t>
            </a:r>
          </a:p>
          <a:p>
            <a:pPr marL="457200" indent="-317500">
              <a:lnSpc>
                <a:spcPct val="100000"/>
              </a:lnSpc>
              <a:spcBef>
                <a:spcPts val="1200"/>
              </a:spcBef>
              <a:buClrTx/>
              <a:buSzPct val="100000"/>
              <a:buFont typeface="Times Roman"/>
              <a:buChar char="•"/>
              <a:defRPr sz="1800">
                <a:solidFill>
                  <a:srgbClr val="000000"/>
                </a:solidFill>
                <a:latin typeface="Times Roman"/>
                <a:ea typeface="Times Roman"/>
                <a:cs typeface="Times Roman"/>
                <a:sym typeface="Times Roman"/>
              </a:defRPr>
            </a:pPr>
            <a:r>
              <a:t>Smart recommendations aligned with the user’s research focus</a:t>
            </a:r>
          </a:p>
          <a:p>
            <a:pPr marL="457200" indent="-317500">
              <a:lnSpc>
                <a:spcPct val="100000"/>
              </a:lnSpc>
              <a:spcBef>
                <a:spcPts val="1200"/>
              </a:spcBef>
              <a:buClrTx/>
              <a:buSzPct val="100000"/>
              <a:buFont typeface="Times Roman"/>
              <a:buChar char="•"/>
              <a:defRPr sz="1800">
                <a:solidFill>
                  <a:srgbClr val="000000"/>
                </a:solidFill>
                <a:latin typeface="Times Roman"/>
                <a:ea typeface="Times Roman"/>
                <a:cs typeface="Times Roman"/>
                <a:sym typeface="Times Roman"/>
              </a:defRPr>
            </a:pPr>
            <a:r>
              <a:t>Keyword and domain trend visualization over time</a:t>
            </a:r>
          </a:p>
          <a:p>
            <a:pPr marL="457200" indent="-317500">
              <a:lnSpc>
                <a:spcPct val="100000"/>
              </a:lnSpc>
              <a:spcBef>
                <a:spcPts val="1200"/>
              </a:spcBef>
              <a:buClrTx/>
              <a:buSzPct val="100000"/>
              <a:buFont typeface="Times Roman"/>
              <a:buChar char="•"/>
              <a:defRPr sz="1800">
                <a:solidFill>
                  <a:srgbClr val="000000"/>
                </a:solidFill>
                <a:latin typeface="Times Roman"/>
                <a:ea typeface="Times Roman"/>
                <a:cs typeface="Times Roman"/>
                <a:sym typeface="Times Roman"/>
              </a:defRPr>
            </a:pPr>
            <a:r>
              <a:t>Collaboration insights: identifies researchers or institutions with aligned interests for potential partnerships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Title 1"/>
          <p:cNvSpPr txBox="1"/>
          <p:nvPr>
            <p:ph type="title"/>
          </p:nvPr>
        </p:nvSpPr>
        <p:spPr>
          <a:xfrm>
            <a:off x="581192" y="702155"/>
            <a:ext cx="11029616" cy="530297"/>
          </a:xfrm>
          <a:prstGeom prst="rect">
            <a:avLst/>
          </a:prstGeom>
        </p:spPr>
        <p:txBody>
          <a:bodyPr/>
          <a:lstStyle>
            <a:lvl1pPr>
              <a:defRPr>
                <a:solidFill>
                  <a:schemeClr val="accent1"/>
                </a:solidFill>
              </a:defRPr>
            </a:lvl1pPr>
          </a:lstStyle>
          <a:p>
            <a:pPr/>
            <a:r>
              <a:t>End users</a:t>
            </a:r>
          </a:p>
        </p:txBody>
      </p:sp>
      <p:sp>
        <p:nvSpPr>
          <p:cNvPr id="145" name="Content Placeholder 2"/>
          <p:cNvSpPr txBox="1"/>
          <p:nvPr>
            <p:ph type="body" idx="1"/>
          </p:nvPr>
        </p:nvSpPr>
        <p:spPr>
          <a:xfrm>
            <a:off x="581191" y="1302025"/>
            <a:ext cx="11029617" cy="4673325"/>
          </a:xfrm>
          <a:prstGeom prst="rect">
            <a:avLst/>
          </a:prstGeom>
        </p:spPr>
        <p:txBody>
          <a:bodyPr/>
          <a:lstStyle/>
          <a:p>
            <a:pPr marL="305434" indent="-305434">
              <a:defRPr sz="2800">
                <a:latin typeface="+mn-lt"/>
                <a:ea typeface="+mn-ea"/>
                <a:cs typeface="+mn-cs"/>
                <a:sym typeface="Calibri"/>
              </a:defRPr>
            </a:pPr>
            <a:r>
              <a:t>Academic Researchers</a:t>
            </a:r>
          </a:p>
          <a:p>
            <a:pPr marL="305434" indent="-305434">
              <a:defRPr sz="2800">
                <a:latin typeface="+mn-lt"/>
                <a:ea typeface="+mn-ea"/>
                <a:cs typeface="+mn-cs"/>
                <a:sym typeface="Calibri"/>
              </a:defRPr>
            </a:pPr>
            <a:r>
              <a:t>Research Institutions and Universities</a:t>
            </a:r>
          </a:p>
          <a:p>
            <a:pPr marL="305434" indent="-305434">
              <a:defRPr sz="2800">
                <a:latin typeface="+mn-lt"/>
                <a:ea typeface="+mn-ea"/>
                <a:cs typeface="+mn-cs"/>
                <a:sym typeface="Calibri"/>
              </a:defRPr>
            </a:pPr>
            <a:r>
              <a:t>Industry R&amp;D Teams</a:t>
            </a:r>
          </a:p>
          <a:p>
            <a:pPr marL="305434" indent="-305434">
              <a:defRPr sz="2800">
                <a:latin typeface="+mn-lt"/>
                <a:ea typeface="+mn-ea"/>
                <a:cs typeface="+mn-cs"/>
                <a:sym typeface="Calibri"/>
              </a:defRPr>
            </a:pPr>
            <a:r>
              <a:t>Educators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1"/>
          <p:cNvSpPr txBox="1"/>
          <p:nvPr>
            <p:ph type="title"/>
          </p:nvPr>
        </p:nvSpPr>
        <p:spPr>
          <a:xfrm>
            <a:off x="581192" y="702155"/>
            <a:ext cx="11029616" cy="530297"/>
          </a:xfrm>
          <a:prstGeom prst="rect">
            <a:avLst/>
          </a:prstGeom>
        </p:spPr>
        <p:txBody>
          <a:bodyPr/>
          <a:lstStyle>
            <a:lvl1pPr>
              <a:defRPr>
                <a:solidFill>
                  <a:schemeClr val="accent1"/>
                </a:solidFill>
              </a:defRPr>
            </a:lvl1pPr>
          </a:lstStyle>
          <a:p>
            <a:pPr/>
            <a:r>
              <a:t>Results</a:t>
            </a:r>
          </a:p>
        </p:txBody>
      </p:sp>
      <p:pic>
        <p:nvPicPr>
          <p:cNvPr id="148" name="Picture 3" descr="Picture 3"/>
          <p:cNvPicPr>
            <a:picLocks noChangeAspect="1"/>
          </p:cNvPicPr>
          <p:nvPr/>
        </p:nvPicPr>
        <p:blipFill>
          <a:blip r:embed="rId2">
            <a:extLst/>
          </a:blip>
          <a:stretch>
            <a:fillRect/>
          </a:stretch>
        </p:blipFill>
        <p:spPr>
          <a:xfrm>
            <a:off x="5193312" y="618067"/>
            <a:ext cx="5908346" cy="559815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Title 1"/>
          <p:cNvSpPr txBox="1"/>
          <p:nvPr>
            <p:ph type="title"/>
          </p:nvPr>
        </p:nvSpPr>
        <p:spPr>
          <a:xfrm>
            <a:off x="581192" y="702155"/>
            <a:ext cx="11029616" cy="530297"/>
          </a:xfrm>
          <a:prstGeom prst="rect">
            <a:avLst/>
          </a:prstGeom>
        </p:spPr>
        <p:txBody>
          <a:bodyPr/>
          <a:lstStyle>
            <a:lvl1pPr>
              <a:defRPr>
                <a:solidFill>
                  <a:schemeClr val="accent1"/>
                </a:solidFill>
              </a:defRPr>
            </a:lvl1pPr>
          </a:lstStyle>
          <a:p>
            <a:pPr/>
            <a:r>
              <a:t>Results</a:t>
            </a:r>
          </a:p>
        </p:txBody>
      </p:sp>
      <p:pic>
        <p:nvPicPr>
          <p:cNvPr id="151" name="Content Placeholder 5" descr="Content Placeholder 5"/>
          <p:cNvPicPr>
            <a:picLocks noChangeAspect="1"/>
          </p:cNvPicPr>
          <p:nvPr/>
        </p:nvPicPr>
        <p:blipFill>
          <a:blip r:embed="rId2">
            <a:extLst/>
          </a:blip>
          <a:stretch>
            <a:fillRect/>
          </a:stretch>
        </p:blipFill>
        <p:spPr>
          <a:xfrm>
            <a:off x="5201086" y="618067"/>
            <a:ext cx="5892797" cy="559815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