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22C03-2C5E-4676-8BA1-25530C9433A3}" v="4" dt="2025-08-20T12:05:07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7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GALA ANWESH" userId="c7235cbc2a72ec76" providerId="LiveId" clId="{EEA22C03-2C5E-4676-8BA1-25530C9433A3}"/>
    <pc:docChg chg="modSld">
      <pc:chgData name="LINGALA ANWESH" userId="c7235cbc2a72ec76" providerId="LiveId" clId="{EEA22C03-2C5E-4676-8BA1-25530C9433A3}" dt="2025-08-20T12:04:33.590" v="3" actId="20577"/>
      <pc:docMkLst>
        <pc:docMk/>
      </pc:docMkLst>
      <pc:sldChg chg="modSp mod">
        <pc:chgData name="LINGALA ANWESH" userId="c7235cbc2a72ec76" providerId="LiveId" clId="{EEA22C03-2C5E-4676-8BA1-25530C9433A3}" dt="2025-08-20T12:04:33.590" v="3" actId="20577"/>
        <pc:sldMkLst>
          <pc:docMk/>
          <pc:sldMk cId="0" sldId="256"/>
        </pc:sldMkLst>
        <pc:spChg chg="mod">
          <ac:chgData name="LINGALA ANWESH" userId="c7235cbc2a72ec76" providerId="LiveId" clId="{EEA22C03-2C5E-4676-8BA1-25530C9433A3}" dt="2025-08-20T12:04:33.590" v="3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3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Fake News Detection and Source Credibility Analysis</a:t>
            </a:r>
          </a:p>
          <a:p>
            <a:r>
              <a:rPr dirty="0"/>
              <a:t>Using Machine Learning and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111" y="3383259"/>
            <a:ext cx="6400800" cy="1752600"/>
          </a:xfrm>
        </p:spPr>
        <p:txBody>
          <a:bodyPr>
            <a:noAutofit/>
          </a:bodyPr>
          <a:lstStyle/>
          <a:p>
            <a:r>
              <a:rPr sz="4000" baseline="-25000" dirty="0"/>
              <a:t>Lingala Anwesh [B200462]</a:t>
            </a:r>
          </a:p>
          <a:p>
            <a:r>
              <a:rPr sz="4000" baseline="-25000" dirty="0"/>
              <a:t>Santhapuri Nishanth [B200628]</a:t>
            </a:r>
          </a:p>
          <a:p>
            <a:r>
              <a:rPr sz="4000" baseline="-25000" dirty="0"/>
              <a:t>Pittala Mahesh [B200240]</a:t>
            </a:r>
          </a:p>
          <a:p>
            <a:endParaRPr sz="4000" baseline="-25000" dirty="0"/>
          </a:p>
          <a:p>
            <a:r>
              <a:rPr sz="4000" baseline="-25000" dirty="0"/>
              <a:t>Guide: </a:t>
            </a:r>
            <a:r>
              <a:rPr lang="en-US" sz="4000" baseline="-25000" dirty="0"/>
              <a:t>Mrs.Govardhani</a:t>
            </a:r>
            <a:endParaRPr sz="4000" baseline="-25000" dirty="0"/>
          </a:p>
          <a:p>
            <a:r>
              <a:rPr sz="4000" baseline="-25000" dirty="0"/>
              <a:t>Dept of CSE,</a:t>
            </a:r>
            <a:r>
              <a:rPr lang="en-US" sz="4000" baseline="-25000" dirty="0"/>
              <a:t>RGUKT Basar</a:t>
            </a:r>
            <a:endParaRPr sz="4000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000" dirty="0"/>
          </a:p>
          <a:p>
            <a:pPr>
              <a:defRPr sz="2000"/>
            </a:pPr>
            <a:r>
              <a:rPr sz="3000" dirty="0"/>
              <a:t>Rapid spread of fake news on social media &amp; online platforms.</a:t>
            </a:r>
          </a:p>
          <a:p>
            <a:pPr>
              <a:defRPr sz="2000"/>
            </a:pPr>
            <a:r>
              <a:rPr sz="3000" dirty="0"/>
              <a:t>Difficult to verify source credibility manually.</a:t>
            </a:r>
          </a:p>
          <a:p>
            <a:pPr>
              <a:defRPr sz="2000"/>
            </a:pPr>
            <a:r>
              <a:rPr sz="3000" dirty="0"/>
              <a:t>Need for automated NLP + DL approaches for reliable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3000" dirty="0"/>
          </a:p>
          <a:p>
            <a:pPr>
              <a:defRPr sz="2000"/>
            </a:pPr>
            <a:r>
              <a:rPr sz="3000" dirty="0"/>
              <a:t>Develop a machine learning and deep learning–based system for fake news detection.</a:t>
            </a:r>
          </a:p>
          <a:p>
            <a:pPr>
              <a:defRPr sz="2000"/>
            </a:pPr>
            <a:r>
              <a:rPr sz="3000" dirty="0"/>
              <a:t>Perform source credibility analysis by integrating multiple datasets.</a:t>
            </a:r>
          </a:p>
          <a:p>
            <a:pPr>
              <a:defRPr sz="2000"/>
            </a:pPr>
            <a:r>
              <a:rPr sz="3000" dirty="0"/>
              <a:t>Use NLP techniques to preprocess and analyze news </a:t>
            </a:r>
            <a:r>
              <a:rPr sz="3000"/>
              <a:t>text.</a:t>
            </a:r>
            <a:endParaRPr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(Multi-source Input)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000" dirty="0"/>
          </a:p>
          <a:p>
            <a:pPr>
              <a:defRPr sz="2000"/>
            </a:pPr>
            <a:r>
              <a:rPr sz="3000" dirty="0" err="1"/>
              <a:t>FakeNewsNet</a:t>
            </a:r>
            <a:r>
              <a:rPr sz="3000" dirty="0"/>
              <a:t> → </a:t>
            </a:r>
            <a:r>
              <a:rPr sz="3000" dirty="0" err="1"/>
              <a:t>GossipCop</a:t>
            </a:r>
            <a:r>
              <a:rPr sz="3000" dirty="0"/>
              <a:t> + PolitiFact news.</a:t>
            </a:r>
          </a:p>
          <a:p>
            <a:pPr>
              <a:defRPr sz="2000"/>
            </a:pPr>
            <a:r>
              <a:rPr sz="3000" dirty="0"/>
              <a:t>LIAR Dataset → Political statements labeled by fact-checkers.</a:t>
            </a:r>
          </a:p>
          <a:p>
            <a:pPr>
              <a:defRPr sz="2000"/>
            </a:pPr>
            <a:r>
              <a:rPr sz="3000" dirty="0"/>
              <a:t>Kaggle Fake News Dataset → News articles from various domains.</a:t>
            </a:r>
          </a:p>
          <a:p>
            <a:pPr>
              <a:defRPr sz="2000"/>
            </a:pPr>
            <a:r>
              <a:rPr sz="3000" dirty="0"/>
              <a:t>✅ Combining datasets → Robust, large-scale dataset for training ML/DL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500" dirty="0"/>
          </a:p>
          <a:p>
            <a:pPr>
              <a:defRPr sz="2000"/>
            </a:pPr>
            <a:r>
              <a:rPr sz="2500" dirty="0"/>
              <a:t>Data Preprocessing (NLP): Tokenization, Stopword Removal, Lemmatization.</a:t>
            </a:r>
          </a:p>
          <a:p>
            <a:pPr>
              <a:defRPr sz="2000"/>
            </a:pPr>
            <a:r>
              <a:rPr sz="2500" dirty="0"/>
              <a:t>Feature Engineering: Word counts, TF-IDF, embeddings.</a:t>
            </a:r>
          </a:p>
          <a:p>
            <a:pPr>
              <a:defRPr sz="2000"/>
            </a:pPr>
            <a:r>
              <a:rPr sz="2500" dirty="0"/>
              <a:t>Models (ML + DL): Logistic Regression, Random Forest, XGBoost.</a:t>
            </a:r>
          </a:p>
          <a:p>
            <a:pPr>
              <a:defRPr sz="2000"/>
            </a:pPr>
            <a:r>
              <a:rPr sz="2500" dirty="0"/>
              <a:t>Deep Learning: LSTMs, CNNs for text.</a:t>
            </a:r>
          </a:p>
          <a:p>
            <a:pPr>
              <a:defRPr sz="2000"/>
            </a:pPr>
            <a:r>
              <a:rPr sz="2500" dirty="0"/>
              <a:t>Transformer Models: BERT, RoBERTa for state-of-the-art performance.</a:t>
            </a:r>
          </a:p>
          <a:p>
            <a:pPr>
              <a:defRPr sz="2000"/>
            </a:pPr>
            <a:r>
              <a:rPr sz="2500" dirty="0"/>
              <a:t>Source Credibility: Domain trust score + historical fact-checking.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000" dirty="0"/>
          </a:p>
          <a:p>
            <a:pPr>
              <a:defRPr sz="2000"/>
            </a:pPr>
            <a:r>
              <a:rPr sz="3000" dirty="0"/>
              <a:t>Accurate fake vs. real news classification.</a:t>
            </a:r>
          </a:p>
          <a:p>
            <a:pPr>
              <a:defRPr sz="2000"/>
            </a:pPr>
            <a:r>
              <a:rPr sz="3000" dirty="0"/>
              <a:t>Source credibility scores for news domains.</a:t>
            </a:r>
          </a:p>
          <a:p>
            <a:pPr>
              <a:defRPr sz="2000"/>
            </a:pPr>
            <a:r>
              <a:rPr sz="3000" dirty="0"/>
              <a:t>Visualization: Classification probabilities, Attention heatmaps (Transformer explainability).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000" dirty="0"/>
          </a:p>
          <a:p>
            <a:pPr>
              <a:defRPr sz="2000"/>
            </a:pPr>
            <a:r>
              <a:rPr sz="3000" dirty="0"/>
              <a:t>Real-time fake news monitoring using live social media streams.</a:t>
            </a:r>
          </a:p>
          <a:p>
            <a:pPr>
              <a:defRPr sz="2000"/>
            </a:pPr>
            <a:r>
              <a:rPr sz="3000" dirty="0"/>
              <a:t>Multi-lingual fake news detection.</a:t>
            </a:r>
          </a:p>
          <a:p>
            <a:pPr>
              <a:defRPr sz="2000"/>
            </a:pPr>
            <a:r>
              <a:rPr sz="3000" dirty="0"/>
              <a:t>Mobile app + browser extension.</a:t>
            </a:r>
          </a:p>
          <a:p>
            <a:pPr>
              <a:defRPr sz="2000"/>
            </a:pPr>
            <a:r>
              <a:rPr sz="3000" dirty="0"/>
              <a:t>Cloud-based scalable deployment.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274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Fake News Detection and Source Credibility Analysis Using Machine Learning and Deep Learning</vt:lpstr>
      <vt:lpstr>Problem Statement</vt:lpstr>
      <vt:lpstr>Objectives</vt:lpstr>
      <vt:lpstr>Datasets (Multi-source Input)</vt:lpstr>
      <vt:lpstr>Methodology</vt:lpstr>
      <vt:lpstr>Expected Outcomes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LINGALA ANWESH</cp:lastModifiedBy>
  <cp:revision>1</cp:revision>
  <dcterms:created xsi:type="dcterms:W3CDTF">2013-01-27T09:14:16Z</dcterms:created>
  <dcterms:modified xsi:type="dcterms:W3CDTF">2025-08-20T12:05:08Z</dcterms:modified>
  <cp:category/>
</cp:coreProperties>
</file>