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59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3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7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3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8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97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6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3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8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E98C-D803-49B6-ABC2-4F824E789DD2}" type="datetimeFigureOut">
              <a:rPr lang="en-US" smtClean="0"/>
              <a:t>15-Oct-16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4C7A86-998A-4A66-A02B-63ECE5334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3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882348" y="561148"/>
            <a:ext cx="8971721" cy="1422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SUSTAINABLE AGRICULTURAL </a:t>
            </a:r>
            <a:br>
              <a:rPr lang="en-US" dirty="0"/>
            </a:br>
            <a:r>
              <a:rPr lang="en-US" dirty="0"/>
              <a:t>GROWTH ACHIEVED WITH ADVANCED COMPUTING TECHNOLOGIES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4" y="2429289"/>
            <a:ext cx="11608905" cy="3572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9" y="115406"/>
            <a:ext cx="2514600" cy="21904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2869" y="2656558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odoni MT" panose="02070603080606020203" pitchFamily="18" charset="0"/>
              </a:rPr>
              <a:t>BY</a:t>
            </a:r>
            <a:br>
              <a:rPr lang="en-US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n-US" dirty="0">
                <a:solidFill>
                  <a:srgbClr val="FFFF00"/>
                </a:solidFill>
                <a:latin typeface="Bodoni MT" panose="02070603080606020203" pitchFamily="18" charset="0"/>
              </a:rPr>
              <a:t>ANWESHA SINHA</a:t>
            </a:r>
            <a:br>
              <a:rPr lang="en-US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n-US" dirty="0">
                <a:solidFill>
                  <a:srgbClr val="FFFF00"/>
                </a:solidFill>
                <a:latin typeface="Bodoni MT" panose="02070603080606020203" pitchFamily="18" charset="0"/>
              </a:rPr>
              <a:t>J K LAKSHMIPAT UNIVERSITY</a:t>
            </a:r>
            <a:br>
              <a:rPr lang="en-US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n-US" dirty="0">
                <a:solidFill>
                  <a:srgbClr val="FFFF00"/>
                </a:solidFill>
                <a:latin typeface="Bodoni MT" panose="02070603080606020203" pitchFamily="18" charset="0"/>
              </a:rPr>
              <a:t>2015BTECHCSE029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4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2"/>
            <a:ext cx="9603275" cy="1049235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ICAR is educating 24 lakh farmers(biogas, vermicomposting, </a:t>
            </a:r>
            <a:r>
              <a:rPr lang="en-US" dirty="0" err="1"/>
              <a:t>polyhouse</a:t>
            </a:r>
            <a:r>
              <a:rPr lang="en-US" dirty="0"/>
              <a:t> construct)</a:t>
            </a:r>
          </a:p>
          <a:p>
            <a:r>
              <a:rPr lang="en-US" dirty="0"/>
              <a:t>New schemes (soil health card)</a:t>
            </a:r>
          </a:p>
          <a:p>
            <a:r>
              <a:rPr lang="en-US" dirty="0"/>
              <a:t>“Need 2</a:t>
            </a:r>
            <a:r>
              <a:rPr lang="en-US" baseline="30000" dirty="0"/>
              <a:t>nd</a:t>
            </a:r>
            <a:r>
              <a:rPr lang="en-US" dirty="0"/>
              <a:t> Green Rev. without any delay, should start from eastern India”</a:t>
            </a:r>
          </a:p>
        </p:txBody>
      </p:sp>
    </p:spTree>
    <p:extLst>
      <p:ext uri="{BB962C8B-B14F-4D97-AF65-F5344CB8AC3E}">
        <p14:creationId xmlns:p14="http://schemas.microsoft.com/office/powerpoint/2010/main" val="87358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59737" y="2067339"/>
            <a:ext cx="5231254" cy="8993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THANK  YOU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4005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789" y="2381528"/>
            <a:ext cx="4710680" cy="2230229"/>
          </a:xfrm>
        </p:spPr>
        <p:txBody>
          <a:bodyPr>
            <a:noAutofit/>
          </a:bodyPr>
          <a:lstStyle/>
          <a:p>
            <a:r>
              <a:rPr lang="en-US" sz="6000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83853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8000" dirty="0"/>
              <a:t>INTRODUCTION</a:t>
            </a:r>
          </a:p>
          <a:p>
            <a:pPr algn="l"/>
            <a:r>
              <a:rPr lang="en-US" sz="8000" dirty="0"/>
              <a:t>COMPUTER AND AGRICULTURE</a:t>
            </a:r>
          </a:p>
          <a:p>
            <a:pPr algn="l"/>
            <a:r>
              <a:rPr lang="en-US" sz="8000" dirty="0"/>
              <a:t>SUSTAINED GROWTH FOR AGRICULTURAL SECTOR</a:t>
            </a:r>
          </a:p>
          <a:p>
            <a:pPr algn="l"/>
            <a:r>
              <a:rPr lang="en-US" sz="8000" dirty="0"/>
              <a:t>INDEPENDENCE ON WATER </a:t>
            </a:r>
          </a:p>
          <a:p>
            <a:pPr algn="l"/>
            <a:r>
              <a:rPr lang="en-US" sz="8000" dirty="0"/>
              <a:t>REUSE OF WASTE WATER</a:t>
            </a:r>
          </a:p>
          <a:p>
            <a:pPr algn="l"/>
            <a:r>
              <a:rPr lang="en-US" sz="8000" dirty="0"/>
              <a:t>LAND ISSUES	</a:t>
            </a:r>
          </a:p>
          <a:p>
            <a:pPr algn="l"/>
            <a:r>
              <a:rPr lang="en-US" sz="8000" dirty="0"/>
              <a:t>CONTRIBUTION OF AGRICULTURE TO INDIAN ECONOMY	</a:t>
            </a:r>
          </a:p>
          <a:p>
            <a:pPr algn="l"/>
            <a:r>
              <a:rPr lang="en-US" sz="8000" dirty="0"/>
              <a:t>CONCLUSION</a:t>
            </a:r>
          </a:p>
          <a:p>
            <a:pPr marL="0" indent="0" algn="l">
              <a:buNone/>
            </a:pP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409" y="274706"/>
            <a:ext cx="40640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571" y="1883210"/>
            <a:ext cx="9603275" cy="3450613"/>
          </a:xfrm>
        </p:spPr>
        <p:txBody>
          <a:bodyPr/>
          <a:lstStyle/>
          <a:p>
            <a:r>
              <a:rPr lang="en-US" dirty="0"/>
              <a:t>THEME OF SUSTAINABLE AGRICULTRAL GROWTH</a:t>
            </a:r>
          </a:p>
          <a:p>
            <a:r>
              <a:rPr lang="en-US" dirty="0"/>
              <a:t>WHY WE NEED IT</a:t>
            </a:r>
          </a:p>
          <a:p>
            <a:r>
              <a:rPr lang="en-US" dirty="0"/>
              <a:t>COMPUTER AND AGRICULTURE</a:t>
            </a:r>
          </a:p>
          <a:p>
            <a:r>
              <a:rPr lang="en-US" dirty="0"/>
              <a:t>HOW CAN WE ACHIEVE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86" y="2433135"/>
            <a:ext cx="6124314" cy="36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6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AND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Aided Design(CAD) </a:t>
            </a:r>
          </a:p>
          <a:p>
            <a:r>
              <a:rPr lang="en-US" dirty="0"/>
              <a:t>Geographic Information System(GIS)</a:t>
            </a:r>
          </a:p>
          <a:p>
            <a:r>
              <a:rPr lang="en-US" dirty="0"/>
              <a:t>Global Positioning System (GPS) </a:t>
            </a:r>
          </a:p>
          <a:p>
            <a:r>
              <a:rPr lang="en-US" dirty="0"/>
              <a:t>Support Vector Machine (SVM)</a:t>
            </a:r>
          </a:p>
          <a:p>
            <a:r>
              <a:rPr lang="en-US" dirty="0"/>
              <a:t>E-Agriculture (e-NAM)</a:t>
            </a:r>
          </a:p>
          <a:p>
            <a:r>
              <a:rPr lang="en-US" dirty="0"/>
              <a:t>Express Nitrogen Guru(ENG)</a:t>
            </a:r>
          </a:p>
          <a:p>
            <a:r>
              <a:rPr lang="en-US" dirty="0"/>
              <a:t>Drones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3" y="2015732"/>
            <a:ext cx="6506817" cy="41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SUSTAINED GROWTH FOR AGRICULTURE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Avoiding Soil Erosion, Water Pollution, Depletion Of Nutrients From The Soil</a:t>
            </a:r>
          </a:p>
          <a:p>
            <a:r>
              <a:rPr lang="en-US" dirty="0"/>
              <a:t>Monoculture </a:t>
            </a:r>
          </a:p>
          <a:p>
            <a:r>
              <a:rPr lang="en-US" dirty="0"/>
              <a:t>Shifting Cultivation</a:t>
            </a:r>
          </a:p>
          <a:p>
            <a:r>
              <a:rPr lang="en-US" dirty="0"/>
              <a:t>Pesticides</a:t>
            </a:r>
            <a:r>
              <a:rPr lang="en-US"/>
              <a:t>,  </a:t>
            </a:r>
            <a:r>
              <a:rPr lang="en-US" dirty="0"/>
              <a:t>fertilizers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99" y="2428033"/>
            <a:ext cx="7083701" cy="36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ON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lands which have low water table may use deep rooted crops like tomatoes, squash, melons.</a:t>
            </a:r>
          </a:p>
          <a:p>
            <a:r>
              <a:rPr lang="en-US" dirty="0"/>
              <a:t>Use of some crops which do not use much water like </a:t>
            </a:r>
            <a:r>
              <a:rPr lang="en-US" dirty="0" err="1"/>
              <a:t>tapery</a:t>
            </a:r>
            <a:r>
              <a:rPr lang="en-US" dirty="0"/>
              <a:t>-beans which can adopt to drought conditions, black-eyed pea, okra, snap beans, pole beans which can be set to small amounts of moisture. </a:t>
            </a:r>
          </a:p>
          <a:p>
            <a:r>
              <a:rPr lang="en-US" dirty="0"/>
              <a:t>In general, vegetables ought to be given no more water than they need rather than as much as they can withstand.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3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OF waste 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Purification Of water</a:t>
            </a:r>
            <a:endParaRPr lang="en-US" dirty="0"/>
          </a:p>
          <a:p>
            <a:r>
              <a:rPr lang="en-US" b="1" dirty="0"/>
              <a:t>Rainwater Harvesting</a:t>
            </a:r>
            <a:endParaRPr lang="en-US" dirty="0"/>
          </a:p>
          <a:p>
            <a:r>
              <a:rPr lang="en-US" b="1" dirty="0"/>
              <a:t>Pradhan-</a:t>
            </a:r>
            <a:r>
              <a:rPr lang="en-US" b="1" dirty="0" err="1"/>
              <a:t>Mantri</a:t>
            </a:r>
            <a:r>
              <a:rPr lang="en-US" b="1" dirty="0"/>
              <a:t>-</a:t>
            </a:r>
            <a:r>
              <a:rPr lang="en-US" b="1" dirty="0" err="1"/>
              <a:t>Krishi</a:t>
            </a:r>
            <a:r>
              <a:rPr lang="en-US" b="1" dirty="0"/>
              <a:t>-Sin chai-Yojana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6" y="1853754"/>
            <a:ext cx="5817704" cy="42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5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LAND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Crop Rotation</a:t>
            </a:r>
            <a:endParaRPr lang="en-US" dirty="0"/>
          </a:p>
          <a:p>
            <a:r>
              <a:rPr lang="en-US" b="1" dirty="0"/>
              <a:t>Multiple Cropping</a:t>
            </a:r>
            <a:endParaRPr lang="en-US" dirty="0"/>
          </a:p>
          <a:p>
            <a:r>
              <a:rPr lang="en-US" b="1" dirty="0"/>
              <a:t>Terrace Farming</a:t>
            </a:r>
            <a:endParaRPr lang="en-US" dirty="0"/>
          </a:p>
          <a:p>
            <a:r>
              <a:rPr lang="en-US" b="1" dirty="0"/>
              <a:t>Cover Crops</a:t>
            </a:r>
            <a:endParaRPr lang="en-US" dirty="0"/>
          </a:p>
          <a:p>
            <a:r>
              <a:rPr lang="en-US" b="1" dirty="0"/>
              <a:t>Monoculture</a:t>
            </a:r>
            <a:endParaRPr lang="en-US" dirty="0"/>
          </a:p>
          <a:p>
            <a:r>
              <a:rPr lang="en-US" b="1" dirty="0"/>
              <a:t>Shifting Cultivation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01" y="1853754"/>
            <a:ext cx="7478500" cy="42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2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OF AGRICULTURE IN INDIAN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India ranks 2</a:t>
            </a:r>
            <a:r>
              <a:rPr lang="en-US" baseline="30000" dirty="0"/>
              <a:t>nd</a:t>
            </a:r>
            <a:r>
              <a:rPr lang="en-US" dirty="0"/>
              <a:t> worldwide in farm output. Yet GDP from agriculture in India decreased to 3743.90 IND billon in the 2</a:t>
            </a:r>
            <a:r>
              <a:rPr lang="en-US" baseline="30000" dirty="0"/>
              <a:t>nd</a:t>
            </a:r>
            <a:r>
              <a:rPr lang="en-US" dirty="0"/>
              <a:t> quarter of 2016 from 4235.42 IND billion in the 1</a:t>
            </a:r>
            <a:r>
              <a:rPr lang="en-US" baseline="30000" dirty="0"/>
              <a:t>st</a:t>
            </a:r>
            <a:r>
              <a:rPr lang="en-US" dirty="0"/>
              <a:t> quarter of 2016 as reported by the Central Statistical Organization, India. India saw a boom rise in agriculture during Green Revolution around 1967 to 1978. </a:t>
            </a:r>
          </a:p>
        </p:txBody>
      </p:sp>
    </p:spTree>
    <p:extLst>
      <p:ext uri="{BB962C8B-B14F-4D97-AF65-F5344CB8AC3E}">
        <p14:creationId xmlns:p14="http://schemas.microsoft.com/office/powerpoint/2010/main" val="40890821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853</TotalTime>
  <Words>313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Bodoni MT</vt:lpstr>
      <vt:lpstr>Gill Sans MT</vt:lpstr>
      <vt:lpstr>Gallery</vt:lpstr>
      <vt:lpstr>SUSTAINABLE AGRICULTURAL  GROWTH ACHIEVED WITH ADVANCED COMPUTING TECHNOLOGIES </vt:lpstr>
      <vt:lpstr>CONTENTS  </vt:lpstr>
      <vt:lpstr>INTRODUCTION</vt:lpstr>
      <vt:lpstr>COMPUTER AND AGRICULTURE</vt:lpstr>
      <vt:lpstr>SUSTAINED GROWTH FOR AGRICULTURE SECTOR</vt:lpstr>
      <vt:lpstr>INDEPENDENCE ON WATER</vt:lpstr>
      <vt:lpstr>REUSE OF waste  WATER</vt:lpstr>
      <vt:lpstr>    LAND ISSUES</vt:lpstr>
      <vt:lpstr>CONTRIBUTION OF AGRICULTURE IN INDIAN ECONOMY</vt:lpstr>
      <vt:lpstr>CONCLUSION</vt:lpstr>
      <vt:lpstr>PowerPoint Presentation</vt:lpstr>
      <vt:lpstr>Any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anwesha</dc:creator>
  <cp:lastModifiedBy>anwesha</cp:lastModifiedBy>
  <cp:revision>45</cp:revision>
  <dcterms:created xsi:type="dcterms:W3CDTF">2016-10-10T04:44:55Z</dcterms:created>
  <dcterms:modified xsi:type="dcterms:W3CDTF">2016-10-15T18:30:50Z</dcterms:modified>
</cp:coreProperties>
</file>