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9AFD-4F26-4FCF-A3E8-1AB922FF6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 APP (REPLICA)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CF63B-7CC9-43F0-883E-DBB7B0FCF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 ANWESHA SINHA</a:t>
            </a:r>
          </a:p>
          <a:p>
            <a:r>
              <a:rPr lang="en-US" dirty="0"/>
              <a:t>      2015BTECHCSE029</a:t>
            </a:r>
          </a:p>
          <a:p>
            <a:r>
              <a:rPr lang="en-US" dirty="0"/>
              <a:t>      SEMESTER-V</a:t>
            </a:r>
          </a:p>
        </p:txBody>
      </p:sp>
    </p:spTree>
    <p:extLst>
      <p:ext uri="{BB962C8B-B14F-4D97-AF65-F5344CB8AC3E}">
        <p14:creationId xmlns:p14="http://schemas.microsoft.com/office/powerpoint/2010/main" val="97584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DF7AE7-1933-4E2B-8E85-76F0FD0D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THIS APP (WHY?)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165E-192C-465C-A21F-81935257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1603513"/>
            <a:ext cx="10469218" cy="4731026"/>
          </a:xfrm>
        </p:spPr>
        <p:txBody>
          <a:bodyPr>
            <a:normAutofit/>
          </a:bodyPr>
          <a:lstStyle/>
          <a:p>
            <a:r>
              <a:rPr lang="en-US" sz="2800" dirty="0"/>
              <a:t>I felt the need of such an app when I was leading my team for a competition.</a:t>
            </a:r>
          </a:p>
          <a:p>
            <a:r>
              <a:rPr lang="en-US" sz="2800" dirty="0"/>
              <a:t>Project Management helps in </a:t>
            </a:r>
            <a:r>
              <a:rPr lang="en-US" sz="2800" b="1" dirty="0"/>
              <a:t>reminding</a:t>
            </a:r>
            <a:r>
              <a:rPr lang="en-US" sz="2800" dirty="0"/>
              <a:t> us all our </a:t>
            </a:r>
            <a:r>
              <a:rPr lang="en-US" sz="2800" b="1" dirty="0"/>
              <a:t>projects </a:t>
            </a:r>
            <a:r>
              <a:rPr lang="en-US" sz="2800" dirty="0"/>
              <a:t>and everything related to it like </a:t>
            </a:r>
            <a:r>
              <a:rPr lang="en-US" sz="2800" b="1" dirty="0"/>
              <a:t>connecting and contacting member groups</a:t>
            </a:r>
            <a:r>
              <a:rPr lang="en-US" sz="2800" dirty="0"/>
              <a:t>. It also supports </a:t>
            </a:r>
            <a:r>
              <a:rPr lang="en-US" sz="2800" b="1" dirty="0" err="1"/>
              <a:t>gantt</a:t>
            </a:r>
            <a:r>
              <a:rPr lang="en-US" sz="2800" b="1" dirty="0"/>
              <a:t> chart</a:t>
            </a:r>
            <a:r>
              <a:rPr lang="en-US" sz="2800" dirty="0"/>
              <a:t>.</a:t>
            </a:r>
          </a:p>
          <a:p>
            <a:r>
              <a:rPr lang="en-US" sz="2800" dirty="0"/>
              <a:t>It is simple to manage and use.</a:t>
            </a:r>
          </a:p>
          <a:p>
            <a:r>
              <a:rPr lang="en-US" sz="2800" dirty="0"/>
              <a:t>For students who have excuse of forgetting their assignments.</a:t>
            </a:r>
          </a:p>
          <a:p>
            <a:r>
              <a:rPr lang="en-US" sz="2800" dirty="0"/>
              <a:t>For teachers who have lot of work to manage at a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9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09A8-B7E5-4897-9BB1-E4A37C84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The App Talk For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AB73-34D4-472C-A77E-A63E7A526E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glance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F49DB-C36F-457A-9AC5-C7B23F905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page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9DC8F39-6C8C-4BDC-ADEE-0EF832D1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229" y="2606047"/>
            <a:ext cx="2524125" cy="3305175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534989C-AFE4-4517-837F-D0452BA1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66" y="1264555"/>
            <a:ext cx="2866245" cy="51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8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B9B5B69-A297-4D2F-8B89-529DA8A273B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C9C8D0D-644B-4B97-B83C-CC8E64361D4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84F153B-2093-4171-BD2D-1631695C9B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9073237B-D536-4B4C-8928-3510CB0F89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88B1383-B33A-45D9-AF5F-DD1522135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CF0188-F279-4380-9915-8FF4B851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6" y="263957"/>
            <a:ext cx="3330843" cy="5947936"/>
          </a:xfrm>
          <a:prstGeom prst="rect">
            <a:avLst/>
          </a:prstGeom>
        </p:spPr>
      </p:pic>
      <p:pic>
        <p:nvPicPr>
          <p:cNvPr id="8" name="Content Placeholder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069CFC3D-1661-4458-BF40-F066E1FADB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13778" y="327317"/>
            <a:ext cx="3264700" cy="5829824"/>
          </a:xfrm>
          <a:prstGeom prst="rect">
            <a:avLst/>
          </a:prstGeom>
        </p:spPr>
      </p:pic>
      <p:pic>
        <p:nvPicPr>
          <p:cNvPr id="39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4FEC5D-4BCA-4FCF-BF3D-D216B8D704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415279" y="327317"/>
            <a:ext cx="3270166" cy="5829824"/>
          </a:xfrm>
        </p:spPr>
      </p:pic>
    </p:spTree>
    <p:extLst>
      <p:ext uri="{BB962C8B-B14F-4D97-AF65-F5344CB8AC3E}">
        <p14:creationId xmlns:p14="http://schemas.microsoft.com/office/powerpoint/2010/main" val="141346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CD2981-0D56-4992-9290-24CC0890F6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1554" y="371061"/>
            <a:ext cx="3276341" cy="5840831"/>
          </a:xfrm>
        </p:spPr>
      </p:pic>
      <p:pic>
        <p:nvPicPr>
          <p:cNvPr id="10" name="Picture 9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9623CA50-DE9E-4FE2-B120-EB2FB125A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78" y="371061"/>
            <a:ext cx="3276341" cy="5840831"/>
          </a:xfrm>
          <a:prstGeom prst="rect">
            <a:avLst/>
          </a:prstGeom>
        </p:spPr>
      </p:pic>
      <p:pic>
        <p:nvPicPr>
          <p:cNvPr id="9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CDF81D-BF6F-48AE-88D9-C49BBBC4E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28" y="371061"/>
            <a:ext cx="3330843" cy="59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4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6C90-058C-4C14-97AE-C4E15499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With Necessary Supports 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23FCDB-2896-44B0-8D7A-0AC0B1BF5D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4740" y="1187160"/>
            <a:ext cx="3051156" cy="5439387"/>
          </a:xfrm>
        </p:spPr>
      </p:pic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271BB4-DE85-4AD5-87DD-252044B780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15680" y="1263706"/>
            <a:ext cx="3045294" cy="54289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CB9B8-B499-42CD-B03E-48F5F4FC0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584" y="1263707"/>
            <a:ext cx="2994990" cy="53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C084-3ADA-4A2D-B0D0-EF5F57F2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Backend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6C41F1-A920-4CF4-ADEB-6F83196510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906" y="1905000"/>
            <a:ext cx="2119362" cy="3778250"/>
          </a:xfrm>
        </p:spPr>
      </p:pic>
      <p:pic>
        <p:nvPicPr>
          <p:cNvPr id="8" name="Content Placeholder 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0B18695-56F4-48F4-B3AD-DAE7A7474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14261" y="2181793"/>
            <a:ext cx="8682761" cy="3251167"/>
          </a:xfrm>
        </p:spPr>
      </p:pic>
    </p:spTree>
    <p:extLst>
      <p:ext uri="{BB962C8B-B14F-4D97-AF65-F5344CB8AC3E}">
        <p14:creationId xmlns:p14="http://schemas.microsoft.com/office/powerpoint/2010/main" val="41540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EC2BCF-CB59-4B38-89C2-707A8669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Future Scope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19121-ABF2-49CC-A54E-05D96920FD6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52939" y="2054088"/>
            <a:ext cx="11039061" cy="2336938"/>
          </a:xfrm>
        </p:spPr>
        <p:txBody>
          <a:bodyPr>
            <a:noAutofit/>
          </a:bodyPr>
          <a:lstStyle/>
          <a:p>
            <a:r>
              <a:rPr lang="en-US" sz="4000" dirty="0"/>
              <a:t>Make the app more smooth and efficient to work to help people manage their work efficiently by adding features like alarm clocks, notification to that particular assignee through mail.</a:t>
            </a:r>
          </a:p>
        </p:txBody>
      </p:sp>
    </p:spTree>
    <p:extLst>
      <p:ext uri="{BB962C8B-B14F-4D97-AF65-F5344CB8AC3E}">
        <p14:creationId xmlns:p14="http://schemas.microsoft.com/office/powerpoint/2010/main" val="201140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BE5B-8DC6-472C-809E-B1B1640B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03043">
            <a:off x="1116010" y="2528922"/>
            <a:ext cx="10413453" cy="1488939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33928673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148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PROJECT MANAGEMENT APP (REPLICA)</vt:lpstr>
      <vt:lpstr>MOTIVATION OF THIS APP (WHY?)</vt:lpstr>
      <vt:lpstr>Let The App Talk For Itself</vt:lpstr>
      <vt:lpstr>PowerPoint Presentation</vt:lpstr>
      <vt:lpstr>PowerPoint Presentation</vt:lpstr>
      <vt:lpstr>Linking With Necessary Supports </vt:lpstr>
      <vt:lpstr>Replica Backend</vt:lpstr>
      <vt:lpstr>Future Scope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APP (REPLICA)</dc:title>
  <dc:creator>Anwesha Sinha</dc:creator>
  <cp:lastModifiedBy>Anwesha Sinha</cp:lastModifiedBy>
  <cp:revision>11</cp:revision>
  <dcterms:created xsi:type="dcterms:W3CDTF">2017-11-02T19:30:51Z</dcterms:created>
  <dcterms:modified xsi:type="dcterms:W3CDTF">2017-11-03T05:35:39Z</dcterms:modified>
</cp:coreProperties>
</file>