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16A2-0FB1-954B-974F-4D0283A569D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472D-797F-4740-9C09-7C493FB8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6"/>
            <a:ext cx="4586520" cy="3679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20" y="7947"/>
            <a:ext cx="4586519" cy="3679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2" y="3442387"/>
            <a:ext cx="4276209" cy="343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26" y="3475404"/>
            <a:ext cx="4235058" cy="3397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68310" y="1606448"/>
            <a:ext cx="1422954" cy="61198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8329586">
            <a:off x="3809842" y="3533279"/>
            <a:ext cx="1162843" cy="688477"/>
          </a:xfrm>
          <a:prstGeom prst="lef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43114" y="5698232"/>
            <a:ext cx="1422954" cy="61198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3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4621" cy="3372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64" y="-136960"/>
            <a:ext cx="4813939" cy="358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602" y="3128101"/>
            <a:ext cx="5024549" cy="3745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818" y="3128101"/>
            <a:ext cx="5024548" cy="37451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68310" y="1606448"/>
            <a:ext cx="1422954" cy="61198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8329586">
            <a:off x="3794675" y="3334386"/>
            <a:ext cx="1162843" cy="688477"/>
          </a:xfrm>
          <a:prstGeom prst="lef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43114" y="5698232"/>
            <a:ext cx="1422954" cy="61198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zoom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Massachesetts general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Anwesha Chaudhury</dc:creator>
  <cp:lastModifiedBy>Anwesha Chaudhury</cp:lastModifiedBy>
  <cp:revision>7</cp:revision>
  <dcterms:created xsi:type="dcterms:W3CDTF">2015-03-27T14:57:00Z</dcterms:created>
  <dcterms:modified xsi:type="dcterms:W3CDTF">2015-03-27T15:46:26Z</dcterms:modified>
</cp:coreProperties>
</file>