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8" d="100"/>
          <a:sy n="128" d="100"/>
        </p:scale>
        <p:origin x="38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B5C86-DC42-B440-97CC-A2D5B357D023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CAA03-2FBC-5B43-B63C-D53D9DA3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CAA03-2FBC-5B43-B63C-D53D9DA32F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E5F0-D4E6-B4B7-24DF-DD549926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23B6C-6D97-6197-2292-8C80C3B67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B4675-FA06-1A41-3824-F69FFD5A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3545-8281-846D-8DE0-9C367D12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7B52-1EFE-A5CB-5B42-566C90DD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20F0-6E0E-12F7-6540-EECD5D11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46D4B-9F3E-F575-7B0B-D9993D7C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EEDA-911B-CE1E-79D6-EE6742D8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3868-556A-F534-1C52-B00F22A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F4D4-41ED-552A-C83E-2D9BFF32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F22E6-B46E-234C-FE74-8A2A0FFB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94FD6-047A-4323-AA59-7EA912135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504C-EF15-42CC-BDEC-695FD331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83A3-3691-D69C-6D7D-A29CA1E2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343B-44A9-487D-EABE-A18B980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9F77-BA88-11DC-6CDA-058FFB74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E04A-1FAB-67A1-7D68-75FABAD6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2A3B2-62E8-3EF6-0B41-8427AED4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87B5-1547-C028-D5AC-02D37C3C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7F83-856F-C81A-600A-EF766D7C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7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E32A-00EE-62DB-C489-31F19978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8DE8-E5E4-6A15-35B2-A1C0434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470F-849C-A9EA-525A-CCC73CB5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67C9B-C3B5-E73B-8976-E68166E0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C568-2E31-448D-477B-93CC5DC3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FC1A-5E26-BA2B-F221-B0385EE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209A-7989-C8D4-FC9E-DA29FACCE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CFD7-2FB0-48BE-6B78-CB9A7C0CC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6185F-B168-2DBA-F827-1F4DC0C8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110FA-010C-4213-D248-D3925B4E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06BE-1651-7C7F-B6CE-3E6BFB4E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DCEE-3B69-3B0E-9901-46ADFE6E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BDB4-A1C6-2B7C-2B01-16DB1C98F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5E976-FEE1-32E1-E19C-F9023746E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9B0ED-984F-4928-3D8A-66EA8B563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12591-7EC2-99F0-B3E6-0F696E615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51CFC-22A3-03B4-E99A-4934A738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193C9-10E4-64AF-1DD9-12BD51F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74637-F3AF-E81E-992D-8A3F3C6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8DB8-9927-BBD2-4D9E-8EE19786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DCA47-6DA1-05B4-2883-AD046102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AA92F-099F-5A33-B681-595819FD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30955-CA3F-FAF8-F520-2A9B5831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1AB70-BC12-A18C-6528-7928E6F4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B5BB3-67AE-078B-418C-33FDED45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89F5C-056B-D372-74A0-E681E09D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5F97-7212-2541-3689-0FA28A58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EF21-10DD-946C-A993-71AF2B0A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0DDB2-C2EB-B61C-DF06-0B535AB0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8FA04-EF5D-E9D9-FDFF-90FAA9E2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1B24-C108-4FE0-F857-D0F3B645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4C23-4A5F-D01F-6FD2-E982A98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13E8-1B2B-759B-D771-32D7C94E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57332-3937-63C6-E2C2-5DB930062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8BBAC-7FC7-06A3-C290-0A8A3610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2EF8-88D1-95D2-F21F-4CE48DF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F1115-FC83-A43C-F580-1047927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BE457-699A-F509-68E2-CFB4D639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DABF0-125D-6FBF-CA04-27A6A392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2E1E-689A-2FFC-E159-E693BACA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B8EB-E226-B108-F6EE-66200E97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134D-2692-694E-8A8D-F1AAF057433D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46CA-001B-FF78-0358-FD6272AE8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56102-982C-741C-A6D3-AC84B6686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6782-99B8-DF48-9210-4A4C791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96AB39B9-093A-2531-CD57-D38025662224}"/>
              </a:ext>
            </a:extLst>
          </p:cNvPr>
          <p:cNvGrpSpPr/>
          <p:nvPr/>
        </p:nvGrpSpPr>
        <p:grpSpPr>
          <a:xfrm>
            <a:off x="258998" y="3884059"/>
            <a:ext cx="7920869" cy="2632385"/>
            <a:chOff x="258998" y="3884059"/>
            <a:chExt cx="7920869" cy="263238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2313CDB-4DF9-2CD8-D713-A477AE8566CA}"/>
                </a:ext>
              </a:extLst>
            </p:cNvPr>
            <p:cNvGrpSpPr/>
            <p:nvPr/>
          </p:nvGrpSpPr>
          <p:grpSpPr>
            <a:xfrm>
              <a:off x="258998" y="3884059"/>
              <a:ext cx="7920869" cy="2632385"/>
              <a:chOff x="258998" y="3884059"/>
              <a:chExt cx="7920869" cy="263238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D5E548C-D340-D344-B526-984F1FDB74EC}"/>
                  </a:ext>
                </a:extLst>
              </p:cNvPr>
              <p:cNvGrpSpPr/>
              <p:nvPr/>
            </p:nvGrpSpPr>
            <p:grpSpPr>
              <a:xfrm>
                <a:off x="3087397" y="4433836"/>
                <a:ext cx="3262955" cy="1758278"/>
                <a:chOff x="3308409" y="4654433"/>
                <a:chExt cx="3757808" cy="1785097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EFDA94C-00EC-E39A-682E-BCBFB601DBF8}"/>
                    </a:ext>
                  </a:extLst>
                </p:cNvPr>
                <p:cNvSpPr/>
                <p:nvPr/>
              </p:nvSpPr>
              <p:spPr>
                <a:xfrm>
                  <a:off x="3308409" y="4654433"/>
                  <a:ext cx="3757808" cy="178509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 dirty="0"/>
                </a:p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LSTM w/ Dropout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55FE9E40-633D-2571-758F-C87CD5ED66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332" t="5866" r="2653" b="10072"/>
                <a:stretch/>
              </p:blipFill>
              <p:spPr>
                <a:xfrm>
                  <a:off x="3373753" y="4959236"/>
                  <a:ext cx="3627120" cy="141732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E7BBF8C-4364-D256-9654-B143EC3E2256}"/>
                  </a:ext>
                </a:extLst>
              </p:cNvPr>
              <p:cNvGrpSpPr/>
              <p:nvPr/>
            </p:nvGrpSpPr>
            <p:grpSpPr>
              <a:xfrm>
                <a:off x="324940" y="4115396"/>
                <a:ext cx="356695" cy="2401047"/>
                <a:chOff x="1476010" y="3428999"/>
                <a:chExt cx="462578" cy="3227295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A174D18D-3127-9C60-99DE-DA99B07CFCA3}"/>
                    </a:ext>
                  </a:extLst>
                </p:cNvPr>
                <p:cNvSpPr/>
                <p:nvPr/>
              </p:nvSpPr>
              <p:spPr>
                <a:xfrm>
                  <a:off x="1476010" y="3428999"/>
                  <a:ext cx="462578" cy="322729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48403AB-F52D-3AA2-4B98-5C10CDE6A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4699" y="3532932"/>
                  <a:ext cx="345200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7E8B6C2-5742-26B2-A172-C5DEB286E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2010" y="3976686"/>
                  <a:ext cx="345200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00B54AF-25F0-E2F8-54F4-1C4F9CBA18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9321" y="4420440"/>
                  <a:ext cx="345200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F6F1B92-2322-9E81-3BE6-696A89DB1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6632" y="4864194"/>
                  <a:ext cx="345200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BFBFF64-81F0-84B1-7CE2-7D7A7631D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3943" y="5307948"/>
                  <a:ext cx="345200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EE4FB5B-DE86-A643-CE86-A3749E5EBD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1254" y="5751702"/>
                  <a:ext cx="345200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7A8686A-407E-9899-49B0-FEC854B2C6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8565" y="6195456"/>
                  <a:ext cx="345200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0C05CD3-3F03-43A2-071D-1147EFCA450D}"/>
                  </a:ext>
                </a:extLst>
              </p:cNvPr>
              <p:cNvGrpSpPr/>
              <p:nvPr/>
            </p:nvGrpSpPr>
            <p:grpSpPr>
              <a:xfrm>
                <a:off x="940770" y="4115397"/>
                <a:ext cx="356695" cy="2401047"/>
                <a:chOff x="2068240" y="3429000"/>
                <a:chExt cx="462578" cy="3227295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B3CDF193-1F82-0E24-65FF-7CC8B50E2308}"/>
                    </a:ext>
                  </a:extLst>
                </p:cNvPr>
                <p:cNvSpPr/>
                <p:nvPr/>
              </p:nvSpPr>
              <p:spPr>
                <a:xfrm>
                  <a:off x="2068240" y="3429000"/>
                  <a:ext cx="462578" cy="322729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C81BE5D-5C2E-D91A-5966-2B54E1D44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9418" y="3532931"/>
                  <a:ext cx="345201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7BA7D93-D2FF-4839-E490-426C1DE84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6729" y="3976686"/>
                  <a:ext cx="345201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49142AA-971E-C345-46A8-91AD1CDB98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4040" y="4420440"/>
                  <a:ext cx="345201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E90E00C-9699-E2E5-FDEF-03B54746C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1351" y="4864193"/>
                  <a:ext cx="345201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1130820-6D46-99CD-2025-B00B2498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28662" y="5307948"/>
                  <a:ext cx="345201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0ED3EB4-CF96-EDF7-1BC7-36F15E1E4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25973" y="5751702"/>
                  <a:ext cx="345201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3E343D2-9B87-A210-AF52-DAD66FEA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23284" y="6195455"/>
                  <a:ext cx="345201" cy="3452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E5E5FA5-6259-2BDB-B884-CF45278A8EF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681635" y="5315920"/>
                <a:ext cx="259135" cy="1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93472F6-66EA-C253-2A80-439D57CF86B2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2767154" y="5312975"/>
                <a:ext cx="320243" cy="2944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2E69B4E-DE7A-025E-DE26-496553CCE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0291" y="5313693"/>
                <a:ext cx="287017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6ED70C8-970B-F319-14BD-A7C4EE28A9CD}"/>
                  </a:ext>
                </a:extLst>
              </p:cNvPr>
              <p:cNvSpPr/>
              <p:nvPr/>
            </p:nvSpPr>
            <p:spPr>
              <a:xfrm>
                <a:off x="6647308" y="4615025"/>
                <a:ext cx="809321" cy="13802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Fully Connected Layer (Sigmoid)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690ABF2-3194-0055-50D7-E3A84E697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3646" y="5174113"/>
                <a:ext cx="266186" cy="25682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7E8B4D0-3F57-9435-4450-26FA7FBFF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629" y="5311565"/>
                <a:ext cx="287017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4DE87E3-7662-3327-0216-1ABE0193BA03}"/>
                  </a:ext>
                </a:extLst>
              </p:cNvPr>
              <p:cNvSpPr/>
              <p:nvPr/>
            </p:nvSpPr>
            <p:spPr>
              <a:xfrm>
                <a:off x="7573611" y="4930586"/>
                <a:ext cx="6062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/>
                  <a:t>Output</a:t>
                </a:r>
                <a:endParaRPr lang="en-US" sz="11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8305AEC-3859-6102-C630-4EA077462830}"/>
                  </a:ext>
                </a:extLst>
              </p:cNvPr>
              <p:cNvSpPr/>
              <p:nvPr/>
            </p:nvSpPr>
            <p:spPr>
              <a:xfrm>
                <a:off x="258998" y="3884059"/>
                <a:ext cx="49725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/>
                  <a:t>Input</a:t>
                </a:r>
                <a:endParaRPr lang="en-US" sz="11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152769-39A6-8FF2-3D68-B998EEF723A2}"/>
                  </a:ext>
                </a:extLst>
              </p:cNvPr>
              <p:cNvSpPr/>
              <p:nvPr/>
            </p:nvSpPr>
            <p:spPr>
              <a:xfrm>
                <a:off x="702850" y="3894410"/>
                <a:ext cx="8435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/>
                  <a:t>Embedding</a:t>
                </a:r>
                <a:endParaRPr lang="en-US" sz="1100" dirty="0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47A9BA-C6AB-73B7-2626-C2489FF659EC}"/>
                </a:ext>
              </a:extLst>
            </p:cNvPr>
            <p:cNvSpPr/>
            <p:nvPr/>
          </p:nvSpPr>
          <p:spPr>
            <a:xfrm>
              <a:off x="1605328" y="4115395"/>
              <a:ext cx="1161826" cy="24010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Sparse Dropout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F4B0BF-D197-1058-A0D5-BF0759991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05328" y="4115395"/>
              <a:ext cx="1161826" cy="240104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26FC05-DC00-2ECE-234A-877C3945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5328" y="4115395"/>
              <a:ext cx="1161826" cy="240104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D29152-4AD9-7120-E168-F363F74C5E52}"/>
                </a:ext>
              </a:extLst>
            </p:cNvPr>
            <p:cNvCxnSpPr>
              <a:cxnSpLocks/>
              <a:stCxn id="8" idx="3"/>
              <a:endCxn id="58" idx="1"/>
            </p:cNvCxnSpPr>
            <p:nvPr/>
          </p:nvCxnSpPr>
          <p:spPr>
            <a:xfrm flipV="1">
              <a:off x="1297465" y="5315919"/>
              <a:ext cx="307863" cy="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61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Anwesha Mukherjee</dc:creator>
  <cp:lastModifiedBy>Anwesha Mukherjee</cp:lastModifiedBy>
  <cp:revision>1</cp:revision>
  <dcterms:created xsi:type="dcterms:W3CDTF">2022-06-06T07:12:25Z</dcterms:created>
  <dcterms:modified xsi:type="dcterms:W3CDTF">2022-06-06T08:50:26Z</dcterms:modified>
</cp:coreProperties>
</file>