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63" r:id="rId6"/>
    <p:sldId id="265" r:id="rId7"/>
    <p:sldId id="259" r:id="rId8"/>
    <p:sldId id="264" r:id="rId9"/>
    <p:sldId id="269" r:id="rId10"/>
    <p:sldId id="268" r:id="rId11"/>
    <p:sldId id="293" r:id="rId12"/>
    <p:sldId id="290" r:id="rId13"/>
    <p:sldId id="294" r:id="rId14"/>
    <p:sldId id="288" r:id="rId15"/>
    <p:sldId id="291" r:id="rId16"/>
    <p:sldId id="286" r:id="rId17"/>
    <p:sldId id="296" r:id="rId18"/>
    <p:sldId id="297" r:id="rId19"/>
    <p:sldId id="285" r:id="rId20"/>
    <p:sldId id="272" r:id="rId21"/>
    <p:sldId id="29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laver, Caroline E" initials="SE" lastIdx="2" clrIdx="0">
    <p:extLst>
      <p:ext uri="{19B8F6BF-5375-455C-9EA6-DF929625EA0E}">
        <p15:presenceInfo xmlns:p15="http://schemas.microsoft.com/office/powerpoint/2012/main" userId="S::csklaver@gwu.edu::60ce4111-e705-49e7-81d8-cf1b58e6bae0" providerId="AD"/>
      </p:ext>
    </p:extLst>
  </p:cmAuthor>
  <p:cmAuthor id="2" name="Valdes Salas, Sandra" initials="VS" lastIdx="2" clrIdx="1">
    <p:extLst>
      <p:ext uri="{19B8F6BF-5375-455C-9EA6-DF929625EA0E}">
        <p15:presenceInfo xmlns:p15="http://schemas.microsoft.com/office/powerpoint/2012/main" userId="S::svaldes29@gwu.edu::022a4b5c-2776-40dd-8810-642dbb07cc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CCD3F-3A0E-9787-177A-F4ED54ED5837}" v="155" dt="2020-04-28T22:20:59.834"/>
    <p1510:client id="{0C67C5F7-A6D7-8664-CF98-91BDF6B430D5}" v="29" dt="2020-04-28T20:42:53.425"/>
    <p1510:client id="{0E639218-50EF-AB54-8D57-9B4A3B027B8D}" v="16" dt="2020-04-24T00:02:10.950"/>
    <p1510:client id="{386C73F7-AFAA-3DDC-4FC0-046BF883C9CF}" v="58" dt="2020-04-23T22:31:22.744"/>
    <p1510:client id="{41D64410-FFCB-AD9A-5688-5A9E132DBDA5}" v="966" dt="2020-04-23T23:22:06.583"/>
    <p1510:client id="{44047051-326D-A395-DF9C-869CE62BD4CB}" v="2" dt="2020-04-29T19:15:14.764"/>
    <p1510:client id="{50D3759D-49AA-67EC-E35D-6BDAC4175881}" v="125" dt="2020-04-29T15:34:50.993"/>
    <p1510:client id="{5C7B9D82-5A8B-9E64-B33B-B9534F3081B0}" v="278" dt="2020-04-25T18:39:32.420"/>
    <p1510:client id="{67E7E997-8B3F-EE96-2E60-CA0AD9D0BE10}" v="216" dt="2020-04-29T19:35:04.630"/>
    <p1510:client id="{6D4EEBBC-127B-2ADA-5A40-3B69518B2158}" v="909" dt="2020-04-28T23:00:30.963"/>
    <p1510:client id="{76D33200-F0D9-2FA1-1F14-B0352511D77C}" v="106" dt="2020-04-28T17:04:46.296"/>
    <p1510:client id="{877987CB-3D8D-5111-82CB-7FE5AF75FF3F}" v="1080" dt="2020-04-29T01:12:20.185"/>
    <p1510:client id="{8E15E99C-CD6F-D431-06D6-88ED42B7927F}" v="230" dt="2020-04-27T22:13:04.506"/>
    <p1510:client id="{9DB9B918-EB2F-9A47-8F84-A7B9A57D871F}" v="439" dt="2020-04-29T19:13:12.091"/>
    <p1510:client id="{AB20FB9E-5E63-2146-6D88-5E4EAD64DD2E}" v="37" dt="2020-04-28T20:37:29.011"/>
    <p1510:client id="{B6359709-DBDD-6BDC-F09E-19869737FBE0}" v="11" dt="2020-04-29T13:50:45.155"/>
    <p1510:client id="{BA6EAC3D-FE4B-9975-41BC-CDD9D2BB70AD}" v="160" dt="2020-04-27T13:57:13.519"/>
    <p1510:client id="{D9785661-4B1A-4A39-8621-B2D6854F280A}" v="922" dt="2020-04-24T00:00:45.550"/>
    <p1510:client id="{DE4CD486-B3A7-5EAE-9276-6D707A9B933B}" v="141" dt="2020-04-28T20:53:52.473"/>
    <p1510:client id="{DE72B0B9-FEC3-DCC5-EF69-DB20A9478EAC}" v="315" dt="2020-04-29T15:21:34.268"/>
    <p1510:client id="{E4921EF8-5F42-C928-8324-DBE9AE6BCD6A}" v="33" dt="2020-04-28T16:59:13.771"/>
    <p1510:client id="{EE37639B-F80E-F189-DAFA-4F838433A054}" v="958" dt="2020-04-29T03:28:18.795"/>
    <p1510:client id="{F1CE176F-E9A3-424B-CE39-696F112BE7F5}" v="174" dt="2020-04-28T16:48:17.894"/>
    <p1510:client id="{F3AE023D-204A-5798-EF3C-D8FC4B24E3FC}" v="15" dt="2020-04-28T17:07:56.596"/>
    <p1510:client id="{FD21CB54-CEE7-6C41-B685-FCC3BE89899A}" v="7" dt="2020-04-29T20:05:18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2.png"/><Relationship Id="rId7" Type="http://schemas.openxmlformats.org/officeDocument/2006/relationships/image" Target="../media/image43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46.svg"/><Relationship Id="rId4" Type="http://schemas.openxmlformats.org/officeDocument/2006/relationships/image" Target="../media/image42.svg"/><Relationship Id="rId9" Type="http://schemas.openxmlformats.org/officeDocument/2006/relationships/image" Target="../media/image4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2.png"/><Relationship Id="rId7" Type="http://schemas.openxmlformats.org/officeDocument/2006/relationships/image" Target="../media/image49.png"/><Relationship Id="rId12" Type="http://schemas.openxmlformats.org/officeDocument/2006/relationships/image" Target="../media/image39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svg"/><Relationship Id="rId4" Type="http://schemas.openxmlformats.org/officeDocument/2006/relationships/image" Target="../media/image33.svg"/><Relationship Id="rId9" Type="http://schemas.openxmlformats.org/officeDocument/2006/relationships/image" Target="../media/image36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2.png"/><Relationship Id="rId7" Type="http://schemas.openxmlformats.org/officeDocument/2006/relationships/image" Target="../media/image43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46.svg"/><Relationship Id="rId4" Type="http://schemas.openxmlformats.org/officeDocument/2006/relationships/image" Target="../media/image42.svg"/><Relationship Id="rId9" Type="http://schemas.openxmlformats.org/officeDocument/2006/relationships/image" Target="../media/image4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2.png"/><Relationship Id="rId7" Type="http://schemas.openxmlformats.org/officeDocument/2006/relationships/image" Target="../media/image49.png"/><Relationship Id="rId12" Type="http://schemas.openxmlformats.org/officeDocument/2006/relationships/image" Target="../media/image39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svg"/><Relationship Id="rId4" Type="http://schemas.openxmlformats.org/officeDocument/2006/relationships/image" Target="../media/image33.svg"/><Relationship Id="rId9" Type="http://schemas.openxmlformats.org/officeDocument/2006/relationships/image" Target="../media/image36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B59D0-3097-4373-9384-C8B0EA41800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1EAB3C-D3BA-48F7-A573-CDC3204E46F2}">
      <dgm:prSet/>
      <dgm:spPr/>
      <dgm:t>
        <a:bodyPr/>
        <a:lstStyle/>
        <a:p>
          <a:r>
            <a:rPr lang="en-US"/>
            <a:t>Column descriptions:</a:t>
          </a:r>
        </a:p>
      </dgm:t>
    </dgm:pt>
    <dgm:pt modelId="{7CEC2DC0-7663-4FD8-AB8B-4ACAFF0D069E}" type="parTrans" cxnId="{696E74D4-E8E5-4756-A140-5BAD4F8DBCA9}">
      <dgm:prSet/>
      <dgm:spPr/>
      <dgm:t>
        <a:bodyPr/>
        <a:lstStyle/>
        <a:p>
          <a:endParaRPr lang="en-US"/>
        </a:p>
      </dgm:t>
    </dgm:pt>
    <dgm:pt modelId="{DA787CF7-F4EE-4738-95E1-BC3F78C92120}" type="sibTrans" cxnId="{696E74D4-E8E5-4756-A140-5BAD4F8DBCA9}">
      <dgm:prSet/>
      <dgm:spPr/>
      <dgm:t>
        <a:bodyPr/>
        <a:lstStyle/>
        <a:p>
          <a:endParaRPr lang="en-US"/>
        </a:p>
      </dgm:t>
    </dgm:pt>
    <dgm:pt modelId="{A13C32DE-49D0-4C91-81A9-6326CA7E3DFD}">
      <dgm:prSet/>
      <dgm:spPr/>
      <dgm:t>
        <a:bodyPr/>
        <a:lstStyle/>
        <a:p>
          <a:r>
            <a:rPr lang="en-US" err="1"/>
            <a:t>idUnique</a:t>
          </a:r>
          <a:r>
            <a:rPr lang="en-US"/>
            <a:t>  - ID for loan</a:t>
          </a:r>
        </a:p>
      </dgm:t>
    </dgm:pt>
    <dgm:pt modelId="{C78FFFE6-02EF-4E34-98BB-9F555D037267}" type="parTrans" cxnId="{F275EBED-9999-4EF6-80EB-D376D4ED792C}">
      <dgm:prSet/>
      <dgm:spPr/>
      <dgm:t>
        <a:bodyPr/>
        <a:lstStyle/>
        <a:p>
          <a:endParaRPr lang="en-US"/>
        </a:p>
      </dgm:t>
    </dgm:pt>
    <dgm:pt modelId="{659EAED6-8F3F-4013-9795-DC5127CBFD84}" type="sibTrans" cxnId="{F275EBED-9999-4EF6-80EB-D376D4ED792C}">
      <dgm:prSet/>
      <dgm:spPr/>
      <dgm:t>
        <a:bodyPr/>
        <a:lstStyle/>
        <a:p>
          <a:endParaRPr lang="en-US"/>
        </a:p>
      </dgm:t>
    </dgm:pt>
    <dgm:pt modelId="{39B27E85-417E-42DC-9228-C1FA634FB5CC}">
      <dgm:prSet/>
      <dgm:spPr/>
      <dgm:t>
        <a:bodyPr/>
        <a:lstStyle/>
        <a:p>
          <a:r>
            <a:rPr lang="en-US" err="1"/>
            <a:t>funded_amount</a:t>
          </a:r>
          <a:r>
            <a:rPr lang="en-US"/>
            <a:t> - The amount disbursed by Kiva to the field agent(USD)</a:t>
          </a:r>
        </a:p>
      </dgm:t>
    </dgm:pt>
    <dgm:pt modelId="{6BC9CD4D-2485-448D-A423-133E122C874B}" type="parTrans" cxnId="{91804BE1-34CA-4042-98C2-63E08F12C599}">
      <dgm:prSet/>
      <dgm:spPr/>
      <dgm:t>
        <a:bodyPr/>
        <a:lstStyle/>
        <a:p>
          <a:endParaRPr lang="en-US"/>
        </a:p>
      </dgm:t>
    </dgm:pt>
    <dgm:pt modelId="{AF5E2E42-BF55-4401-A033-77B072286795}" type="sibTrans" cxnId="{91804BE1-34CA-4042-98C2-63E08F12C599}">
      <dgm:prSet/>
      <dgm:spPr/>
      <dgm:t>
        <a:bodyPr/>
        <a:lstStyle/>
        <a:p>
          <a:endParaRPr lang="en-US"/>
        </a:p>
      </dgm:t>
    </dgm:pt>
    <dgm:pt modelId="{046F8F74-9FE0-4C03-8532-B026232DED8C}">
      <dgm:prSet/>
      <dgm:spPr/>
      <dgm:t>
        <a:bodyPr/>
        <a:lstStyle/>
        <a:p>
          <a:r>
            <a:rPr lang="en-US" err="1"/>
            <a:t>loan_amount</a:t>
          </a:r>
          <a:r>
            <a:rPr lang="en-US"/>
            <a:t> - The amount disbursed by the field agent to the borrower(USD)</a:t>
          </a:r>
        </a:p>
      </dgm:t>
    </dgm:pt>
    <dgm:pt modelId="{3FBD55C7-0B56-4560-A484-948CE37FF886}" type="parTrans" cxnId="{00569B12-161A-4B30-8848-F17D83E8CB8B}">
      <dgm:prSet/>
      <dgm:spPr/>
      <dgm:t>
        <a:bodyPr/>
        <a:lstStyle/>
        <a:p>
          <a:endParaRPr lang="en-US"/>
        </a:p>
      </dgm:t>
    </dgm:pt>
    <dgm:pt modelId="{86F94A9A-BF2F-42E2-8398-DBC537A710D2}" type="sibTrans" cxnId="{00569B12-161A-4B30-8848-F17D83E8CB8B}">
      <dgm:prSet/>
      <dgm:spPr/>
      <dgm:t>
        <a:bodyPr/>
        <a:lstStyle/>
        <a:p>
          <a:endParaRPr lang="en-US"/>
        </a:p>
      </dgm:t>
    </dgm:pt>
    <dgm:pt modelId="{261E1321-8C34-4D1B-B6C4-7E71B71EF00F}">
      <dgm:prSet/>
      <dgm:spPr/>
      <dgm:t>
        <a:bodyPr/>
        <a:lstStyle/>
        <a:p>
          <a:r>
            <a:rPr lang="en-US"/>
            <a:t>activity - More granular category</a:t>
          </a:r>
        </a:p>
      </dgm:t>
    </dgm:pt>
    <dgm:pt modelId="{1566CF93-7F4D-470A-9801-A4AEDDAB7884}" type="parTrans" cxnId="{0FEA5E2A-28D6-4AD0-9E5F-4D5A572629E8}">
      <dgm:prSet/>
      <dgm:spPr/>
      <dgm:t>
        <a:bodyPr/>
        <a:lstStyle/>
        <a:p>
          <a:endParaRPr lang="en-US"/>
        </a:p>
      </dgm:t>
    </dgm:pt>
    <dgm:pt modelId="{B503EA34-2F2D-43D1-AD79-4D3E311507C9}" type="sibTrans" cxnId="{0FEA5E2A-28D6-4AD0-9E5F-4D5A572629E8}">
      <dgm:prSet/>
      <dgm:spPr/>
      <dgm:t>
        <a:bodyPr/>
        <a:lstStyle/>
        <a:p>
          <a:endParaRPr lang="en-US"/>
        </a:p>
      </dgm:t>
    </dgm:pt>
    <dgm:pt modelId="{213452E4-8746-454A-A9E6-1B4D2E58E1C0}">
      <dgm:prSet/>
      <dgm:spPr/>
      <dgm:t>
        <a:bodyPr/>
        <a:lstStyle/>
        <a:p>
          <a:r>
            <a:rPr lang="en-US"/>
            <a:t>sector - High level category</a:t>
          </a:r>
        </a:p>
      </dgm:t>
    </dgm:pt>
    <dgm:pt modelId="{9E627BD6-055E-4DDF-8AFE-D93EA3279979}" type="parTrans" cxnId="{D75A1BD2-9824-43C1-85E4-48D7A037E16F}">
      <dgm:prSet/>
      <dgm:spPr/>
      <dgm:t>
        <a:bodyPr/>
        <a:lstStyle/>
        <a:p>
          <a:endParaRPr lang="en-US"/>
        </a:p>
      </dgm:t>
    </dgm:pt>
    <dgm:pt modelId="{51C9A512-3CC4-47C6-938A-8CA10FAACBBA}" type="sibTrans" cxnId="{D75A1BD2-9824-43C1-85E4-48D7A037E16F}">
      <dgm:prSet/>
      <dgm:spPr/>
      <dgm:t>
        <a:bodyPr/>
        <a:lstStyle/>
        <a:p>
          <a:endParaRPr lang="en-US"/>
        </a:p>
      </dgm:t>
    </dgm:pt>
    <dgm:pt modelId="{34C99CE4-7D7F-496E-9ABD-171CC8A73421}">
      <dgm:prSet/>
      <dgm:spPr/>
      <dgm:t>
        <a:bodyPr/>
        <a:lstStyle/>
        <a:p>
          <a:r>
            <a:rPr lang="en-US" err="1"/>
            <a:t>useExact</a:t>
          </a:r>
          <a:r>
            <a:rPr lang="en-US"/>
            <a:t> - usage of loan amount</a:t>
          </a:r>
        </a:p>
      </dgm:t>
    </dgm:pt>
    <dgm:pt modelId="{657A691F-1F3C-467C-BE39-2F58B1E454CB}" type="parTrans" cxnId="{9C05029D-E598-49A8-A95C-77BF4BAF9914}">
      <dgm:prSet/>
      <dgm:spPr/>
      <dgm:t>
        <a:bodyPr/>
        <a:lstStyle/>
        <a:p>
          <a:endParaRPr lang="en-US"/>
        </a:p>
      </dgm:t>
    </dgm:pt>
    <dgm:pt modelId="{3DFA7D58-23A0-4C50-B30C-006ECC76E5AA}" type="sibTrans" cxnId="{9C05029D-E598-49A8-A95C-77BF4BAF9914}">
      <dgm:prSet/>
      <dgm:spPr/>
      <dgm:t>
        <a:bodyPr/>
        <a:lstStyle/>
        <a:p>
          <a:endParaRPr lang="en-US"/>
        </a:p>
      </dgm:t>
    </dgm:pt>
    <dgm:pt modelId="{16359202-A760-4C1A-80B2-E55B8D403101}">
      <dgm:prSet/>
      <dgm:spPr/>
      <dgm:t>
        <a:bodyPr/>
        <a:lstStyle/>
        <a:p>
          <a:r>
            <a:rPr lang="en-US"/>
            <a:t>country - Full country name of country in which loan was disbursed</a:t>
          </a:r>
        </a:p>
      </dgm:t>
    </dgm:pt>
    <dgm:pt modelId="{3327F1DE-8DE0-45EB-9CB5-62616794ECD6}" type="parTrans" cxnId="{F06B0801-B121-4064-9B3B-968CA6EEA8DE}">
      <dgm:prSet/>
      <dgm:spPr/>
      <dgm:t>
        <a:bodyPr/>
        <a:lstStyle/>
        <a:p>
          <a:endParaRPr lang="en-US"/>
        </a:p>
      </dgm:t>
    </dgm:pt>
    <dgm:pt modelId="{CC69A49F-2009-4F35-8EA1-3419CDFDEB67}" type="sibTrans" cxnId="{F06B0801-B121-4064-9B3B-968CA6EEA8DE}">
      <dgm:prSet/>
      <dgm:spPr/>
      <dgm:t>
        <a:bodyPr/>
        <a:lstStyle/>
        <a:p>
          <a:endParaRPr lang="en-US"/>
        </a:p>
      </dgm:t>
    </dgm:pt>
    <dgm:pt modelId="{61698B24-81C2-491D-819A-A87128BD39B0}">
      <dgm:prSet/>
      <dgm:spPr/>
      <dgm:t>
        <a:bodyPr/>
        <a:lstStyle/>
        <a:p>
          <a:r>
            <a:rPr lang="en-US"/>
            <a:t>region - Full region name within the country</a:t>
          </a:r>
        </a:p>
      </dgm:t>
    </dgm:pt>
    <dgm:pt modelId="{7CE477BA-A59D-44D1-999E-88368155E1A8}" type="parTrans" cxnId="{10CF8A70-694B-47FC-AFCA-286641727521}">
      <dgm:prSet/>
      <dgm:spPr/>
      <dgm:t>
        <a:bodyPr/>
        <a:lstStyle/>
        <a:p>
          <a:endParaRPr lang="en-US"/>
        </a:p>
      </dgm:t>
    </dgm:pt>
    <dgm:pt modelId="{6466B562-A332-4D38-8F5F-E7CAC1989CC8}" type="sibTrans" cxnId="{10CF8A70-694B-47FC-AFCA-286641727521}">
      <dgm:prSet/>
      <dgm:spPr/>
      <dgm:t>
        <a:bodyPr/>
        <a:lstStyle/>
        <a:p>
          <a:endParaRPr lang="en-US"/>
        </a:p>
      </dgm:t>
    </dgm:pt>
    <dgm:pt modelId="{90B19213-6631-45E1-B97F-646272D989D9}">
      <dgm:prSet/>
      <dgm:spPr/>
      <dgm:t>
        <a:bodyPr/>
        <a:lstStyle/>
        <a:p>
          <a:r>
            <a:rPr lang="en-US" err="1"/>
            <a:t>posted_time</a:t>
          </a:r>
          <a:r>
            <a:rPr lang="en-US"/>
            <a:t> - The time at which the loan is posted on Kiva by the field agent</a:t>
          </a:r>
        </a:p>
      </dgm:t>
    </dgm:pt>
    <dgm:pt modelId="{A3F45148-7680-45F7-BB9C-89EEA91B4C40}" type="parTrans" cxnId="{A1D3CE4B-5831-4F2D-A590-7D9C6766CCF7}">
      <dgm:prSet/>
      <dgm:spPr/>
      <dgm:t>
        <a:bodyPr/>
        <a:lstStyle/>
        <a:p>
          <a:endParaRPr lang="en-US"/>
        </a:p>
      </dgm:t>
    </dgm:pt>
    <dgm:pt modelId="{4AA6C311-2EEB-4F06-998C-3FF171C7FD61}" type="sibTrans" cxnId="{A1D3CE4B-5831-4F2D-A590-7D9C6766CCF7}">
      <dgm:prSet/>
      <dgm:spPr/>
      <dgm:t>
        <a:bodyPr/>
        <a:lstStyle/>
        <a:p>
          <a:endParaRPr lang="en-US"/>
        </a:p>
      </dgm:t>
    </dgm:pt>
    <dgm:pt modelId="{C4E82A5A-A45B-46C1-B6BF-DDB9137694EA}">
      <dgm:prSet/>
      <dgm:spPr/>
      <dgm:t>
        <a:bodyPr/>
        <a:lstStyle/>
        <a:p>
          <a:r>
            <a:rPr lang="en-US" err="1"/>
            <a:t>disbursed_time</a:t>
          </a:r>
          <a:r>
            <a:rPr lang="en-US"/>
            <a:t> - The time at which the loan is disbursed by the field agent to the borrower</a:t>
          </a:r>
        </a:p>
      </dgm:t>
    </dgm:pt>
    <dgm:pt modelId="{ACAAA790-73AC-492E-9B0B-F512AADA5E6F}" type="parTrans" cxnId="{0DCA67EE-E009-4AA8-91DC-58564FD0316E}">
      <dgm:prSet/>
      <dgm:spPr/>
      <dgm:t>
        <a:bodyPr/>
        <a:lstStyle/>
        <a:p>
          <a:endParaRPr lang="en-US"/>
        </a:p>
      </dgm:t>
    </dgm:pt>
    <dgm:pt modelId="{311729D5-ABCF-45EA-829C-BFFF208CD819}" type="sibTrans" cxnId="{0DCA67EE-E009-4AA8-91DC-58564FD0316E}">
      <dgm:prSet/>
      <dgm:spPr/>
      <dgm:t>
        <a:bodyPr/>
        <a:lstStyle/>
        <a:p>
          <a:endParaRPr lang="en-US"/>
        </a:p>
      </dgm:t>
    </dgm:pt>
    <dgm:pt modelId="{2C734797-F609-45DB-88F7-005C3C1B852F}">
      <dgm:prSet/>
      <dgm:spPr/>
      <dgm:t>
        <a:bodyPr/>
        <a:lstStyle/>
        <a:p>
          <a:r>
            <a:rPr lang="en-US" err="1"/>
            <a:t>funded_time</a:t>
          </a:r>
          <a:r>
            <a:rPr lang="en-US"/>
            <a:t> - The time at which the loan posted to Kiva gets funded by lenders completely</a:t>
          </a:r>
        </a:p>
      </dgm:t>
    </dgm:pt>
    <dgm:pt modelId="{6EE5EF83-678F-491D-BF63-DF35804BD487}" type="parTrans" cxnId="{358C07B2-3489-4713-B3C5-D5FBD9B1AFBD}">
      <dgm:prSet/>
      <dgm:spPr/>
      <dgm:t>
        <a:bodyPr/>
        <a:lstStyle/>
        <a:p>
          <a:endParaRPr lang="en-US"/>
        </a:p>
      </dgm:t>
    </dgm:pt>
    <dgm:pt modelId="{CE450E62-8A3B-48DF-AFDA-ACFF9DDF0FA8}" type="sibTrans" cxnId="{358C07B2-3489-4713-B3C5-D5FBD9B1AFBD}">
      <dgm:prSet/>
      <dgm:spPr/>
      <dgm:t>
        <a:bodyPr/>
        <a:lstStyle/>
        <a:p>
          <a:endParaRPr lang="en-US"/>
        </a:p>
      </dgm:t>
    </dgm:pt>
    <dgm:pt modelId="{990B5466-5333-44A6-970D-E08B7A3DEB85}">
      <dgm:prSet/>
      <dgm:spPr/>
      <dgm:t>
        <a:bodyPr/>
        <a:lstStyle/>
        <a:p>
          <a:r>
            <a:rPr lang="en-US" err="1"/>
            <a:t>term_in_months</a:t>
          </a:r>
          <a:r>
            <a:rPr lang="en-US"/>
            <a:t> - The duration for which the loan was disbursed in months</a:t>
          </a:r>
        </a:p>
      </dgm:t>
    </dgm:pt>
    <dgm:pt modelId="{E43CE0C9-DCFA-48E9-9987-29454E6D726B}" type="parTrans" cxnId="{05A10E18-ADBE-4956-BF81-08F3C800530F}">
      <dgm:prSet/>
      <dgm:spPr/>
      <dgm:t>
        <a:bodyPr/>
        <a:lstStyle/>
        <a:p>
          <a:endParaRPr lang="en-US"/>
        </a:p>
      </dgm:t>
    </dgm:pt>
    <dgm:pt modelId="{8D251A40-54A0-440C-8E32-BA4EED8FF5BF}" type="sibTrans" cxnId="{05A10E18-ADBE-4956-BF81-08F3C800530F}">
      <dgm:prSet/>
      <dgm:spPr/>
      <dgm:t>
        <a:bodyPr/>
        <a:lstStyle/>
        <a:p>
          <a:endParaRPr lang="en-US"/>
        </a:p>
      </dgm:t>
    </dgm:pt>
    <dgm:pt modelId="{48223825-0539-4F4B-BE2E-14D7C78E2A5A}">
      <dgm:prSet/>
      <dgm:spPr/>
      <dgm:t>
        <a:bodyPr/>
        <a:lstStyle/>
        <a:p>
          <a:r>
            <a:rPr lang="en-US" err="1"/>
            <a:t>lender_count</a:t>
          </a:r>
          <a:r>
            <a:rPr lang="en-US"/>
            <a:t> - The total number of lenders that contributed to this loan</a:t>
          </a:r>
        </a:p>
      </dgm:t>
    </dgm:pt>
    <dgm:pt modelId="{EE7A9C90-6B77-481B-B1CE-4AC73C42EB80}" type="parTrans" cxnId="{77994E8D-254E-4075-B440-1461127471DD}">
      <dgm:prSet/>
      <dgm:spPr/>
      <dgm:t>
        <a:bodyPr/>
        <a:lstStyle/>
        <a:p>
          <a:endParaRPr lang="en-US"/>
        </a:p>
      </dgm:t>
    </dgm:pt>
    <dgm:pt modelId="{62C76E1A-D9E1-4111-B2C7-EB10038F20F7}" type="sibTrans" cxnId="{77994E8D-254E-4075-B440-1461127471DD}">
      <dgm:prSet/>
      <dgm:spPr/>
      <dgm:t>
        <a:bodyPr/>
        <a:lstStyle/>
        <a:p>
          <a:endParaRPr lang="en-US"/>
        </a:p>
      </dgm:t>
    </dgm:pt>
    <dgm:pt modelId="{E792B930-2B57-4CF0-82A4-FEF79551477C}">
      <dgm:prSet/>
      <dgm:spPr/>
      <dgm:t>
        <a:bodyPr/>
        <a:lstStyle/>
        <a:p>
          <a:r>
            <a:rPr lang="en-US" err="1"/>
            <a:t>borrower_genders</a:t>
          </a:r>
          <a:r>
            <a:rPr lang="en-US"/>
            <a:t> - Comma separated M,F letters, where each instance represents a single male/female in the group</a:t>
          </a:r>
        </a:p>
      </dgm:t>
    </dgm:pt>
    <dgm:pt modelId="{07745201-A6B6-4947-9C70-9307E2B99D50}" type="parTrans" cxnId="{144194CD-5B3D-4283-B2D9-B314D4A714BB}">
      <dgm:prSet/>
      <dgm:spPr/>
      <dgm:t>
        <a:bodyPr/>
        <a:lstStyle/>
        <a:p>
          <a:endParaRPr lang="en-US"/>
        </a:p>
      </dgm:t>
    </dgm:pt>
    <dgm:pt modelId="{F1831D08-E77C-49F9-A1BF-C8C53B8EBEBB}" type="sibTrans" cxnId="{144194CD-5B3D-4283-B2D9-B314D4A714BB}">
      <dgm:prSet/>
      <dgm:spPr/>
      <dgm:t>
        <a:bodyPr/>
        <a:lstStyle/>
        <a:p>
          <a:endParaRPr lang="en-US"/>
        </a:p>
      </dgm:t>
    </dgm:pt>
    <dgm:pt modelId="{8BA98D7A-D1ED-480C-B377-C71EF4FEBDFC}">
      <dgm:prSet/>
      <dgm:spPr/>
      <dgm:t>
        <a:bodyPr/>
        <a:lstStyle/>
        <a:p>
          <a:r>
            <a:rPr lang="en-US" err="1"/>
            <a:t>repayment_interval</a:t>
          </a:r>
          <a:r>
            <a:rPr lang="en-US"/>
            <a:t> – monthly, bullet, </a:t>
          </a:r>
        </a:p>
      </dgm:t>
    </dgm:pt>
    <dgm:pt modelId="{99E1D0D8-C5D2-4FA5-9377-7806B489E065}" type="parTrans" cxnId="{634D7A52-C977-488B-9E99-C9781220B74C}">
      <dgm:prSet/>
      <dgm:spPr/>
      <dgm:t>
        <a:bodyPr/>
        <a:lstStyle/>
        <a:p>
          <a:endParaRPr lang="en-US"/>
        </a:p>
      </dgm:t>
    </dgm:pt>
    <dgm:pt modelId="{F57D7C5F-1B07-4E62-959D-35917332E7D8}" type="sibTrans" cxnId="{634D7A52-C977-488B-9E99-C9781220B74C}">
      <dgm:prSet/>
      <dgm:spPr/>
      <dgm:t>
        <a:bodyPr/>
        <a:lstStyle/>
        <a:p>
          <a:endParaRPr lang="en-US"/>
        </a:p>
      </dgm:t>
    </dgm:pt>
    <dgm:pt modelId="{341620B6-EAC8-411B-8E43-06B0360A7C24}">
      <dgm:prSet/>
      <dgm:spPr/>
      <dgm:t>
        <a:bodyPr/>
        <a:lstStyle/>
        <a:p>
          <a:r>
            <a:rPr lang="en-US" err="1"/>
            <a:t>loan_theme_id</a:t>
          </a:r>
          <a:r>
            <a:rPr lang="en-US"/>
            <a:t> - Unique ID for loan theme</a:t>
          </a:r>
        </a:p>
      </dgm:t>
    </dgm:pt>
    <dgm:pt modelId="{764B0DBD-5DA3-421A-9CE4-8E6BAA159A8D}" type="parTrans" cxnId="{D0CCD3A8-A179-4BFE-89C3-51EF1730FA25}">
      <dgm:prSet/>
      <dgm:spPr/>
      <dgm:t>
        <a:bodyPr/>
        <a:lstStyle/>
        <a:p>
          <a:endParaRPr lang="en-US"/>
        </a:p>
      </dgm:t>
    </dgm:pt>
    <dgm:pt modelId="{85D0A387-E93C-4AC4-83E1-4EE81718AAD8}" type="sibTrans" cxnId="{D0CCD3A8-A179-4BFE-89C3-51EF1730FA25}">
      <dgm:prSet/>
      <dgm:spPr/>
      <dgm:t>
        <a:bodyPr/>
        <a:lstStyle/>
        <a:p>
          <a:endParaRPr lang="en-US"/>
        </a:p>
      </dgm:t>
    </dgm:pt>
    <dgm:pt modelId="{ED20FDB0-C69B-4DDE-9917-CCEEB0AFBA83}">
      <dgm:prSet/>
      <dgm:spPr/>
      <dgm:t>
        <a:bodyPr/>
        <a:lstStyle/>
        <a:p>
          <a:r>
            <a:rPr lang="en-US" err="1"/>
            <a:t>loan_theme_type</a:t>
          </a:r>
          <a:r>
            <a:rPr lang="en-US"/>
            <a:t> - General description of the loan theme category</a:t>
          </a:r>
        </a:p>
      </dgm:t>
    </dgm:pt>
    <dgm:pt modelId="{8D9EBD82-3C4E-41A3-8C2C-C8E298CA76B3}" type="parTrans" cxnId="{6E21E924-A5EB-4CFA-B39B-A71CF832D1A0}">
      <dgm:prSet/>
      <dgm:spPr/>
      <dgm:t>
        <a:bodyPr/>
        <a:lstStyle/>
        <a:p>
          <a:endParaRPr lang="en-US"/>
        </a:p>
      </dgm:t>
    </dgm:pt>
    <dgm:pt modelId="{0FE3A8F6-C263-4E6C-B6F9-60E34A1F8F8B}" type="sibTrans" cxnId="{6E21E924-A5EB-4CFA-B39B-A71CF832D1A0}">
      <dgm:prSet/>
      <dgm:spPr/>
      <dgm:t>
        <a:bodyPr/>
        <a:lstStyle/>
        <a:p>
          <a:endParaRPr lang="en-US"/>
        </a:p>
      </dgm:t>
    </dgm:pt>
    <dgm:pt modelId="{59222064-6D24-41FE-9FD0-958A197CCB37}">
      <dgm:prSet/>
      <dgm:spPr/>
      <dgm:t>
        <a:bodyPr/>
        <a:lstStyle/>
        <a:p>
          <a:pPr rtl="0"/>
          <a:r>
            <a:rPr lang="en-US"/>
            <a:t>Merged</a:t>
          </a:r>
          <a:r>
            <a:rPr lang="en-US">
              <a:latin typeface="Calibri Light" panose="020F0302020204030204"/>
            </a:rPr>
            <a:t> MPI data</a:t>
          </a:r>
          <a:endParaRPr lang="en-US"/>
        </a:p>
      </dgm:t>
    </dgm:pt>
    <dgm:pt modelId="{010C9F7A-EF8B-406F-ABF3-7CCE6BECDEDA}" type="parTrans" cxnId="{30FEDCDC-39D6-40DB-8E4C-79A074828E64}">
      <dgm:prSet/>
      <dgm:spPr/>
      <dgm:t>
        <a:bodyPr/>
        <a:lstStyle/>
        <a:p>
          <a:endParaRPr lang="en-US"/>
        </a:p>
      </dgm:t>
    </dgm:pt>
    <dgm:pt modelId="{BA418E17-13FE-4919-BD48-3B303A1599C0}" type="sibTrans" cxnId="{30FEDCDC-39D6-40DB-8E4C-79A074828E64}">
      <dgm:prSet/>
      <dgm:spPr/>
      <dgm:t>
        <a:bodyPr/>
        <a:lstStyle/>
        <a:p>
          <a:endParaRPr lang="en-US"/>
        </a:p>
      </dgm:t>
    </dgm:pt>
    <dgm:pt modelId="{8EBBF9EC-3255-4358-A703-21FDE35F5A27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MPI – Multidimensional Poverty Index</a:t>
          </a:r>
        </a:p>
      </dgm:t>
    </dgm:pt>
    <dgm:pt modelId="{75AFF9C6-9698-4A18-A8B0-CDE75A5C45C6}" type="parTrans" cxnId="{6C983910-908B-4B15-B54C-9BEA3BC49AB4}">
      <dgm:prSet/>
      <dgm:spPr/>
    </dgm:pt>
    <dgm:pt modelId="{F60FFA1B-1023-439B-8CEA-EBD548758C19}" type="sibTrans" cxnId="{6C983910-908B-4B15-B54C-9BEA3BC49AB4}">
      <dgm:prSet/>
      <dgm:spPr/>
    </dgm:pt>
    <dgm:pt modelId="{1FB48FFE-8657-4D37-A1F5-5E2279A04DDE}" type="pres">
      <dgm:prSet presAssocID="{328B59D0-3097-4373-9384-C8B0EA418002}" presName="linear" presStyleCnt="0">
        <dgm:presLayoutVars>
          <dgm:dir/>
          <dgm:animLvl val="lvl"/>
          <dgm:resizeHandles val="exact"/>
        </dgm:presLayoutVars>
      </dgm:prSet>
      <dgm:spPr/>
    </dgm:pt>
    <dgm:pt modelId="{7B1DDBAB-22C6-4159-9B25-E6ED5EDA6179}" type="pres">
      <dgm:prSet presAssocID="{381EAB3C-D3BA-48F7-A573-CDC3204E46F2}" presName="parentLin" presStyleCnt="0"/>
      <dgm:spPr/>
    </dgm:pt>
    <dgm:pt modelId="{28DA4427-A8E0-41B4-A4D6-7574112486FA}" type="pres">
      <dgm:prSet presAssocID="{381EAB3C-D3BA-48F7-A573-CDC3204E46F2}" presName="parentLeftMargin" presStyleLbl="node1" presStyleIdx="0" presStyleCnt="2"/>
      <dgm:spPr/>
    </dgm:pt>
    <dgm:pt modelId="{2353D494-6241-43B6-8B9A-D13085364745}" type="pres">
      <dgm:prSet presAssocID="{381EAB3C-D3BA-48F7-A573-CDC3204E46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0CDA81-ED54-484B-8E76-F62D0738B310}" type="pres">
      <dgm:prSet presAssocID="{381EAB3C-D3BA-48F7-A573-CDC3204E46F2}" presName="negativeSpace" presStyleCnt="0"/>
      <dgm:spPr/>
    </dgm:pt>
    <dgm:pt modelId="{84039EB5-34D6-46BE-83D3-DAB0C196A762}" type="pres">
      <dgm:prSet presAssocID="{381EAB3C-D3BA-48F7-A573-CDC3204E46F2}" presName="childText" presStyleLbl="conFgAcc1" presStyleIdx="0" presStyleCnt="2">
        <dgm:presLayoutVars>
          <dgm:bulletEnabled val="1"/>
        </dgm:presLayoutVars>
      </dgm:prSet>
      <dgm:spPr/>
    </dgm:pt>
    <dgm:pt modelId="{C83CA9B5-08FA-40C7-900B-0BF692D5EAF7}" type="pres">
      <dgm:prSet presAssocID="{DA787CF7-F4EE-4738-95E1-BC3F78C92120}" presName="spaceBetweenRectangles" presStyleCnt="0"/>
      <dgm:spPr/>
    </dgm:pt>
    <dgm:pt modelId="{FE89DF3F-3C9E-4BF6-B1C4-81FDD735FE00}" type="pres">
      <dgm:prSet presAssocID="{59222064-6D24-41FE-9FD0-958A197CCB37}" presName="parentLin" presStyleCnt="0"/>
      <dgm:spPr/>
    </dgm:pt>
    <dgm:pt modelId="{6DDC9C5A-430C-4DDC-9659-E0FC72181182}" type="pres">
      <dgm:prSet presAssocID="{59222064-6D24-41FE-9FD0-958A197CCB37}" presName="parentLeftMargin" presStyleLbl="node1" presStyleIdx="0" presStyleCnt="2"/>
      <dgm:spPr/>
    </dgm:pt>
    <dgm:pt modelId="{B165BB47-2675-4191-A563-C32A4ABE333D}" type="pres">
      <dgm:prSet presAssocID="{59222064-6D24-41FE-9FD0-958A197CCB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F2B0CB-9C03-4C6F-9275-F639EA83EDBA}" type="pres">
      <dgm:prSet presAssocID="{59222064-6D24-41FE-9FD0-958A197CCB37}" presName="negativeSpace" presStyleCnt="0"/>
      <dgm:spPr/>
    </dgm:pt>
    <dgm:pt modelId="{C0CC6356-BBEC-4401-8A05-B7B16077FDFC}" type="pres">
      <dgm:prSet presAssocID="{59222064-6D24-41FE-9FD0-958A197CCB3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06B0801-B121-4064-9B3B-968CA6EEA8DE}" srcId="{381EAB3C-D3BA-48F7-A573-CDC3204E46F2}" destId="{16359202-A760-4C1A-80B2-E55B8D403101}" srcOrd="6" destOrd="0" parTransId="{3327F1DE-8DE0-45EB-9CB5-62616794ECD6}" sibTransId="{CC69A49F-2009-4F35-8EA1-3419CDFDEB67}"/>
    <dgm:cxn modelId="{7FE45009-2BAA-460A-8A6B-F12522D75A2C}" type="presOf" srcId="{59222064-6D24-41FE-9FD0-958A197CCB37}" destId="{B165BB47-2675-4191-A563-C32A4ABE333D}" srcOrd="1" destOrd="0" presId="urn:microsoft.com/office/officeart/2005/8/layout/list1"/>
    <dgm:cxn modelId="{1A0E6C0C-516F-4ABD-9D1A-CE8DB5038891}" type="presOf" srcId="{90B19213-6631-45E1-B97F-646272D989D9}" destId="{84039EB5-34D6-46BE-83D3-DAB0C196A762}" srcOrd="0" destOrd="8" presId="urn:microsoft.com/office/officeart/2005/8/layout/list1"/>
    <dgm:cxn modelId="{6C983910-908B-4B15-B54C-9BEA3BC49AB4}" srcId="{59222064-6D24-41FE-9FD0-958A197CCB37}" destId="{8EBBF9EC-3255-4358-A703-21FDE35F5A27}" srcOrd="0" destOrd="0" parTransId="{75AFF9C6-9698-4A18-A8B0-CDE75A5C45C6}" sibTransId="{F60FFA1B-1023-439B-8CEA-EBD548758C19}"/>
    <dgm:cxn modelId="{00569B12-161A-4B30-8848-F17D83E8CB8B}" srcId="{381EAB3C-D3BA-48F7-A573-CDC3204E46F2}" destId="{046F8F74-9FE0-4C03-8532-B026232DED8C}" srcOrd="2" destOrd="0" parTransId="{3FBD55C7-0B56-4560-A484-948CE37FF886}" sibTransId="{86F94A9A-BF2F-42E2-8398-DBC537A710D2}"/>
    <dgm:cxn modelId="{05A10E18-ADBE-4956-BF81-08F3C800530F}" srcId="{381EAB3C-D3BA-48F7-A573-CDC3204E46F2}" destId="{990B5466-5333-44A6-970D-E08B7A3DEB85}" srcOrd="11" destOrd="0" parTransId="{E43CE0C9-DCFA-48E9-9987-29454E6D726B}" sibTransId="{8D251A40-54A0-440C-8E32-BA4EED8FF5BF}"/>
    <dgm:cxn modelId="{7CB39C23-04F8-4A0C-9285-DD98EF6074AC}" type="presOf" srcId="{990B5466-5333-44A6-970D-E08B7A3DEB85}" destId="{84039EB5-34D6-46BE-83D3-DAB0C196A762}" srcOrd="0" destOrd="11" presId="urn:microsoft.com/office/officeart/2005/8/layout/list1"/>
    <dgm:cxn modelId="{6E21E924-A5EB-4CFA-B39B-A71CF832D1A0}" srcId="{381EAB3C-D3BA-48F7-A573-CDC3204E46F2}" destId="{ED20FDB0-C69B-4DDE-9917-CCEEB0AFBA83}" srcOrd="16" destOrd="0" parTransId="{8D9EBD82-3C4E-41A3-8C2C-C8E298CA76B3}" sibTransId="{0FE3A8F6-C263-4E6C-B6F9-60E34A1F8F8B}"/>
    <dgm:cxn modelId="{370EB526-CD5E-47FB-80F2-48AA6CB7F389}" type="presOf" srcId="{C4E82A5A-A45B-46C1-B6BF-DDB9137694EA}" destId="{84039EB5-34D6-46BE-83D3-DAB0C196A762}" srcOrd="0" destOrd="9" presId="urn:microsoft.com/office/officeart/2005/8/layout/list1"/>
    <dgm:cxn modelId="{0FEA5E2A-28D6-4AD0-9E5F-4D5A572629E8}" srcId="{381EAB3C-D3BA-48F7-A573-CDC3204E46F2}" destId="{261E1321-8C34-4D1B-B6C4-7E71B71EF00F}" srcOrd="3" destOrd="0" parTransId="{1566CF93-7F4D-470A-9801-A4AEDDAB7884}" sibTransId="{B503EA34-2F2D-43D1-AD79-4D3E311507C9}"/>
    <dgm:cxn modelId="{66CF6B2E-FB41-4D14-BD86-25927299A9EB}" type="presOf" srcId="{39B27E85-417E-42DC-9228-C1FA634FB5CC}" destId="{84039EB5-34D6-46BE-83D3-DAB0C196A762}" srcOrd="0" destOrd="1" presId="urn:microsoft.com/office/officeart/2005/8/layout/list1"/>
    <dgm:cxn modelId="{83C04437-C49C-4B43-8D1B-6707C2DCB55B}" type="presOf" srcId="{16359202-A760-4C1A-80B2-E55B8D403101}" destId="{84039EB5-34D6-46BE-83D3-DAB0C196A762}" srcOrd="0" destOrd="6" presId="urn:microsoft.com/office/officeart/2005/8/layout/list1"/>
    <dgm:cxn modelId="{6B64945B-84D0-401F-8255-96D5B46860FB}" type="presOf" srcId="{E792B930-2B57-4CF0-82A4-FEF79551477C}" destId="{84039EB5-34D6-46BE-83D3-DAB0C196A762}" srcOrd="0" destOrd="13" presId="urn:microsoft.com/office/officeart/2005/8/layout/list1"/>
    <dgm:cxn modelId="{FE859B5D-D3B0-4EF9-981E-7917369F756C}" type="presOf" srcId="{341620B6-EAC8-411B-8E43-06B0360A7C24}" destId="{84039EB5-34D6-46BE-83D3-DAB0C196A762}" srcOrd="0" destOrd="15" presId="urn:microsoft.com/office/officeart/2005/8/layout/list1"/>
    <dgm:cxn modelId="{6D6A1242-6339-4A30-9B0C-3DE10F1CBBC7}" type="presOf" srcId="{59222064-6D24-41FE-9FD0-958A197CCB37}" destId="{6DDC9C5A-430C-4DDC-9659-E0FC72181182}" srcOrd="0" destOrd="0" presId="urn:microsoft.com/office/officeart/2005/8/layout/list1"/>
    <dgm:cxn modelId="{B88DF847-5FB6-47A2-A6D3-8B1B92891C85}" type="presOf" srcId="{046F8F74-9FE0-4C03-8532-B026232DED8C}" destId="{84039EB5-34D6-46BE-83D3-DAB0C196A762}" srcOrd="0" destOrd="2" presId="urn:microsoft.com/office/officeart/2005/8/layout/list1"/>
    <dgm:cxn modelId="{94E9B549-7C83-48BC-A01F-7CD649E225A1}" type="presOf" srcId="{381EAB3C-D3BA-48F7-A573-CDC3204E46F2}" destId="{2353D494-6241-43B6-8B9A-D13085364745}" srcOrd="1" destOrd="0" presId="urn:microsoft.com/office/officeart/2005/8/layout/list1"/>
    <dgm:cxn modelId="{CF931F6B-ADC6-4E31-983F-2146E2BCE95D}" type="presOf" srcId="{328B59D0-3097-4373-9384-C8B0EA418002}" destId="{1FB48FFE-8657-4D37-A1F5-5E2279A04DDE}" srcOrd="0" destOrd="0" presId="urn:microsoft.com/office/officeart/2005/8/layout/list1"/>
    <dgm:cxn modelId="{A1D3CE4B-5831-4F2D-A590-7D9C6766CCF7}" srcId="{381EAB3C-D3BA-48F7-A573-CDC3204E46F2}" destId="{90B19213-6631-45E1-B97F-646272D989D9}" srcOrd="8" destOrd="0" parTransId="{A3F45148-7680-45F7-BB9C-89EEA91B4C40}" sibTransId="{4AA6C311-2EEB-4F06-998C-3FF171C7FD61}"/>
    <dgm:cxn modelId="{3458A56C-6CA8-4AE3-AFBB-D81D2637F76A}" type="presOf" srcId="{ED20FDB0-C69B-4DDE-9917-CCEEB0AFBA83}" destId="{84039EB5-34D6-46BE-83D3-DAB0C196A762}" srcOrd="0" destOrd="16" presId="urn:microsoft.com/office/officeart/2005/8/layout/list1"/>
    <dgm:cxn modelId="{D1D6384E-D2D8-4CAB-90AB-25D76F6A7BB0}" type="presOf" srcId="{2C734797-F609-45DB-88F7-005C3C1B852F}" destId="{84039EB5-34D6-46BE-83D3-DAB0C196A762}" srcOrd="0" destOrd="10" presId="urn:microsoft.com/office/officeart/2005/8/layout/list1"/>
    <dgm:cxn modelId="{10CF8A70-694B-47FC-AFCA-286641727521}" srcId="{381EAB3C-D3BA-48F7-A573-CDC3204E46F2}" destId="{61698B24-81C2-491D-819A-A87128BD39B0}" srcOrd="7" destOrd="0" parTransId="{7CE477BA-A59D-44D1-999E-88368155E1A8}" sibTransId="{6466B562-A332-4D38-8F5F-E7CAC1989CC8}"/>
    <dgm:cxn modelId="{634D7A52-C977-488B-9E99-C9781220B74C}" srcId="{381EAB3C-D3BA-48F7-A573-CDC3204E46F2}" destId="{8BA98D7A-D1ED-480C-B377-C71EF4FEBDFC}" srcOrd="14" destOrd="0" parTransId="{99E1D0D8-C5D2-4FA5-9377-7806B489E065}" sibTransId="{F57D7C5F-1B07-4E62-959D-35917332E7D8}"/>
    <dgm:cxn modelId="{71F88D83-028D-4661-817C-1B469E37489A}" type="presOf" srcId="{34C99CE4-7D7F-496E-9ABD-171CC8A73421}" destId="{84039EB5-34D6-46BE-83D3-DAB0C196A762}" srcOrd="0" destOrd="5" presId="urn:microsoft.com/office/officeart/2005/8/layout/list1"/>
    <dgm:cxn modelId="{DD22A38A-9C3A-4D8B-AFDB-500CB3EBC002}" type="presOf" srcId="{8BA98D7A-D1ED-480C-B377-C71EF4FEBDFC}" destId="{84039EB5-34D6-46BE-83D3-DAB0C196A762}" srcOrd="0" destOrd="14" presId="urn:microsoft.com/office/officeart/2005/8/layout/list1"/>
    <dgm:cxn modelId="{A202DC8A-39D0-4817-86EB-9873CA5253B3}" type="presOf" srcId="{48223825-0539-4F4B-BE2E-14D7C78E2A5A}" destId="{84039EB5-34D6-46BE-83D3-DAB0C196A762}" srcOrd="0" destOrd="12" presId="urn:microsoft.com/office/officeart/2005/8/layout/list1"/>
    <dgm:cxn modelId="{77994E8D-254E-4075-B440-1461127471DD}" srcId="{381EAB3C-D3BA-48F7-A573-CDC3204E46F2}" destId="{48223825-0539-4F4B-BE2E-14D7C78E2A5A}" srcOrd="12" destOrd="0" parTransId="{EE7A9C90-6B77-481B-B1CE-4AC73C42EB80}" sibTransId="{62C76E1A-D9E1-4111-B2C7-EB10038F20F7}"/>
    <dgm:cxn modelId="{9C05029D-E598-49A8-A95C-77BF4BAF9914}" srcId="{381EAB3C-D3BA-48F7-A573-CDC3204E46F2}" destId="{34C99CE4-7D7F-496E-9ABD-171CC8A73421}" srcOrd="5" destOrd="0" parTransId="{657A691F-1F3C-467C-BE39-2F58B1E454CB}" sibTransId="{3DFA7D58-23A0-4C50-B30C-006ECC76E5AA}"/>
    <dgm:cxn modelId="{D0CCD3A8-A179-4BFE-89C3-51EF1730FA25}" srcId="{381EAB3C-D3BA-48F7-A573-CDC3204E46F2}" destId="{341620B6-EAC8-411B-8E43-06B0360A7C24}" srcOrd="15" destOrd="0" parTransId="{764B0DBD-5DA3-421A-9CE4-8E6BAA159A8D}" sibTransId="{85D0A387-E93C-4AC4-83E1-4EE81718AAD8}"/>
    <dgm:cxn modelId="{358C07B2-3489-4713-B3C5-D5FBD9B1AFBD}" srcId="{381EAB3C-D3BA-48F7-A573-CDC3204E46F2}" destId="{2C734797-F609-45DB-88F7-005C3C1B852F}" srcOrd="10" destOrd="0" parTransId="{6EE5EF83-678F-491D-BF63-DF35804BD487}" sibTransId="{CE450E62-8A3B-48DF-AFDA-ACFF9DDF0FA8}"/>
    <dgm:cxn modelId="{55447CB8-FA5D-4262-94A5-A949B40FF85A}" type="presOf" srcId="{261E1321-8C34-4D1B-B6C4-7E71B71EF00F}" destId="{84039EB5-34D6-46BE-83D3-DAB0C196A762}" srcOrd="0" destOrd="3" presId="urn:microsoft.com/office/officeart/2005/8/layout/list1"/>
    <dgm:cxn modelId="{53C12EC6-AA9A-45A3-8442-29FE0C9E5867}" type="presOf" srcId="{8EBBF9EC-3255-4358-A703-21FDE35F5A27}" destId="{C0CC6356-BBEC-4401-8A05-B7B16077FDFC}" srcOrd="0" destOrd="0" presId="urn:microsoft.com/office/officeart/2005/8/layout/list1"/>
    <dgm:cxn modelId="{9D3E38C7-9E6F-48E7-B293-FEE4145A885D}" type="presOf" srcId="{A13C32DE-49D0-4C91-81A9-6326CA7E3DFD}" destId="{84039EB5-34D6-46BE-83D3-DAB0C196A762}" srcOrd="0" destOrd="0" presId="urn:microsoft.com/office/officeart/2005/8/layout/list1"/>
    <dgm:cxn modelId="{144194CD-5B3D-4283-B2D9-B314D4A714BB}" srcId="{381EAB3C-D3BA-48F7-A573-CDC3204E46F2}" destId="{E792B930-2B57-4CF0-82A4-FEF79551477C}" srcOrd="13" destOrd="0" parTransId="{07745201-A6B6-4947-9C70-9307E2B99D50}" sibTransId="{F1831D08-E77C-49F9-A1BF-C8C53B8EBEBB}"/>
    <dgm:cxn modelId="{1DDB17D2-5CAE-40EC-A086-F4FF046085FB}" type="presOf" srcId="{381EAB3C-D3BA-48F7-A573-CDC3204E46F2}" destId="{28DA4427-A8E0-41B4-A4D6-7574112486FA}" srcOrd="0" destOrd="0" presId="urn:microsoft.com/office/officeart/2005/8/layout/list1"/>
    <dgm:cxn modelId="{D75A1BD2-9824-43C1-85E4-48D7A037E16F}" srcId="{381EAB3C-D3BA-48F7-A573-CDC3204E46F2}" destId="{213452E4-8746-454A-A9E6-1B4D2E58E1C0}" srcOrd="4" destOrd="0" parTransId="{9E627BD6-055E-4DDF-8AFE-D93EA3279979}" sibTransId="{51C9A512-3CC4-47C6-938A-8CA10FAACBBA}"/>
    <dgm:cxn modelId="{696E74D4-E8E5-4756-A140-5BAD4F8DBCA9}" srcId="{328B59D0-3097-4373-9384-C8B0EA418002}" destId="{381EAB3C-D3BA-48F7-A573-CDC3204E46F2}" srcOrd="0" destOrd="0" parTransId="{7CEC2DC0-7663-4FD8-AB8B-4ACAFF0D069E}" sibTransId="{DA787CF7-F4EE-4738-95E1-BC3F78C92120}"/>
    <dgm:cxn modelId="{30FEDCDC-39D6-40DB-8E4C-79A074828E64}" srcId="{328B59D0-3097-4373-9384-C8B0EA418002}" destId="{59222064-6D24-41FE-9FD0-958A197CCB37}" srcOrd="1" destOrd="0" parTransId="{010C9F7A-EF8B-406F-ABF3-7CCE6BECDEDA}" sibTransId="{BA418E17-13FE-4919-BD48-3B303A1599C0}"/>
    <dgm:cxn modelId="{91804BE1-34CA-4042-98C2-63E08F12C599}" srcId="{381EAB3C-D3BA-48F7-A573-CDC3204E46F2}" destId="{39B27E85-417E-42DC-9228-C1FA634FB5CC}" srcOrd="1" destOrd="0" parTransId="{6BC9CD4D-2485-448D-A423-133E122C874B}" sibTransId="{AF5E2E42-BF55-4401-A033-77B072286795}"/>
    <dgm:cxn modelId="{F275EBED-9999-4EF6-80EB-D376D4ED792C}" srcId="{381EAB3C-D3BA-48F7-A573-CDC3204E46F2}" destId="{A13C32DE-49D0-4C91-81A9-6326CA7E3DFD}" srcOrd="0" destOrd="0" parTransId="{C78FFFE6-02EF-4E34-98BB-9F555D037267}" sibTransId="{659EAED6-8F3F-4013-9795-DC5127CBFD84}"/>
    <dgm:cxn modelId="{0DCA67EE-E009-4AA8-91DC-58564FD0316E}" srcId="{381EAB3C-D3BA-48F7-A573-CDC3204E46F2}" destId="{C4E82A5A-A45B-46C1-B6BF-DDB9137694EA}" srcOrd="9" destOrd="0" parTransId="{ACAAA790-73AC-492E-9B0B-F512AADA5E6F}" sibTransId="{311729D5-ABCF-45EA-829C-BFFF208CD819}"/>
    <dgm:cxn modelId="{0E4072EE-56E9-47B2-A151-803CC2A2530B}" type="presOf" srcId="{213452E4-8746-454A-A9E6-1B4D2E58E1C0}" destId="{84039EB5-34D6-46BE-83D3-DAB0C196A762}" srcOrd="0" destOrd="4" presId="urn:microsoft.com/office/officeart/2005/8/layout/list1"/>
    <dgm:cxn modelId="{D74175F8-BBD2-4E37-B880-A2BD0A8363E1}" type="presOf" srcId="{61698B24-81C2-491D-819A-A87128BD39B0}" destId="{84039EB5-34D6-46BE-83D3-DAB0C196A762}" srcOrd="0" destOrd="7" presId="urn:microsoft.com/office/officeart/2005/8/layout/list1"/>
    <dgm:cxn modelId="{49C0557B-A507-418B-8523-877A3501C780}" type="presParOf" srcId="{1FB48FFE-8657-4D37-A1F5-5E2279A04DDE}" destId="{7B1DDBAB-22C6-4159-9B25-E6ED5EDA6179}" srcOrd="0" destOrd="0" presId="urn:microsoft.com/office/officeart/2005/8/layout/list1"/>
    <dgm:cxn modelId="{A3B7A1B1-6EE1-49B9-94AE-4656216463E9}" type="presParOf" srcId="{7B1DDBAB-22C6-4159-9B25-E6ED5EDA6179}" destId="{28DA4427-A8E0-41B4-A4D6-7574112486FA}" srcOrd="0" destOrd="0" presId="urn:microsoft.com/office/officeart/2005/8/layout/list1"/>
    <dgm:cxn modelId="{88FA7776-1D2B-4E54-819F-3B46CE19F501}" type="presParOf" srcId="{7B1DDBAB-22C6-4159-9B25-E6ED5EDA6179}" destId="{2353D494-6241-43B6-8B9A-D13085364745}" srcOrd="1" destOrd="0" presId="urn:microsoft.com/office/officeart/2005/8/layout/list1"/>
    <dgm:cxn modelId="{CAEC887D-3250-44D9-8A3A-3433F711DCB9}" type="presParOf" srcId="{1FB48FFE-8657-4D37-A1F5-5E2279A04DDE}" destId="{6D0CDA81-ED54-484B-8E76-F62D0738B310}" srcOrd="1" destOrd="0" presId="urn:microsoft.com/office/officeart/2005/8/layout/list1"/>
    <dgm:cxn modelId="{CE33015D-454D-4182-8E7B-367449FC1C25}" type="presParOf" srcId="{1FB48FFE-8657-4D37-A1F5-5E2279A04DDE}" destId="{84039EB5-34D6-46BE-83D3-DAB0C196A762}" srcOrd="2" destOrd="0" presId="urn:microsoft.com/office/officeart/2005/8/layout/list1"/>
    <dgm:cxn modelId="{D971E064-D507-4938-AD2F-EE28C9DCFD2F}" type="presParOf" srcId="{1FB48FFE-8657-4D37-A1F5-5E2279A04DDE}" destId="{C83CA9B5-08FA-40C7-900B-0BF692D5EAF7}" srcOrd="3" destOrd="0" presId="urn:microsoft.com/office/officeart/2005/8/layout/list1"/>
    <dgm:cxn modelId="{A59D0A99-3ACF-4616-8FC4-BB767A853BFF}" type="presParOf" srcId="{1FB48FFE-8657-4D37-A1F5-5E2279A04DDE}" destId="{FE89DF3F-3C9E-4BF6-B1C4-81FDD735FE00}" srcOrd="4" destOrd="0" presId="urn:microsoft.com/office/officeart/2005/8/layout/list1"/>
    <dgm:cxn modelId="{89D83BDA-3989-440E-B08A-96EBBC039B4F}" type="presParOf" srcId="{FE89DF3F-3C9E-4BF6-B1C4-81FDD735FE00}" destId="{6DDC9C5A-430C-4DDC-9659-E0FC72181182}" srcOrd="0" destOrd="0" presId="urn:microsoft.com/office/officeart/2005/8/layout/list1"/>
    <dgm:cxn modelId="{820E2627-F1F4-40C7-9875-21FEFC3F56E5}" type="presParOf" srcId="{FE89DF3F-3C9E-4BF6-B1C4-81FDD735FE00}" destId="{B165BB47-2675-4191-A563-C32A4ABE333D}" srcOrd="1" destOrd="0" presId="urn:microsoft.com/office/officeart/2005/8/layout/list1"/>
    <dgm:cxn modelId="{00121327-A5E3-496C-99B9-EA03E08B9990}" type="presParOf" srcId="{1FB48FFE-8657-4D37-A1F5-5E2279A04DDE}" destId="{62F2B0CB-9C03-4C6F-9275-F639EA83EDBA}" srcOrd="5" destOrd="0" presId="urn:microsoft.com/office/officeart/2005/8/layout/list1"/>
    <dgm:cxn modelId="{C71A5E0A-E1EF-4078-B8DA-DD67E7AD7B2E}" type="presParOf" srcId="{1FB48FFE-8657-4D37-A1F5-5E2279A04DDE}" destId="{C0CC6356-BBEC-4401-8A05-B7B16077FDF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A39BC-EC18-47BB-99FA-DB959BAE30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40146E0-CAD1-4448-B528-97EB2CE344E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the most important features</a:t>
          </a:r>
        </a:p>
      </dgm:t>
    </dgm:pt>
    <dgm:pt modelId="{FCBB39C6-D74B-448B-B8DD-19E8F07E645E}" type="parTrans" cxnId="{1026724D-E4F2-4F76-8844-93A4629C3BDE}">
      <dgm:prSet/>
      <dgm:spPr/>
    </dgm:pt>
    <dgm:pt modelId="{6761B224-363A-405F-9363-07F739AFAD60}" type="sibTrans" cxnId="{1026724D-E4F2-4F76-8844-93A4629C3BDE}">
      <dgm:prSet/>
      <dgm:spPr/>
    </dgm:pt>
    <dgm:pt modelId="{FB499612-4074-43D1-BA31-5353DA6D697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a model to predict the loan amount</a:t>
          </a:r>
        </a:p>
      </dgm:t>
    </dgm:pt>
    <dgm:pt modelId="{0432EB24-7D8F-42E3-8EEE-5F0AA655032F}" type="parTrans" cxnId="{F72155E9-2F44-491C-9D36-D56553D0C121}">
      <dgm:prSet/>
      <dgm:spPr/>
    </dgm:pt>
    <dgm:pt modelId="{EB623927-5671-4EDA-A00A-503CFD506FA9}" type="sibTrans" cxnId="{F72155E9-2F44-491C-9D36-D56553D0C121}">
      <dgm:prSet/>
      <dgm:spPr/>
    </dgm:pt>
    <dgm:pt modelId="{A67DBFF0-9A8D-46CA-A3A8-778513F23E5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a model to predict repayment interval</a:t>
          </a:r>
        </a:p>
      </dgm:t>
    </dgm:pt>
    <dgm:pt modelId="{AF1AC401-033A-43D6-93CF-302905CC6D1A}" type="parTrans" cxnId="{2B8BDC4F-9481-4117-BB73-2F3906EDB6CE}">
      <dgm:prSet/>
      <dgm:spPr/>
    </dgm:pt>
    <dgm:pt modelId="{A17D3BA3-DA02-4284-9752-7C8E09122D35}" type="sibTrans" cxnId="{2B8BDC4F-9481-4117-BB73-2F3906EDB6CE}">
      <dgm:prSet/>
      <dgm:spPr/>
    </dgm:pt>
    <dgm:pt modelId="{F7857ABD-FDED-4D43-AED1-C1BC83A3BABA}" type="pres">
      <dgm:prSet presAssocID="{D47A39BC-EC18-47BB-99FA-DB959BAE302E}" presName="root" presStyleCnt="0">
        <dgm:presLayoutVars>
          <dgm:dir/>
          <dgm:resizeHandles val="exact"/>
        </dgm:presLayoutVars>
      </dgm:prSet>
      <dgm:spPr/>
    </dgm:pt>
    <dgm:pt modelId="{D7F3F566-B267-455A-B728-6A9277F46A77}" type="pres">
      <dgm:prSet presAssocID="{C40146E0-CAD1-4448-B528-97EB2CE344E0}" presName="compNode" presStyleCnt="0"/>
      <dgm:spPr/>
    </dgm:pt>
    <dgm:pt modelId="{431D1C22-31D3-4E0C-A05E-7E48C218F9C3}" type="pres">
      <dgm:prSet presAssocID="{C40146E0-CAD1-4448-B528-97EB2CE344E0}" presName="bgRect" presStyleLbl="bgShp" presStyleIdx="0" presStyleCnt="3"/>
      <dgm:spPr/>
    </dgm:pt>
    <dgm:pt modelId="{BA80DCFA-6C7C-4B03-8E2B-E50A17797FB8}" type="pres">
      <dgm:prSet presAssocID="{C40146E0-CAD1-4448-B528-97EB2CE344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C288B7A-E4F7-4118-9F2D-51ACB2CF3089}" type="pres">
      <dgm:prSet presAssocID="{C40146E0-CAD1-4448-B528-97EB2CE344E0}" presName="spaceRect" presStyleCnt="0"/>
      <dgm:spPr/>
    </dgm:pt>
    <dgm:pt modelId="{8E14C96B-EADE-423D-BD36-129D35CD25DC}" type="pres">
      <dgm:prSet presAssocID="{C40146E0-CAD1-4448-B528-97EB2CE344E0}" presName="parTx" presStyleLbl="revTx" presStyleIdx="0" presStyleCnt="3">
        <dgm:presLayoutVars>
          <dgm:chMax val="0"/>
          <dgm:chPref val="0"/>
        </dgm:presLayoutVars>
      </dgm:prSet>
      <dgm:spPr/>
    </dgm:pt>
    <dgm:pt modelId="{3C36D5D9-DA30-4BEC-BBB5-6EE6B58A4320}" type="pres">
      <dgm:prSet presAssocID="{6761B224-363A-405F-9363-07F739AFAD60}" presName="sibTrans" presStyleCnt="0"/>
      <dgm:spPr/>
    </dgm:pt>
    <dgm:pt modelId="{523F83E6-7D0F-4930-8E32-24857E8CF640}" type="pres">
      <dgm:prSet presAssocID="{FB499612-4074-43D1-BA31-5353DA6D697F}" presName="compNode" presStyleCnt="0"/>
      <dgm:spPr/>
    </dgm:pt>
    <dgm:pt modelId="{A9A6DCA3-EDFB-4DF2-867D-D10E4E325493}" type="pres">
      <dgm:prSet presAssocID="{FB499612-4074-43D1-BA31-5353DA6D697F}" presName="bgRect" presStyleLbl="bgShp" presStyleIdx="1" presStyleCnt="3"/>
      <dgm:spPr/>
    </dgm:pt>
    <dgm:pt modelId="{2BFDAC88-559A-40DF-8C47-A9739697D1CA}" type="pres">
      <dgm:prSet presAssocID="{FB499612-4074-43D1-BA31-5353DA6D69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"/>
        </a:ext>
      </dgm:extLst>
    </dgm:pt>
    <dgm:pt modelId="{C25A12CB-8E2E-4EFC-8801-332C6A78E922}" type="pres">
      <dgm:prSet presAssocID="{FB499612-4074-43D1-BA31-5353DA6D697F}" presName="spaceRect" presStyleCnt="0"/>
      <dgm:spPr/>
    </dgm:pt>
    <dgm:pt modelId="{1EEA80A6-C0B5-455E-B0AE-61C37FA63B97}" type="pres">
      <dgm:prSet presAssocID="{FB499612-4074-43D1-BA31-5353DA6D697F}" presName="parTx" presStyleLbl="revTx" presStyleIdx="1" presStyleCnt="3">
        <dgm:presLayoutVars>
          <dgm:chMax val="0"/>
          <dgm:chPref val="0"/>
        </dgm:presLayoutVars>
      </dgm:prSet>
      <dgm:spPr/>
    </dgm:pt>
    <dgm:pt modelId="{1AD3E75B-5239-4F37-86A7-FA656E4EB281}" type="pres">
      <dgm:prSet presAssocID="{EB623927-5671-4EDA-A00A-503CFD506FA9}" presName="sibTrans" presStyleCnt="0"/>
      <dgm:spPr/>
    </dgm:pt>
    <dgm:pt modelId="{27ED557D-3392-427D-B73B-6CD1DD90CEAD}" type="pres">
      <dgm:prSet presAssocID="{A67DBFF0-9A8D-46CA-A3A8-778513F23E5B}" presName="compNode" presStyleCnt="0"/>
      <dgm:spPr/>
    </dgm:pt>
    <dgm:pt modelId="{F54068E1-EA51-42D1-B367-373E7E02795C}" type="pres">
      <dgm:prSet presAssocID="{A67DBFF0-9A8D-46CA-A3A8-778513F23E5B}" presName="bgRect" presStyleLbl="bgShp" presStyleIdx="2" presStyleCnt="3"/>
      <dgm:spPr/>
    </dgm:pt>
    <dgm:pt modelId="{510B95FD-DD07-45CF-8068-8711D4433854}" type="pres">
      <dgm:prSet presAssocID="{A67DBFF0-9A8D-46CA-A3A8-778513F23E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744E0FB-6750-4E6B-8965-DCECFC523BCA}" type="pres">
      <dgm:prSet presAssocID="{A67DBFF0-9A8D-46CA-A3A8-778513F23E5B}" presName="spaceRect" presStyleCnt="0"/>
      <dgm:spPr/>
    </dgm:pt>
    <dgm:pt modelId="{1C93E87A-220D-4C1B-BD48-0F6A61EDBC9B}" type="pres">
      <dgm:prSet presAssocID="{A67DBFF0-9A8D-46CA-A3A8-778513F23E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639417-9596-4A76-BC28-BB6659AC2CA0}" type="presOf" srcId="{A67DBFF0-9A8D-46CA-A3A8-778513F23E5B}" destId="{1C93E87A-220D-4C1B-BD48-0F6A61EDBC9B}" srcOrd="0" destOrd="0" presId="urn:microsoft.com/office/officeart/2018/2/layout/IconVerticalSolidList"/>
    <dgm:cxn modelId="{DE464C30-EEB0-414C-B96F-22DFDE66734D}" type="presOf" srcId="{C40146E0-CAD1-4448-B528-97EB2CE344E0}" destId="{8E14C96B-EADE-423D-BD36-129D35CD25DC}" srcOrd="0" destOrd="0" presId="urn:microsoft.com/office/officeart/2018/2/layout/IconVerticalSolidList"/>
    <dgm:cxn modelId="{1026724D-E4F2-4F76-8844-93A4629C3BDE}" srcId="{D47A39BC-EC18-47BB-99FA-DB959BAE302E}" destId="{C40146E0-CAD1-4448-B528-97EB2CE344E0}" srcOrd="0" destOrd="0" parTransId="{FCBB39C6-D74B-448B-B8DD-19E8F07E645E}" sibTransId="{6761B224-363A-405F-9363-07F739AFAD60}"/>
    <dgm:cxn modelId="{2B8BDC4F-9481-4117-BB73-2F3906EDB6CE}" srcId="{D47A39BC-EC18-47BB-99FA-DB959BAE302E}" destId="{A67DBFF0-9A8D-46CA-A3A8-778513F23E5B}" srcOrd="2" destOrd="0" parTransId="{AF1AC401-033A-43D6-93CF-302905CC6D1A}" sibTransId="{A17D3BA3-DA02-4284-9752-7C8E09122D35}"/>
    <dgm:cxn modelId="{3ADBE17A-3249-4991-BB9D-7D89585A7C92}" type="presOf" srcId="{D47A39BC-EC18-47BB-99FA-DB959BAE302E}" destId="{F7857ABD-FDED-4D43-AED1-C1BC83A3BABA}" srcOrd="0" destOrd="0" presId="urn:microsoft.com/office/officeart/2018/2/layout/IconVerticalSolidList"/>
    <dgm:cxn modelId="{F72155E9-2F44-491C-9D36-D56553D0C121}" srcId="{D47A39BC-EC18-47BB-99FA-DB959BAE302E}" destId="{FB499612-4074-43D1-BA31-5353DA6D697F}" srcOrd="1" destOrd="0" parTransId="{0432EB24-7D8F-42E3-8EEE-5F0AA655032F}" sibTransId="{EB623927-5671-4EDA-A00A-503CFD506FA9}"/>
    <dgm:cxn modelId="{C3DBADF7-9E1B-4B95-9F49-F99EC0592B85}" type="presOf" srcId="{FB499612-4074-43D1-BA31-5353DA6D697F}" destId="{1EEA80A6-C0B5-455E-B0AE-61C37FA63B97}" srcOrd="0" destOrd="0" presId="urn:microsoft.com/office/officeart/2018/2/layout/IconVerticalSolidList"/>
    <dgm:cxn modelId="{743E088F-B7BA-4FA6-92F8-799EB18892A0}" type="presParOf" srcId="{F7857ABD-FDED-4D43-AED1-C1BC83A3BABA}" destId="{D7F3F566-B267-455A-B728-6A9277F46A77}" srcOrd="0" destOrd="0" presId="urn:microsoft.com/office/officeart/2018/2/layout/IconVerticalSolidList"/>
    <dgm:cxn modelId="{118B6E71-3728-45AD-B4C1-0AE21B837BB9}" type="presParOf" srcId="{D7F3F566-B267-455A-B728-6A9277F46A77}" destId="{431D1C22-31D3-4E0C-A05E-7E48C218F9C3}" srcOrd="0" destOrd="0" presId="urn:microsoft.com/office/officeart/2018/2/layout/IconVerticalSolidList"/>
    <dgm:cxn modelId="{D370DD41-F1A1-4615-B98A-7F509A7E75FA}" type="presParOf" srcId="{D7F3F566-B267-455A-B728-6A9277F46A77}" destId="{BA80DCFA-6C7C-4B03-8E2B-E50A17797FB8}" srcOrd="1" destOrd="0" presId="urn:microsoft.com/office/officeart/2018/2/layout/IconVerticalSolidList"/>
    <dgm:cxn modelId="{B5B5898F-00DC-411F-8F38-9CC8789161D5}" type="presParOf" srcId="{D7F3F566-B267-455A-B728-6A9277F46A77}" destId="{3C288B7A-E4F7-4118-9F2D-51ACB2CF3089}" srcOrd="2" destOrd="0" presId="urn:microsoft.com/office/officeart/2018/2/layout/IconVerticalSolidList"/>
    <dgm:cxn modelId="{104DC087-EB85-4EA0-ACE1-04C88122178A}" type="presParOf" srcId="{D7F3F566-B267-455A-B728-6A9277F46A77}" destId="{8E14C96B-EADE-423D-BD36-129D35CD25DC}" srcOrd="3" destOrd="0" presId="urn:microsoft.com/office/officeart/2018/2/layout/IconVerticalSolidList"/>
    <dgm:cxn modelId="{99D6295E-405C-4E39-9EEB-B89D768E7FF0}" type="presParOf" srcId="{F7857ABD-FDED-4D43-AED1-C1BC83A3BABA}" destId="{3C36D5D9-DA30-4BEC-BBB5-6EE6B58A4320}" srcOrd="1" destOrd="0" presId="urn:microsoft.com/office/officeart/2018/2/layout/IconVerticalSolidList"/>
    <dgm:cxn modelId="{AD4CF419-DE3F-444E-925C-A207111C93BE}" type="presParOf" srcId="{F7857ABD-FDED-4D43-AED1-C1BC83A3BABA}" destId="{523F83E6-7D0F-4930-8E32-24857E8CF640}" srcOrd="2" destOrd="0" presId="urn:microsoft.com/office/officeart/2018/2/layout/IconVerticalSolidList"/>
    <dgm:cxn modelId="{7D7D6C4D-115F-445A-AEC9-213C609FFF38}" type="presParOf" srcId="{523F83E6-7D0F-4930-8E32-24857E8CF640}" destId="{A9A6DCA3-EDFB-4DF2-867D-D10E4E325493}" srcOrd="0" destOrd="0" presId="urn:microsoft.com/office/officeart/2018/2/layout/IconVerticalSolidList"/>
    <dgm:cxn modelId="{2B4F5C62-C257-465F-A9CF-BFBD3918D454}" type="presParOf" srcId="{523F83E6-7D0F-4930-8E32-24857E8CF640}" destId="{2BFDAC88-559A-40DF-8C47-A9739697D1CA}" srcOrd="1" destOrd="0" presId="urn:microsoft.com/office/officeart/2018/2/layout/IconVerticalSolidList"/>
    <dgm:cxn modelId="{4AC94DED-4765-460D-9182-F294383E7FD4}" type="presParOf" srcId="{523F83E6-7D0F-4930-8E32-24857E8CF640}" destId="{C25A12CB-8E2E-4EFC-8801-332C6A78E922}" srcOrd="2" destOrd="0" presId="urn:microsoft.com/office/officeart/2018/2/layout/IconVerticalSolidList"/>
    <dgm:cxn modelId="{BC2FD366-26C3-405B-84E7-AD4BE1E8ADB7}" type="presParOf" srcId="{523F83E6-7D0F-4930-8E32-24857E8CF640}" destId="{1EEA80A6-C0B5-455E-B0AE-61C37FA63B97}" srcOrd="3" destOrd="0" presId="urn:microsoft.com/office/officeart/2018/2/layout/IconVerticalSolidList"/>
    <dgm:cxn modelId="{5D9188AD-AEB1-4733-A895-7ACCB4341E07}" type="presParOf" srcId="{F7857ABD-FDED-4D43-AED1-C1BC83A3BABA}" destId="{1AD3E75B-5239-4F37-86A7-FA656E4EB281}" srcOrd="3" destOrd="0" presId="urn:microsoft.com/office/officeart/2018/2/layout/IconVerticalSolidList"/>
    <dgm:cxn modelId="{EA688291-E458-49BB-98FF-21AAE5B14539}" type="presParOf" srcId="{F7857ABD-FDED-4D43-AED1-C1BC83A3BABA}" destId="{27ED557D-3392-427D-B73B-6CD1DD90CEAD}" srcOrd="4" destOrd="0" presId="urn:microsoft.com/office/officeart/2018/2/layout/IconVerticalSolidList"/>
    <dgm:cxn modelId="{6EC9A40F-25A7-4976-A47B-31690F44C45F}" type="presParOf" srcId="{27ED557D-3392-427D-B73B-6CD1DD90CEAD}" destId="{F54068E1-EA51-42D1-B367-373E7E02795C}" srcOrd="0" destOrd="0" presId="urn:microsoft.com/office/officeart/2018/2/layout/IconVerticalSolidList"/>
    <dgm:cxn modelId="{1DCA3DD2-ECFB-4016-BBBE-89C176ECEB6E}" type="presParOf" srcId="{27ED557D-3392-427D-B73B-6CD1DD90CEAD}" destId="{510B95FD-DD07-45CF-8068-8711D4433854}" srcOrd="1" destOrd="0" presId="urn:microsoft.com/office/officeart/2018/2/layout/IconVerticalSolidList"/>
    <dgm:cxn modelId="{44CC4040-BE5F-4903-98F1-C7C4D858731A}" type="presParOf" srcId="{27ED557D-3392-427D-B73B-6CD1DD90CEAD}" destId="{4744E0FB-6750-4E6B-8965-DCECFC523BCA}" srcOrd="2" destOrd="0" presId="urn:microsoft.com/office/officeart/2018/2/layout/IconVerticalSolidList"/>
    <dgm:cxn modelId="{3F2DEB9A-4765-429D-A8FB-322083649624}" type="presParOf" srcId="{27ED557D-3392-427D-B73B-6CD1DD90CEAD}" destId="{1C93E87A-220D-4C1B-BD48-0F6A61EDBC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06ABA9-6A6F-43D4-A7E7-29935586C7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BE5BCB-BACB-4130-B1C2-D617065E85A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>
              <a:solidFill>
                <a:srgbClr val="010000"/>
              </a:solidFill>
              <a:latin typeface="Calibri Light"/>
              <a:cs typeface="Calibri Light"/>
            </a:rPr>
            <a:t> Loan amount</a:t>
          </a:r>
        </a:p>
      </dgm:t>
    </dgm:pt>
    <dgm:pt modelId="{F34EDBFE-72A7-43F1-912E-8AABA35989D7}" type="parTrans" cxnId="{65723808-0B5D-4F84-89D1-A60CF8108843}">
      <dgm:prSet/>
      <dgm:spPr/>
    </dgm:pt>
    <dgm:pt modelId="{E9880C7A-65E4-48A4-967C-1E3FE239411C}" type="sibTrans" cxnId="{65723808-0B5D-4F84-89D1-A60CF8108843}">
      <dgm:prSet/>
      <dgm:spPr/>
      <dgm:t>
        <a:bodyPr/>
        <a:lstStyle/>
        <a:p>
          <a:endParaRPr lang="en-US"/>
        </a:p>
      </dgm:t>
    </dgm:pt>
    <dgm:pt modelId="{5B2A9789-EECC-447E-A715-8FA16ABBD47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Data preparation: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removed all the rows with outliers in the target value</a:t>
          </a:r>
          <a:endParaRPr lang="en-US"/>
        </a:p>
      </dgm:t>
    </dgm:pt>
    <dgm:pt modelId="{989BCE3A-87D1-4E98-808D-F790FA8F1CAE}" type="parTrans" cxnId="{64AF972D-FFA3-488B-94BF-716EBFBF281E}">
      <dgm:prSet/>
      <dgm:spPr/>
    </dgm:pt>
    <dgm:pt modelId="{73A57F69-728C-43E6-9106-89B78A5A6046}" type="sibTrans" cxnId="{64AF972D-FFA3-488B-94BF-716EBFBF281E}">
      <dgm:prSet/>
      <dgm:spPr/>
      <dgm:t>
        <a:bodyPr/>
        <a:lstStyle/>
        <a:p>
          <a:endParaRPr lang="en-US"/>
        </a:p>
      </dgm:t>
    </dgm:pt>
    <dgm:pt modelId="{45537A05-71F9-4501-B7D5-0E823851054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Models: Decision Tree Regressor, Random Forest Regressor and MLP Regressor</a:t>
          </a:r>
          <a:endParaRPr lang="en-US"/>
        </a:p>
      </dgm:t>
    </dgm:pt>
    <dgm:pt modelId="{47387689-6333-4213-A3E7-DDE96965BC98}" type="parTrans" cxnId="{5244110D-4FE9-4B9C-89F5-1750A073C502}">
      <dgm:prSet/>
      <dgm:spPr/>
    </dgm:pt>
    <dgm:pt modelId="{792D5017-CA83-497C-8862-BE998064DD39}" type="sibTrans" cxnId="{5244110D-4FE9-4B9C-89F5-1750A073C502}">
      <dgm:prSet/>
      <dgm:spPr/>
      <dgm:t>
        <a:bodyPr/>
        <a:lstStyle/>
        <a:p>
          <a:endParaRPr lang="en-US"/>
        </a:p>
      </dgm:t>
    </dgm:pt>
    <dgm:pt modelId="{69CACA8B-5DA8-425B-879D-0DF27278CB2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 Hyperparameter Tuning </a:t>
          </a:r>
          <a:endParaRPr lang="en-US"/>
        </a:p>
      </dgm:t>
    </dgm:pt>
    <dgm:pt modelId="{40A60BDB-96F0-4306-9B58-6F5D2887B244}" type="parTrans" cxnId="{575C1576-EF6E-4330-8B74-DEB6B023E6D9}">
      <dgm:prSet/>
      <dgm:spPr/>
    </dgm:pt>
    <dgm:pt modelId="{36BEECE2-9CA3-4B94-B782-11967E1B87B6}" type="sibTrans" cxnId="{575C1576-EF6E-4330-8B74-DEB6B023E6D9}">
      <dgm:prSet/>
      <dgm:spPr/>
      <dgm:t>
        <a:bodyPr/>
        <a:lstStyle/>
        <a:p>
          <a:endParaRPr lang="en-US"/>
        </a:p>
      </dgm:t>
    </dgm:pt>
    <dgm:pt modelId="{CE7009EE-95B4-4A21-AD2F-F687C884FC6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 Calculated the Negative Mean Squared Error</a:t>
          </a:r>
          <a:endParaRPr lang="en-US"/>
        </a:p>
      </dgm:t>
    </dgm:pt>
    <dgm:pt modelId="{AE7F7410-03D4-436B-B266-5B5767324C95}" type="parTrans" cxnId="{53CA0033-327F-494C-AE50-85A94650FDEF}">
      <dgm:prSet/>
      <dgm:spPr/>
    </dgm:pt>
    <dgm:pt modelId="{3B021873-35F7-4D18-87AD-4877DF2FDA2B}" type="sibTrans" cxnId="{53CA0033-327F-494C-AE50-85A94650FDEF}">
      <dgm:prSet/>
      <dgm:spPr/>
      <dgm:t>
        <a:bodyPr/>
        <a:lstStyle/>
        <a:p>
          <a:endParaRPr lang="en-US"/>
        </a:p>
      </dgm:t>
    </dgm:pt>
    <dgm:pt modelId="{FB27FDD9-7D88-48DE-8620-7031B985CF0E}" type="pres">
      <dgm:prSet presAssocID="{3906ABA9-6A6F-43D4-A7E7-29935586C795}" presName="root" presStyleCnt="0">
        <dgm:presLayoutVars>
          <dgm:dir/>
          <dgm:resizeHandles val="exact"/>
        </dgm:presLayoutVars>
      </dgm:prSet>
      <dgm:spPr/>
    </dgm:pt>
    <dgm:pt modelId="{690D0F04-A118-4A4C-BA46-0402FB1819C4}" type="pres">
      <dgm:prSet presAssocID="{2DBE5BCB-BACB-4130-B1C2-D617065E85A0}" presName="compNode" presStyleCnt="0"/>
      <dgm:spPr/>
    </dgm:pt>
    <dgm:pt modelId="{4544DE02-59B4-45BC-BDB3-8E998B591669}" type="pres">
      <dgm:prSet presAssocID="{2DBE5BCB-BACB-4130-B1C2-D617065E85A0}" presName="bgRect" presStyleLbl="bgShp" presStyleIdx="0" presStyleCnt="5"/>
      <dgm:spPr/>
    </dgm:pt>
    <dgm:pt modelId="{4645C26F-9056-4CE8-BFDB-F1E62E0CB868}" type="pres">
      <dgm:prSet presAssocID="{2DBE5BCB-BACB-4130-B1C2-D617065E85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53A4A3E-BC55-43D0-B2D5-DA84E0C6DA6B}" type="pres">
      <dgm:prSet presAssocID="{2DBE5BCB-BACB-4130-B1C2-D617065E85A0}" presName="spaceRect" presStyleCnt="0"/>
      <dgm:spPr/>
    </dgm:pt>
    <dgm:pt modelId="{AA1BCFD9-15FB-4E46-A4C8-D80E17DCBB7F}" type="pres">
      <dgm:prSet presAssocID="{2DBE5BCB-BACB-4130-B1C2-D617065E85A0}" presName="parTx" presStyleLbl="revTx" presStyleIdx="0" presStyleCnt="5">
        <dgm:presLayoutVars>
          <dgm:chMax val="0"/>
          <dgm:chPref val="0"/>
        </dgm:presLayoutVars>
      </dgm:prSet>
      <dgm:spPr/>
    </dgm:pt>
    <dgm:pt modelId="{0E4F5F28-5023-4419-AB73-76F7E2DBC219}" type="pres">
      <dgm:prSet presAssocID="{E9880C7A-65E4-48A4-967C-1E3FE239411C}" presName="sibTrans" presStyleCnt="0"/>
      <dgm:spPr/>
    </dgm:pt>
    <dgm:pt modelId="{79E8FAE7-93A9-4738-B362-D9187BDE1ABB}" type="pres">
      <dgm:prSet presAssocID="{5B2A9789-EECC-447E-A715-8FA16ABBD471}" presName="compNode" presStyleCnt="0"/>
      <dgm:spPr/>
    </dgm:pt>
    <dgm:pt modelId="{FA949ED9-DB8C-4C09-A58D-899A0A5D0CE9}" type="pres">
      <dgm:prSet presAssocID="{5B2A9789-EECC-447E-A715-8FA16ABBD471}" presName="bgRect" presStyleLbl="bgShp" presStyleIdx="1" presStyleCnt="5"/>
      <dgm:spPr/>
    </dgm:pt>
    <dgm:pt modelId="{A32DDBA2-AB28-4016-BDEB-27701DDFC4F8}" type="pres">
      <dgm:prSet presAssocID="{5B2A9789-EECC-447E-A715-8FA16ABBD47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F6F205-4E3A-4654-89C5-6FEA6A4A71D8}" type="pres">
      <dgm:prSet presAssocID="{5B2A9789-EECC-447E-A715-8FA16ABBD471}" presName="spaceRect" presStyleCnt="0"/>
      <dgm:spPr/>
    </dgm:pt>
    <dgm:pt modelId="{A4ACC572-16D8-46C7-B0D1-21761CFEAF4C}" type="pres">
      <dgm:prSet presAssocID="{5B2A9789-EECC-447E-A715-8FA16ABBD471}" presName="parTx" presStyleLbl="revTx" presStyleIdx="1" presStyleCnt="5">
        <dgm:presLayoutVars>
          <dgm:chMax val="0"/>
          <dgm:chPref val="0"/>
        </dgm:presLayoutVars>
      </dgm:prSet>
      <dgm:spPr/>
    </dgm:pt>
    <dgm:pt modelId="{D5BBBA65-03B0-4C39-8545-AC556BF4672B}" type="pres">
      <dgm:prSet presAssocID="{73A57F69-728C-43E6-9106-89B78A5A6046}" presName="sibTrans" presStyleCnt="0"/>
      <dgm:spPr/>
    </dgm:pt>
    <dgm:pt modelId="{7DCA24F4-D86B-4A1C-8942-DFC9E0CCEFB3}" type="pres">
      <dgm:prSet presAssocID="{45537A05-71F9-4501-B7D5-0E8238510544}" presName="compNode" presStyleCnt="0"/>
      <dgm:spPr/>
    </dgm:pt>
    <dgm:pt modelId="{A8413562-4619-48FB-AA80-25BF30C67001}" type="pres">
      <dgm:prSet presAssocID="{45537A05-71F9-4501-B7D5-0E8238510544}" presName="bgRect" presStyleLbl="bgShp" presStyleIdx="2" presStyleCnt="5"/>
      <dgm:spPr/>
    </dgm:pt>
    <dgm:pt modelId="{CC17A6BD-8BDF-4CB8-81EE-0E9C82727B7F}" type="pres">
      <dgm:prSet presAssocID="{45537A05-71F9-4501-B7D5-0E82385105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E9754D4-543F-4E53-A784-D0A590452375}" type="pres">
      <dgm:prSet presAssocID="{45537A05-71F9-4501-B7D5-0E8238510544}" presName="spaceRect" presStyleCnt="0"/>
      <dgm:spPr/>
    </dgm:pt>
    <dgm:pt modelId="{083C1879-D010-4EF9-BE04-8479917E9C90}" type="pres">
      <dgm:prSet presAssocID="{45537A05-71F9-4501-B7D5-0E8238510544}" presName="parTx" presStyleLbl="revTx" presStyleIdx="2" presStyleCnt="5">
        <dgm:presLayoutVars>
          <dgm:chMax val="0"/>
          <dgm:chPref val="0"/>
        </dgm:presLayoutVars>
      </dgm:prSet>
      <dgm:spPr/>
    </dgm:pt>
    <dgm:pt modelId="{D3DF95BA-B3E0-4F60-828A-6E41CA7DDC08}" type="pres">
      <dgm:prSet presAssocID="{792D5017-CA83-497C-8862-BE998064DD39}" presName="sibTrans" presStyleCnt="0"/>
      <dgm:spPr/>
    </dgm:pt>
    <dgm:pt modelId="{01C9F7CD-63FE-45EB-89BB-C02DF0F370C3}" type="pres">
      <dgm:prSet presAssocID="{69CACA8B-5DA8-425B-879D-0DF27278CB26}" presName="compNode" presStyleCnt="0"/>
      <dgm:spPr/>
    </dgm:pt>
    <dgm:pt modelId="{E5B2BE47-7E44-4B2C-B396-60E028141959}" type="pres">
      <dgm:prSet presAssocID="{69CACA8B-5DA8-425B-879D-0DF27278CB26}" presName="bgRect" presStyleLbl="bgShp" presStyleIdx="3" presStyleCnt="5"/>
      <dgm:spPr/>
    </dgm:pt>
    <dgm:pt modelId="{F38788F9-8AC0-45E3-8FDB-55F8F36D2834}" type="pres">
      <dgm:prSet presAssocID="{69CACA8B-5DA8-425B-879D-0DF27278CB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A2C875D-7007-44B2-9BC4-B143FE02A2BF}" type="pres">
      <dgm:prSet presAssocID="{69CACA8B-5DA8-425B-879D-0DF27278CB26}" presName="spaceRect" presStyleCnt="0"/>
      <dgm:spPr/>
    </dgm:pt>
    <dgm:pt modelId="{B989ECD1-04C2-4DB9-903A-909A6039ED9F}" type="pres">
      <dgm:prSet presAssocID="{69CACA8B-5DA8-425B-879D-0DF27278CB26}" presName="parTx" presStyleLbl="revTx" presStyleIdx="3" presStyleCnt="5">
        <dgm:presLayoutVars>
          <dgm:chMax val="0"/>
          <dgm:chPref val="0"/>
        </dgm:presLayoutVars>
      </dgm:prSet>
      <dgm:spPr/>
    </dgm:pt>
    <dgm:pt modelId="{A9601AD3-314B-4DC6-820D-EB1D4322D62E}" type="pres">
      <dgm:prSet presAssocID="{36BEECE2-9CA3-4B94-B782-11967E1B87B6}" presName="sibTrans" presStyleCnt="0"/>
      <dgm:spPr/>
    </dgm:pt>
    <dgm:pt modelId="{B45B7D20-B326-4285-9111-1CC685BCB18E}" type="pres">
      <dgm:prSet presAssocID="{CE7009EE-95B4-4A21-AD2F-F687C884FC6B}" presName="compNode" presStyleCnt="0"/>
      <dgm:spPr/>
    </dgm:pt>
    <dgm:pt modelId="{35E8F0DD-92B7-4AAE-B683-7005DD55E01B}" type="pres">
      <dgm:prSet presAssocID="{CE7009EE-95B4-4A21-AD2F-F687C884FC6B}" presName="bgRect" presStyleLbl="bgShp" presStyleIdx="4" presStyleCnt="5"/>
      <dgm:spPr/>
    </dgm:pt>
    <dgm:pt modelId="{8E1E312C-613F-4535-A738-98D820D7057D}" type="pres">
      <dgm:prSet presAssocID="{CE7009EE-95B4-4A21-AD2F-F687C884FC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A4C56BB-936A-4620-A795-029CE24861E2}" type="pres">
      <dgm:prSet presAssocID="{CE7009EE-95B4-4A21-AD2F-F687C884FC6B}" presName="spaceRect" presStyleCnt="0"/>
      <dgm:spPr/>
    </dgm:pt>
    <dgm:pt modelId="{869C8FD7-7570-4408-9030-E63C41F85D3B}" type="pres">
      <dgm:prSet presAssocID="{CE7009EE-95B4-4A21-AD2F-F687C884FC6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5723808-0B5D-4F84-89D1-A60CF8108843}" srcId="{3906ABA9-6A6F-43D4-A7E7-29935586C795}" destId="{2DBE5BCB-BACB-4130-B1C2-D617065E85A0}" srcOrd="0" destOrd="0" parTransId="{F34EDBFE-72A7-43F1-912E-8AABA35989D7}" sibTransId="{E9880C7A-65E4-48A4-967C-1E3FE239411C}"/>
    <dgm:cxn modelId="{5244110D-4FE9-4B9C-89F5-1750A073C502}" srcId="{3906ABA9-6A6F-43D4-A7E7-29935586C795}" destId="{45537A05-71F9-4501-B7D5-0E8238510544}" srcOrd="2" destOrd="0" parTransId="{47387689-6333-4213-A3E7-DDE96965BC98}" sibTransId="{792D5017-CA83-497C-8862-BE998064DD39}"/>
    <dgm:cxn modelId="{8986131D-D37C-494A-AEDB-F19BE69FC2FD}" type="presOf" srcId="{CE7009EE-95B4-4A21-AD2F-F687C884FC6B}" destId="{869C8FD7-7570-4408-9030-E63C41F85D3B}" srcOrd="0" destOrd="0" presId="urn:microsoft.com/office/officeart/2018/2/layout/IconVerticalSolidList"/>
    <dgm:cxn modelId="{4BA54321-448D-4DD6-82A1-7EF59D35EF00}" type="presOf" srcId="{45537A05-71F9-4501-B7D5-0E8238510544}" destId="{083C1879-D010-4EF9-BE04-8479917E9C90}" srcOrd="0" destOrd="0" presId="urn:microsoft.com/office/officeart/2018/2/layout/IconVerticalSolidList"/>
    <dgm:cxn modelId="{C958032D-B40D-4717-AFB9-E42F06A371FD}" type="presOf" srcId="{69CACA8B-5DA8-425B-879D-0DF27278CB26}" destId="{B989ECD1-04C2-4DB9-903A-909A6039ED9F}" srcOrd="0" destOrd="0" presId="urn:microsoft.com/office/officeart/2018/2/layout/IconVerticalSolidList"/>
    <dgm:cxn modelId="{64AF972D-FFA3-488B-94BF-716EBFBF281E}" srcId="{3906ABA9-6A6F-43D4-A7E7-29935586C795}" destId="{5B2A9789-EECC-447E-A715-8FA16ABBD471}" srcOrd="1" destOrd="0" parTransId="{989BCE3A-87D1-4E98-808D-F790FA8F1CAE}" sibTransId="{73A57F69-728C-43E6-9106-89B78A5A6046}"/>
    <dgm:cxn modelId="{53CA0033-327F-494C-AE50-85A94650FDEF}" srcId="{3906ABA9-6A6F-43D4-A7E7-29935586C795}" destId="{CE7009EE-95B4-4A21-AD2F-F687C884FC6B}" srcOrd="4" destOrd="0" parTransId="{AE7F7410-03D4-436B-B266-5B5767324C95}" sibTransId="{3B021873-35F7-4D18-87AD-4877DF2FDA2B}"/>
    <dgm:cxn modelId="{268C825B-B9A4-4B75-AA53-4D756F7C8123}" type="presOf" srcId="{2DBE5BCB-BACB-4130-B1C2-D617065E85A0}" destId="{AA1BCFD9-15FB-4E46-A4C8-D80E17DCBB7F}" srcOrd="0" destOrd="0" presId="urn:microsoft.com/office/officeart/2018/2/layout/IconVerticalSolidList"/>
    <dgm:cxn modelId="{575C1576-EF6E-4330-8B74-DEB6B023E6D9}" srcId="{3906ABA9-6A6F-43D4-A7E7-29935586C795}" destId="{69CACA8B-5DA8-425B-879D-0DF27278CB26}" srcOrd="3" destOrd="0" parTransId="{40A60BDB-96F0-4306-9B58-6F5D2887B244}" sibTransId="{36BEECE2-9CA3-4B94-B782-11967E1B87B6}"/>
    <dgm:cxn modelId="{8A74A88E-B4D4-4E79-ADAB-93DAEEDF517E}" type="presOf" srcId="{3906ABA9-6A6F-43D4-A7E7-29935586C795}" destId="{FB27FDD9-7D88-48DE-8620-7031B985CF0E}" srcOrd="0" destOrd="0" presId="urn:microsoft.com/office/officeart/2018/2/layout/IconVerticalSolidList"/>
    <dgm:cxn modelId="{F1FC429E-A484-49C2-9CFA-5BC4A4C3AF17}" type="presOf" srcId="{5B2A9789-EECC-447E-A715-8FA16ABBD471}" destId="{A4ACC572-16D8-46C7-B0D1-21761CFEAF4C}" srcOrd="0" destOrd="0" presId="urn:microsoft.com/office/officeart/2018/2/layout/IconVerticalSolidList"/>
    <dgm:cxn modelId="{02ADDF9C-6535-4BA2-8FD2-0F93E0E0D925}" type="presParOf" srcId="{FB27FDD9-7D88-48DE-8620-7031B985CF0E}" destId="{690D0F04-A118-4A4C-BA46-0402FB1819C4}" srcOrd="0" destOrd="0" presId="urn:microsoft.com/office/officeart/2018/2/layout/IconVerticalSolidList"/>
    <dgm:cxn modelId="{F2B0D67B-E6B7-40D5-B38E-26D7340E189B}" type="presParOf" srcId="{690D0F04-A118-4A4C-BA46-0402FB1819C4}" destId="{4544DE02-59B4-45BC-BDB3-8E998B591669}" srcOrd="0" destOrd="0" presId="urn:microsoft.com/office/officeart/2018/2/layout/IconVerticalSolidList"/>
    <dgm:cxn modelId="{B8BB0E57-4971-4923-8A62-D673D420F98E}" type="presParOf" srcId="{690D0F04-A118-4A4C-BA46-0402FB1819C4}" destId="{4645C26F-9056-4CE8-BFDB-F1E62E0CB868}" srcOrd="1" destOrd="0" presId="urn:microsoft.com/office/officeart/2018/2/layout/IconVerticalSolidList"/>
    <dgm:cxn modelId="{4524E707-4896-4B7E-8847-9671BA1124D9}" type="presParOf" srcId="{690D0F04-A118-4A4C-BA46-0402FB1819C4}" destId="{553A4A3E-BC55-43D0-B2D5-DA84E0C6DA6B}" srcOrd="2" destOrd="0" presId="urn:microsoft.com/office/officeart/2018/2/layout/IconVerticalSolidList"/>
    <dgm:cxn modelId="{5D8D765B-6AA9-43E0-BAC5-401A0485EB9E}" type="presParOf" srcId="{690D0F04-A118-4A4C-BA46-0402FB1819C4}" destId="{AA1BCFD9-15FB-4E46-A4C8-D80E17DCBB7F}" srcOrd="3" destOrd="0" presId="urn:microsoft.com/office/officeart/2018/2/layout/IconVerticalSolidList"/>
    <dgm:cxn modelId="{E359BC2C-4681-45BA-BBB4-3A7E22DDA9E1}" type="presParOf" srcId="{FB27FDD9-7D88-48DE-8620-7031B985CF0E}" destId="{0E4F5F28-5023-4419-AB73-76F7E2DBC219}" srcOrd="1" destOrd="0" presId="urn:microsoft.com/office/officeart/2018/2/layout/IconVerticalSolidList"/>
    <dgm:cxn modelId="{B2315291-2865-4A21-B0AF-302758431723}" type="presParOf" srcId="{FB27FDD9-7D88-48DE-8620-7031B985CF0E}" destId="{79E8FAE7-93A9-4738-B362-D9187BDE1ABB}" srcOrd="2" destOrd="0" presId="urn:microsoft.com/office/officeart/2018/2/layout/IconVerticalSolidList"/>
    <dgm:cxn modelId="{8325DADA-9AEC-4B40-9ABD-85C905973993}" type="presParOf" srcId="{79E8FAE7-93A9-4738-B362-D9187BDE1ABB}" destId="{FA949ED9-DB8C-4C09-A58D-899A0A5D0CE9}" srcOrd="0" destOrd="0" presId="urn:microsoft.com/office/officeart/2018/2/layout/IconVerticalSolidList"/>
    <dgm:cxn modelId="{E3A512E3-A0D0-434F-88EE-543418CB20DF}" type="presParOf" srcId="{79E8FAE7-93A9-4738-B362-D9187BDE1ABB}" destId="{A32DDBA2-AB28-4016-BDEB-27701DDFC4F8}" srcOrd="1" destOrd="0" presId="urn:microsoft.com/office/officeart/2018/2/layout/IconVerticalSolidList"/>
    <dgm:cxn modelId="{46425F6B-E017-415E-97D4-8A0F443F3FAD}" type="presParOf" srcId="{79E8FAE7-93A9-4738-B362-D9187BDE1ABB}" destId="{F5F6F205-4E3A-4654-89C5-6FEA6A4A71D8}" srcOrd="2" destOrd="0" presId="urn:microsoft.com/office/officeart/2018/2/layout/IconVerticalSolidList"/>
    <dgm:cxn modelId="{89752467-BF4B-4A71-A5E0-C4C5753D74EC}" type="presParOf" srcId="{79E8FAE7-93A9-4738-B362-D9187BDE1ABB}" destId="{A4ACC572-16D8-46C7-B0D1-21761CFEAF4C}" srcOrd="3" destOrd="0" presId="urn:microsoft.com/office/officeart/2018/2/layout/IconVerticalSolidList"/>
    <dgm:cxn modelId="{5A093E96-E7DF-4182-B093-5C43038945C6}" type="presParOf" srcId="{FB27FDD9-7D88-48DE-8620-7031B985CF0E}" destId="{D5BBBA65-03B0-4C39-8545-AC556BF4672B}" srcOrd="3" destOrd="0" presId="urn:microsoft.com/office/officeart/2018/2/layout/IconVerticalSolidList"/>
    <dgm:cxn modelId="{83BB2D8F-4462-4B75-82DE-58EADAC81E67}" type="presParOf" srcId="{FB27FDD9-7D88-48DE-8620-7031B985CF0E}" destId="{7DCA24F4-D86B-4A1C-8942-DFC9E0CCEFB3}" srcOrd="4" destOrd="0" presId="urn:microsoft.com/office/officeart/2018/2/layout/IconVerticalSolidList"/>
    <dgm:cxn modelId="{33FBD4C5-66DD-45C2-BD30-718C3A2E872C}" type="presParOf" srcId="{7DCA24F4-D86B-4A1C-8942-DFC9E0CCEFB3}" destId="{A8413562-4619-48FB-AA80-25BF30C67001}" srcOrd="0" destOrd="0" presId="urn:microsoft.com/office/officeart/2018/2/layout/IconVerticalSolidList"/>
    <dgm:cxn modelId="{47663050-7BF9-4AF4-886C-799237183C50}" type="presParOf" srcId="{7DCA24F4-D86B-4A1C-8942-DFC9E0CCEFB3}" destId="{CC17A6BD-8BDF-4CB8-81EE-0E9C82727B7F}" srcOrd="1" destOrd="0" presId="urn:microsoft.com/office/officeart/2018/2/layout/IconVerticalSolidList"/>
    <dgm:cxn modelId="{CFD55552-FA83-40A1-915E-B813D16852AD}" type="presParOf" srcId="{7DCA24F4-D86B-4A1C-8942-DFC9E0CCEFB3}" destId="{0E9754D4-543F-4E53-A784-D0A590452375}" srcOrd="2" destOrd="0" presId="urn:microsoft.com/office/officeart/2018/2/layout/IconVerticalSolidList"/>
    <dgm:cxn modelId="{73AFB2C1-FF94-4B8D-B269-E6689F600922}" type="presParOf" srcId="{7DCA24F4-D86B-4A1C-8942-DFC9E0CCEFB3}" destId="{083C1879-D010-4EF9-BE04-8479917E9C90}" srcOrd="3" destOrd="0" presId="urn:microsoft.com/office/officeart/2018/2/layout/IconVerticalSolidList"/>
    <dgm:cxn modelId="{C3B45B8E-393A-4631-A7CE-D301CC50D707}" type="presParOf" srcId="{FB27FDD9-7D88-48DE-8620-7031B985CF0E}" destId="{D3DF95BA-B3E0-4F60-828A-6E41CA7DDC08}" srcOrd="5" destOrd="0" presId="urn:microsoft.com/office/officeart/2018/2/layout/IconVerticalSolidList"/>
    <dgm:cxn modelId="{E53B323E-A9BD-4E20-9B72-2E387975BF7A}" type="presParOf" srcId="{FB27FDD9-7D88-48DE-8620-7031B985CF0E}" destId="{01C9F7CD-63FE-45EB-89BB-C02DF0F370C3}" srcOrd="6" destOrd="0" presId="urn:microsoft.com/office/officeart/2018/2/layout/IconVerticalSolidList"/>
    <dgm:cxn modelId="{1AE6D9B9-4A15-426C-AC84-7B0D474D8D8B}" type="presParOf" srcId="{01C9F7CD-63FE-45EB-89BB-C02DF0F370C3}" destId="{E5B2BE47-7E44-4B2C-B396-60E028141959}" srcOrd="0" destOrd="0" presId="urn:microsoft.com/office/officeart/2018/2/layout/IconVerticalSolidList"/>
    <dgm:cxn modelId="{0BDC1D61-6D52-4FA5-AE49-167C7EB7D3AC}" type="presParOf" srcId="{01C9F7CD-63FE-45EB-89BB-C02DF0F370C3}" destId="{F38788F9-8AC0-45E3-8FDB-55F8F36D2834}" srcOrd="1" destOrd="0" presId="urn:microsoft.com/office/officeart/2018/2/layout/IconVerticalSolidList"/>
    <dgm:cxn modelId="{476B2880-9DF3-41A1-90D6-8FC289D13DD8}" type="presParOf" srcId="{01C9F7CD-63FE-45EB-89BB-C02DF0F370C3}" destId="{3A2C875D-7007-44B2-9BC4-B143FE02A2BF}" srcOrd="2" destOrd="0" presId="urn:microsoft.com/office/officeart/2018/2/layout/IconVerticalSolidList"/>
    <dgm:cxn modelId="{02D73281-9BDB-45A6-A83C-33BE001B5FF5}" type="presParOf" srcId="{01C9F7CD-63FE-45EB-89BB-C02DF0F370C3}" destId="{B989ECD1-04C2-4DB9-903A-909A6039ED9F}" srcOrd="3" destOrd="0" presId="urn:microsoft.com/office/officeart/2018/2/layout/IconVerticalSolidList"/>
    <dgm:cxn modelId="{0BB94A1E-6ED4-460E-B73B-A8470EB27136}" type="presParOf" srcId="{FB27FDD9-7D88-48DE-8620-7031B985CF0E}" destId="{A9601AD3-314B-4DC6-820D-EB1D4322D62E}" srcOrd="7" destOrd="0" presId="urn:microsoft.com/office/officeart/2018/2/layout/IconVerticalSolidList"/>
    <dgm:cxn modelId="{B2D1529D-919E-45B8-B8B9-45613D8A440B}" type="presParOf" srcId="{FB27FDD9-7D88-48DE-8620-7031B985CF0E}" destId="{B45B7D20-B326-4285-9111-1CC685BCB18E}" srcOrd="8" destOrd="0" presId="urn:microsoft.com/office/officeart/2018/2/layout/IconVerticalSolidList"/>
    <dgm:cxn modelId="{799AFEBE-244E-40EE-BA0E-7A84F09052C9}" type="presParOf" srcId="{B45B7D20-B326-4285-9111-1CC685BCB18E}" destId="{35E8F0DD-92B7-4AAE-B683-7005DD55E01B}" srcOrd="0" destOrd="0" presId="urn:microsoft.com/office/officeart/2018/2/layout/IconVerticalSolidList"/>
    <dgm:cxn modelId="{CC463D2C-9646-4D6B-A7AF-A2695C15E76F}" type="presParOf" srcId="{B45B7D20-B326-4285-9111-1CC685BCB18E}" destId="{8E1E312C-613F-4535-A738-98D820D7057D}" srcOrd="1" destOrd="0" presId="urn:microsoft.com/office/officeart/2018/2/layout/IconVerticalSolidList"/>
    <dgm:cxn modelId="{0CE8986B-9014-45AA-BF51-D0B0D57E339B}" type="presParOf" srcId="{B45B7D20-B326-4285-9111-1CC685BCB18E}" destId="{6A4C56BB-936A-4620-A795-029CE24861E2}" srcOrd="2" destOrd="0" presId="urn:microsoft.com/office/officeart/2018/2/layout/IconVerticalSolidList"/>
    <dgm:cxn modelId="{0213DE76-99A6-40B9-B308-628C5FF06BB5}" type="presParOf" srcId="{B45B7D20-B326-4285-9111-1CC685BCB18E}" destId="{869C8FD7-7570-4408-9030-E63C41F85D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06ABA9-6A6F-43D4-A7E7-29935586C7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BE5BCB-BACB-4130-B1C2-D617065E85A0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Repayment Interval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 as target </a:t>
          </a:r>
          <a:r>
            <a:rPr lang="en-US">
              <a:latin typeface="Calibri Light" panose="020F0302020204030204"/>
            </a:rPr>
            <a:t>(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3 classes: mothly, bullet, irregular)</a:t>
          </a:r>
          <a:endParaRPr lang="en-US"/>
        </a:p>
      </dgm:t>
    </dgm:pt>
    <dgm:pt modelId="{F34EDBFE-72A7-43F1-912E-8AABA35989D7}" type="parTrans" cxnId="{65723808-0B5D-4F84-89D1-A60CF8108843}">
      <dgm:prSet/>
      <dgm:spPr/>
    </dgm:pt>
    <dgm:pt modelId="{E9880C7A-65E4-48A4-967C-1E3FE239411C}" type="sibTrans" cxnId="{65723808-0B5D-4F84-89D1-A60CF8108843}">
      <dgm:prSet/>
      <dgm:spPr/>
      <dgm:t>
        <a:bodyPr/>
        <a:lstStyle/>
        <a:p>
          <a:endParaRPr lang="en-US"/>
        </a:p>
      </dgm:t>
    </dgm:pt>
    <dgm:pt modelId="{5B2A9789-EECC-447E-A715-8FA16ABBD471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Data preparation: encoding and scaling</a:t>
          </a:r>
          <a:endParaRPr lang="en-US"/>
        </a:p>
      </dgm:t>
    </dgm:pt>
    <dgm:pt modelId="{989BCE3A-87D1-4E98-808D-F790FA8F1CAE}" type="parTrans" cxnId="{64AF972D-FFA3-488B-94BF-716EBFBF281E}">
      <dgm:prSet/>
      <dgm:spPr/>
    </dgm:pt>
    <dgm:pt modelId="{73A57F69-728C-43E6-9106-89B78A5A6046}" type="sibTrans" cxnId="{64AF972D-FFA3-488B-94BF-716EBFBF281E}">
      <dgm:prSet/>
      <dgm:spPr/>
      <dgm:t>
        <a:bodyPr/>
        <a:lstStyle/>
        <a:p>
          <a:endParaRPr lang="en-US"/>
        </a:p>
      </dgm:t>
    </dgm:pt>
    <dgm:pt modelId="{45537A05-71F9-4501-B7D5-0E8238510544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Models: </a:t>
          </a:r>
          <a:r>
            <a:rPr lang="en-US"/>
            <a:t>Logistic Regression, Decision Tree, Random Forest, HGBC, XGBC, MLPC</a:t>
          </a:r>
        </a:p>
      </dgm:t>
    </dgm:pt>
    <dgm:pt modelId="{47387689-6333-4213-A3E7-DDE96965BC98}" type="parTrans" cxnId="{5244110D-4FE9-4B9C-89F5-1750A073C502}">
      <dgm:prSet/>
      <dgm:spPr/>
    </dgm:pt>
    <dgm:pt modelId="{792D5017-CA83-497C-8862-BE998064DD39}" type="sibTrans" cxnId="{5244110D-4FE9-4B9C-89F5-1750A073C502}">
      <dgm:prSet/>
      <dgm:spPr/>
      <dgm:t>
        <a:bodyPr/>
        <a:lstStyle/>
        <a:p>
          <a:endParaRPr lang="en-US"/>
        </a:p>
      </dgm:t>
    </dgm:pt>
    <dgm:pt modelId="{69CACA8B-5DA8-425B-879D-0DF27278CB2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Hyperparameter Tuning: GridSearchCV</a:t>
          </a:r>
          <a:endParaRPr lang="en-US"/>
        </a:p>
      </dgm:t>
    </dgm:pt>
    <dgm:pt modelId="{40A60BDB-96F0-4306-9B58-6F5D2887B244}" type="parTrans" cxnId="{575C1576-EF6E-4330-8B74-DEB6B023E6D9}">
      <dgm:prSet/>
      <dgm:spPr/>
    </dgm:pt>
    <dgm:pt modelId="{36BEECE2-9CA3-4B94-B782-11967E1B87B6}" type="sibTrans" cxnId="{575C1576-EF6E-4330-8B74-DEB6B023E6D9}">
      <dgm:prSet/>
      <dgm:spPr/>
      <dgm:t>
        <a:bodyPr/>
        <a:lstStyle/>
        <a:p>
          <a:endParaRPr lang="en-US"/>
        </a:p>
      </dgm:t>
    </dgm:pt>
    <dgm:pt modelId="{CE7009EE-95B4-4A21-AD2F-F687C884FC6B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Feature Importance</a:t>
          </a:r>
          <a:endParaRPr lang="en-US"/>
        </a:p>
      </dgm:t>
    </dgm:pt>
    <dgm:pt modelId="{AE7F7410-03D4-436B-B266-5B5767324C95}" type="parTrans" cxnId="{0C4D0056-0805-435B-A96F-50D5EBF94575}">
      <dgm:prSet/>
      <dgm:spPr/>
    </dgm:pt>
    <dgm:pt modelId="{3B021873-35F7-4D18-87AD-4877DF2FDA2B}" type="sibTrans" cxnId="{0C4D0056-0805-435B-A96F-50D5EBF94575}">
      <dgm:prSet/>
      <dgm:spPr/>
      <dgm:t>
        <a:bodyPr/>
        <a:lstStyle/>
        <a:p>
          <a:endParaRPr lang="en-US"/>
        </a:p>
      </dgm:t>
    </dgm:pt>
    <dgm:pt modelId="{FB27FDD9-7D88-48DE-8620-7031B985CF0E}" type="pres">
      <dgm:prSet presAssocID="{3906ABA9-6A6F-43D4-A7E7-29935586C795}" presName="root" presStyleCnt="0">
        <dgm:presLayoutVars>
          <dgm:dir/>
          <dgm:resizeHandles val="exact"/>
        </dgm:presLayoutVars>
      </dgm:prSet>
      <dgm:spPr/>
    </dgm:pt>
    <dgm:pt modelId="{690D0F04-A118-4A4C-BA46-0402FB1819C4}" type="pres">
      <dgm:prSet presAssocID="{2DBE5BCB-BACB-4130-B1C2-D617065E85A0}" presName="compNode" presStyleCnt="0"/>
      <dgm:spPr/>
    </dgm:pt>
    <dgm:pt modelId="{4544DE02-59B4-45BC-BDB3-8E998B591669}" type="pres">
      <dgm:prSet presAssocID="{2DBE5BCB-BACB-4130-B1C2-D617065E85A0}" presName="bgRect" presStyleLbl="bgShp" presStyleIdx="0" presStyleCnt="5"/>
      <dgm:spPr/>
    </dgm:pt>
    <dgm:pt modelId="{4645C26F-9056-4CE8-BFDB-F1E62E0CB868}" type="pres">
      <dgm:prSet presAssocID="{2DBE5BCB-BACB-4130-B1C2-D617065E85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53A4A3E-BC55-43D0-B2D5-DA84E0C6DA6B}" type="pres">
      <dgm:prSet presAssocID="{2DBE5BCB-BACB-4130-B1C2-D617065E85A0}" presName="spaceRect" presStyleCnt="0"/>
      <dgm:spPr/>
    </dgm:pt>
    <dgm:pt modelId="{AA1BCFD9-15FB-4E46-A4C8-D80E17DCBB7F}" type="pres">
      <dgm:prSet presAssocID="{2DBE5BCB-BACB-4130-B1C2-D617065E85A0}" presName="parTx" presStyleLbl="revTx" presStyleIdx="0" presStyleCnt="5">
        <dgm:presLayoutVars>
          <dgm:chMax val="0"/>
          <dgm:chPref val="0"/>
        </dgm:presLayoutVars>
      </dgm:prSet>
      <dgm:spPr/>
    </dgm:pt>
    <dgm:pt modelId="{0E4F5F28-5023-4419-AB73-76F7E2DBC219}" type="pres">
      <dgm:prSet presAssocID="{E9880C7A-65E4-48A4-967C-1E3FE239411C}" presName="sibTrans" presStyleCnt="0"/>
      <dgm:spPr/>
    </dgm:pt>
    <dgm:pt modelId="{79E8FAE7-93A9-4738-B362-D9187BDE1ABB}" type="pres">
      <dgm:prSet presAssocID="{5B2A9789-EECC-447E-A715-8FA16ABBD471}" presName="compNode" presStyleCnt="0"/>
      <dgm:spPr/>
    </dgm:pt>
    <dgm:pt modelId="{FA949ED9-DB8C-4C09-A58D-899A0A5D0CE9}" type="pres">
      <dgm:prSet presAssocID="{5B2A9789-EECC-447E-A715-8FA16ABBD471}" presName="bgRect" presStyleLbl="bgShp" presStyleIdx="1" presStyleCnt="5"/>
      <dgm:spPr/>
    </dgm:pt>
    <dgm:pt modelId="{A32DDBA2-AB28-4016-BDEB-27701DDFC4F8}" type="pres">
      <dgm:prSet presAssocID="{5B2A9789-EECC-447E-A715-8FA16ABBD47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F6F205-4E3A-4654-89C5-6FEA6A4A71D8}" type="pres">
      <dgm:prSet presAssocID="{5B2A9789-EECC-447E-A715-8FA16ABBD471}" presName="spaceRect" presStyleCnt="0"/>
      <dgm:spPr/>
    </dgm:pt>
    <dgm:pt modelId="{A4ACC572-16D8-46C7-B0D1-21761CFEAF4C}" type="pres">
      <dgm:prSet presAssocID="{5B2A9789-EECC-447E-A715-8FA16ABBD471}" presName="parTx" presStyleLbl="revTx" presStyleIdx="1" presStyleCnt="5">
        <dgm:presLayoutVars>
          <dgm:chMax val="0"/>
          <dgm:chPref val="0"/>
        </dgm:presLayoutVars>
      </dgm:prSet>
      <dgm:spPr/>
    </dgm:pt>
    <dgm:pt modelId="{D5BBBA65-03B0-4C39-8545-AC556BF4672B}" type="pres">
      <dgm:prSet presAssocID="{73A57F69-728C-43E6-9106-89B78A5A6046}" presName="sibTrans" presStyleCnt="0"/>
      <dgm:spPr/>
    </dgm:pt>
    <dgm:pt modelId="{7DCA24F4-D86B-4A1C-8942-DFC9E0CCEFB3}" type="pres">
      <dgm:prSet presAssocID="{45537A05-71F9-4501-B7D5-0E8238510544}" presName="compNode" presStyleCnt="0"/>
      <dgm:spPr/>
    </dgm:pt>
    <dgm:pt modelId="{A8413562-4619-48FB-AA80-25BF30C67001}" type="pres">
      <dgm:prSet presAssocID="{45537A05-71F9-4501-B7D5-0E8238510544}" presName="bgRect" presStyleLbl="bgShp" presStyleIdx="2" presStyleCnt="5"/>
      <dgm:spPr/>
    </dgm:pt>
    <dgm:pt modelId="{CC17A6BD-8BDF-4CB8-81EE-0E9C82727B7F}" type="pres">
      <dgm:prSet presAssocID="{45537A05-71F9-4501-B7D5-0E82385105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E9754D4-543F-4E53-A784-D0A590452375}" type="pres">
      <dgm:prSet presAssocID="{45537A05-71F9-4501-B7D5-0E8238510544}" presName="spaceRect" presStyleCnt="0"/>
      <dgm:spPr/>
    </dgm:pt>
    <dgm:pt modelId="{083C1879-D010-4EF9-BE04-8479917E9C90}" type="pres">
      <dgm:prSet presAssocID="{45537A05-71F9-4501-B7D5-0E8238510544}" presName="parTx" presStyleLbl="revTx" presStyleIdx="2" presStyleCnt="5">
        <dgm:presLayoutVars>
          <dgm:chMax val="0"/>
          <dgm:chPref val="0"/>
        </dgm:presLayoutVars>
      </dgm:prSet>
      <dgm:spPr/>
    </dgm:pt>
    <dgm:pt modelId="{D3DF95BA-B3E0-4F60-828A-6E41CA7DDC08}" type="pres">
      <dgm:prSet presAssocID="{792D5017-CA83-497C-8862-BE998064DD39}" presName="sibTrans" presStyleCnt="0"/>
      <dgm:spPr/>
    </dgm:pt>
    <dgm:pt modelId="{01C9F7CD-63FE-45EB-89BB-C02DF0F370C3}" type="pres">
      <dgm:prSet presAssocID="{69CACA8B-5DA8-425B-879D-0DF27278CB26}" presName="compNode" presStyleCnt="0"/>
      <dgm:spPr/>
    </dgm:pt>
    <dgm:pt modelId="{E5B2BE47-7E44-4B2C-B396-60E028141959}" type="pres">
      <dgm:prSet presAssocID="{69CACA8B-5DA8-425B-879D-0DF27278CB26}" presName="bgRect" presStyleLbl="bgShp" presStyleIdx="3" presStyleCnt="5"/>
      <dgm:spPr/>
    </dgm:pt>
    <dgm:pt modelId="{F38788F9-8AC0-45E3-8FDB-55F8F36D2834}" type="pres">
      <dgm:prSet presAssocID="{69CACA8B-5DA8-425B-879D-0DF27278CB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A2C875D-7007-44B2-9BC4-B143FE02A2BF}" type="pres">
      <dgm:prSet presAssocID="{69CACA8B-5DA8-425B-879D-0DF27278CB26}" presName="spaceRect" presStyleCnt="0"/>
      <dgm:spPr/>
    </dgm:pt>
    <dgm:pt modelId="{B989ECD1-04C2-4DB9-903A-909A6039ED9F}" type="pres">
      <dgm:prSet presAssocID="{69CACA8B-5DA8-425B-879D-0DF27278CB26}" presName="parTx" presStyleLbl="revTx" presStyleIdx="3" presStyleCnt="5">
        <dgm:presLayoutVars>
          <dgm:chMax val="0"/>
          <dgm:chPref val="0"/>
        </dgm:presLayoutVars>
      </dgm:prSet>
      <dgm:spPr/>
    </dgm:pt>
    <dgm:pt modelId="{A9601AD3-314B-4DC6-820D-EB1D4322D62E}" type="pres">
      <dgm:prSet presAssocID="{36BEECE2-9CA3-4B94-B782-11967E1B87B6}" presName="sibTrans" presStyleCnt="0"/>
      <dgm:spPr/>
    </dgm:pt>
    <dgm:pt modelId="{B45B7D20-B326-4285-9111-1CC685BCB18E}" type="pres">
      <dgm:prSet presAssocID="{CE7009EE-95B4-4A21-AD2F-F687C884FC6B}" presName="compNode" presStyleCnt="0"/>
      <dgm:spPr/>
    </dgm:pt>
    <dgm:pt modelId="{35E8F0DD-92B7-4AAE-B683-7005DD55E01B}" type="pres">
      <dgm:prSet presAssocID="{CE7009EE-95B4-4A21-AD2F-F687C884FC6B}" presName="bgRect" presStyleLbl="bgShp" presStyleIdx="4" presStyleCnt="5"/>
      <dgm:spPr/>
    </dgm:pt>
    <dgm:pt modelId="{8E1E312C-613F-4535-A738-98D820D7057D}" type="pres">
      <dgm:prSet presAssocID="{CE7009EE-95B4-4A21-AD2F-F687C884FC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A4C56BB-936A-4620-A795-029CE24861E2}" type="pres">
      <dgm:prSet presAssocID="{CE7009EE-95B4-4A21-AD2F-F687C884FC6B}" presName="spaceRect" presStyleCnt="0"/>
      <dgm:spPr/>
    </dgm:pt>
    <dgm:pt modelId="{869C8FD7-7570-4408-9030-E63C41F85D3B}" type="pres">
      <dgm:prSet presAssocID="{CE7009EE-95B4-4A21-AD2F-F687C884FC6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5723808-0B5D-4F84-89D1-A60CF8108843}" srcId="{3906ABA9-6A6F-43D4-A7E7-29935586C795}" destId="{2DBE5BCB-BACB-4130-B1C2-D617065E85A0}" srcOrd="0" destOrd="0" parTransId="{F34EDBFE-72A7-43F1-912E-8AABA35989D7}" sibTransId="{E9880C7A-65E4-48A4-967C-1E3FE239411C}"/>
    <dgm:cxn modelId="{5244110D-4FE9-4B9C-89F5-1750A073C502}" srcId="{3906ABA9-6A6F-43D4-A7E7-29935586C795}" destId="{45537A05-71F9-4501-B7D5-0E8238510544}" srcOrd="2" destOrd="0" parTransId="{47387689-6333-4213-A3E7-DDE96965BC98}" sibTransId="{792D5017-CA83-497C-8862-BE998064DD39}"/>
    <dgm:cxn modelId="{BED02D12-0647-4723-8570-64F5220AED5D}" type="presOf" srcId="{69CACA8B-5DA8-425B-879D-0DF27278CB26}" destId="{B989ECD1-04C2-4DB9-903A-909A6039ED9F}" srcOrd="0" destOrd="0" presId="urn:microsoft.com/office/officeart/2018/2/layout/IconVerticalSolidList"/>
    <dgm:cxn modelId="{64AF972D-FFA3-488B-94BF-716EBFBF281E}" srcId="{3906ABA9-6A6F-43D4-A7E7-29935586C795}" destId="{5B2A9789-EECC-447E-A715-8FA16ABBD471}" srcOrd="1" destOrd="0" parTransId="{989BCE3A-87D1-4E98-808D-F790FA8F1CAE}" sibTransId="{73A57F69-728C-43E6-9106-89B78A5A6046}"/>
    <dgm:cxn modelId="{B5954144-4924-4261-9C08-50D684FF425E}" type="presOf" srcId="{45537A05-71F9-4501-B7D5-0E8238510544}" destId="{083C1879-D010-4EF9-BE04-8479917E9C90}" srcOrd="0" destOrd="0" presId="urn:microsoft.com/office/officeart/2018/2/layout/IconVerticalSolidList"/>
    <dgm:cxn modelId="{0C4D0056-0805-435B-A96F-50D5EBF94575}" srcId="{3906ABA9-6A6F-43D4-A7E7-29935586C795}" destId="{CE7009EE-95B4-4A21-AD2F-F687C884FC6B}" srcOrd="4" destOrd="0" parTransId="{AE7F7410-03D4-436B-B266-5B5767324C95}" sibTransId="{3B021873-35F7-4D18-87AD-4877DF2FDA2B}"/>
    <dgm:cxn modelId="{575C1576-EF6E-4330-8B74-DEB6B023E6D9}" srcId="{3906ABA9-6A6F-43D4-A7E7-29935586C795}" destId="{69CACA8B-5DA8-425B-879D-0DF27278CB26}" srcOrd="3" destOrd="0" parTransId="{40A60BDB-96F0-4306-9B58-6F5D2887B244}" sibTransId="{36BEECE2-9CA3-4B94-B782-11967E1B87B6}"/>
    <dgm:cxn modelId="{9B4CA483-A2D0-4E68-96B3-8E6D65A363CD}" type="presOf" srcId="{5B2A9789-EECC-447E-A715-8FA16ABBD471}" destId="{A4ACC572-16D8-46C7-B0D1-21761CFEAF4C}" srcOrd="0" destOrd="0" presId="urn:microsoft.com/office/officeart/2018/2/layout/IconVerticalSolidList"/>
    <dgm:cxn modelId="{8A74A88E-B4D4-4E79-ADAB-93DAEEDF517E}" type="presOf" srcId="{3906ABA9-6A6F-43D4-A7E7-29935586C795}" destId="{FB27FDD9-7D88-48DE-8620-7031B985CF0E}" srcOrd="0" destOrd="0" presId="urn:microsoft.com/office/officeart/2018/2/layout/IconVerticalSolidList"/>
    <dgm:cxn modelId="{1B4832A2-0AA0-46F7-9818-6866EF7D3C37}" type="presOf" srcId="{CE7009EE-95B4-4A21-AD2F-F687C884FC6B}" destId="{869C8FD7-7570-4408-9030-E63C41F85D3B}" srcOrd="0" destOrd="0" presId="urn:microsoft.com/office/officeart/2018/2/layout/IconVerticalSolidList"/>
    <dgm:cxn modelId="{9F7962C1-CCBF-4624-98BF-917AAAAA2189}" type="presOf" srcId="{2DBE5BCB-BACB-4130-B1C2-D617065E85A0}" destId="{AA1BCFD9-15FB-4E46-A4C8-D80E17DCBB7F}" srcOrd="0" destOrd="0" presId="urn:microsoft.com/office/officeart/2018/2/layout/IconVerticalSolidList"/>
    <dgm:cxn modelId="{0ACE2368-57C4-4796-8E63-6A7910DF5289}" type="presParOf" srcId="{FB27FDD9-7D88-48DE-8620-7031B985CF0E}" destId="{690D0F04-A118-4A4C-BA46-0402FB1819C4}" srcOrd="0" destOrd="0" presId="urn:microsoft.com/office/officeart/2018/2/layout/IconVerticalSolidList"/>
    <dgm:cxn modelId="{9572DFD3-D5C1-49B6-B47C-FEAC79F145E8}" type="presParOf" srcId="{690D0F04-A118-4A4C-BA46-0402FB1819C4}" destId="{4544DE02-59B4-45BC-BDB3-8E998B591669}" srcOrd="0" destOrd="0" presId="urn:microsoft.com/office/officeart/2018/2/layout/IconVerticalSolidList"/>
    <dgm:cxn modelId="{B23A52CC-0B74-4498-8FDA-86D402AB0BE8}" type="presParOf" srcId="{690D0F04-A118-4A4C-BA46-0402FB1819C4}" destId="{4645C26F-9056-4CE8-BFDB-F1E62E0CB868}" srcOrd="1" destOrd="0" presId="urn:microsoft.com/office/officeart/2018/2/layout/IconVerticalSolidList"/>
    <dgm:cxn modelId="{F14C14AC-1918-48B3-9068-E9A26E76FDA8}" type="presParOf" srcId="{690D0F04-A118-4A4C-BA46-0402FB1819C4}" destId="{553A4A3E-BC55-43D0-B2D5-DA84E0C6DA6B}" srcOrd="2" destOrd="0" presId="urn:microsoft.com/office/officeart/2018/2/layout/IconVerticalSolidList"/>
    <dgm:cxn modelId="{182B4D4E-570A-490F-82DF-D1B6957AA5B2}" type="presParOf" srcId="{690D0F04-A118-4A4C-BA46-0402FB1819C4}" destId="{AA1BCFD9-15FB-4E46-A4C8-D80E17DCBB7F}" srcOrd="3" destOrd="0" presId="urn:microsoft.com/office/officeart/2018/2/layout/IconVerticalSolidList"/>
    <dgm:cxn modelId="{20B01B4A-3D2C-4B59-9BA6-F4D83D34F31D}" type="presParOf" srcId="{FB27FDD9-7D88-48DE-8620-7031B985CF0E}" destId="{0E4F5F28-5023-4419-AB73-76F7E2DBC219}" srcOrd="1" destOrd="0" presId="urn:microsoft.com/office/officeart/2018/2/layout/IconVerticalSolidList"/>
    <dgm:cxn modelId="{059DC604-656D-4758-B7EC-39F7048BD630}" type="presParOf" srcId="{FB27FDD9-7D88-48DE-8620-7031B985CF0E}" destId="{79E8FAE7-93A9-4738-B362-D9187BDE1ABB}" srcOrd="2" destOrd="0" presId="urn:microsoft.com/office/officeart/2018/2/layout/IconVerticalSolidList"/>
    <dgm:cxn modelId="{05B139FD-8417-48BB-9576-C7D9C1002430}" type="presParOf" srcId="{79E8FAE7-93A9-4738-B362-D9187BDE1ABB}" destId="{FA949ED9-DB8C-4C09-A58D-899A0A5D0CE9}" srcOrd="0" destOrd="0" presId="urn:microsoft.com/office/officeart/2018/2/layout/IconVerticalSolidList"/>
    <dgm:cxn modelId="{621A2B89-9257-41E7-9086-6A185F27FA1C}" type="presParOf" srcId="{79E8FAE7-93A9-4738-B362-D9187BDE1ABB}" destId="{A32DDBA2-AB28-4016-BDEB-27701DDFC4F8}" srcOrd="1" destOrd="0" presId="urn:microsoft.com/office/officeart/2018/2/layout/IconVerticalSolidList"/>
    <dgm:cxn modelId="{A181018E-B9F2-419B-B9C0-18000B9C0DA3}" type="presParOf" srcId="{79E8FAE7-93A9-4738-B362-D9187BDE1ABB}" destId="{F5F6F205-4E3A-4654-89C5-6FEA6A4A71D8}" srcOrd="2" destOrd="0" presId="urn:microsoft.com/office/officeart/2018/2/layout/IconVerticalSolidList"/>
    <dgm:cxn modelId="{A4C3E8EB-D2B6-439B-84BD-43D7A5ACE1F2}" type="presParOf" srcId="{79E8FAE7-93A9-4738-B362-D9187BDE1ABB}" destId="{A4ACC572-16D8-46C7-B0D1-21761CFEAF4C}" srcOrd="3" destOrd="0" presId="urn:microsoft.com/office/officeart/2018/2/layout/IconVerticalSolidList"/>
    <dgm:cxn modelId="{DF91D3E6-1542-4A38-B77A-103ECB2EE1E0}" type="presParOf" srcId="{FB27FDD9-7D88-48DE-8620-7031B985CF0E}" destId="{D5BBBA65-03B0-4C39-8545-AC556BF4672B}" srcOrd="3" destOrd="0" presId="urn:microsoft.com/office/officeart/2018/2/layout/IconVerticalSolidList"/>
    <dgm:cxn modelId="{FD54BC28-F98B-4903-956A-1A1B92AD30CA}" type="presParOf" srcId="{FB27FDD9-7D88-48DE-8620-7031B985CF0E}" destId="{7DCA24F4-D86B-4A1C-8942-DFC9E0CCEFB3}" srcOrd="4" destOrd="0" presId="urn:microsoft.com/office/officeart/2018/2/layout/IconVerticalSolidList"/>
    <dgm:cxn modelId="{C223F07C-9497-4EF5-A6D6-392BA90A117B}" type="presParOf" srcId="{7DCA24F4-D86B-4A1C-8942-DFC9E0CCEFB3}" destId="{A8413562-4619-48FB-AA80-25BF30C67001}" srcOrd="0" destOrd="0" presId="urn:microsoft.com/office/officeart/2018/2/layout/IconVerticalSolidList"/>
    <dgm:cxn modelId="{A3C3D0B9-9523-4C52-A4B0-81E836E413F0}" type="presParOf" srcId="{7DCA24F4-D86B-4A1C-8942-DFC9E0CCEFB3}" destId="{CC17A6BD-8BDF-4CB8-81EE-0E9C82727B7F}" srcOrd="1" destOrd="0" presId="urn:microsoft.com/office/officeart/2018/2/layout/IconVerticalSolidList"/>
    <dgm:cxn modelId="{9F4868FC-62C6-4E06-B9A9-D004B5C131F1}" type="presParOf" srcId="{7DCA24F4-D86B-4A1C-8942-DFC9E0CCEFB3}" destId="{0E9754D4-543F-4E53-A784-D0A590452375}" srcOrd="2" destOrd="0" presId="urn:microsoft.com/office/officeart/2018/2/layout/IconVerticalSolidList"/>
    <dgm:cxn modelId="{16162775-77EE-45E1-B475-09C01E1ED932}" type="presParOf" srcId="{7DCA24F4-D86B-4A1C-8942-DFC9E0CCEFB3}" destId="{083C1879-D010-4EF9-BE04-8479917E9C90}" srcOrd="3" destOrd="0" presId="urn:microsoft.com/office/officeart/2018/2/layout/IconVerticalSolidList"/>
    <dgm:cxn modelId="{A115E991-6F6A-45DA-80D6-81281AB39916}" type="presParOf" srcId="{FB27FDD9-7D88-48DE-8620-7031B985CF0E}" destId="{D3DF95BA-B3E0-4F60-828A-6E41CA7DDC08}" srcOrd="5" destOrd="0" presId="urn:microsoft.com/office/officeart/2018/2/layout/IconVerticalSolidList"/>
    <dgm:cxn modelId="{C7A944C6-D3F9-4D7C-A2DA-CA3D8C1FA2CA}" type="presParOf" srcId="{FB27FDD9-7D88-48DE-8620-7031B985CF0E}" destId="{01C9F7CD-63FE-45EB-89BB-C02DF0F370C3}" srcOrd="6" destOrd="0" presId="urn:microsoft.com/office/officeart/2018/2/layout/IconVerticalSolidList"/>
    <dgm:cxn modelId="{E2F66FBC-D68F-4A15-A4B7-2578D930EC56}" type="presParOf" srcId="{01C9F7CD-63FE-45EB-89BB-C02DF0F370C3}" destId="{E5B2BE47-7E44-4B2C-B396-60E028141959}" srcOrd="0" destOrd="0" presId="urn:microsoft.com/office/officeart/2018/2/layout/IconVerticalSolidList"/>
    <dgm:cxn modelId="{640E270D-5C42-4FB6-A750-A063730CB4E5}" type="presParOf" srcId="{01C9F7CD-63FE-45EB-89BB-C02DF0F370C3}" destId="{F38788F9-8AC0-45E3-8FDB-55F8F36D2834}" srcOrd="1" destOrd="0" presId="urn:microsoft.com/office/officeart/2018/2/layout/IconVerticalSolidList"/>
    <dgm:cxn modelId="{47AD5607-788B-4D56-B2A6-143DEEE21E24}" type="presParOf" srcId="{01C9F7CD-63FE-45EB-89BB-C02DF0F370C3}" destId="{3A2C875D-7007-44B2-9BC4-B143FE02A2BF}" srcOrd="2" destOrd="0" presId="urn:microsoft.com/office/officeart/2018/2/layout/IconVerticalSolidList"/>
    <dgm:cxn modelId="{E408D232-BCA5-4B89-8EC3-48019B2D6579}" type="presParOf" srcId="{01C9F7CD-63FE-45EB-89BB-C02DF0F370C3}" destId="{B989ECD1-04C2-4DB9-903A-909A6039ED9F}" srcOrd="3" destOrd="0" presId="urn:microsoft.com/office/officeart/2018/2/layout/IconVerticalSolidList"/>
    <dgm:cxn modelId="{E5ABD956-E80B-4937-BD97-C4980772A06C}" type="presParOf" srcId="{FB27FDD9-7D88-48DE-8620-7031B985CF0E}" destId="{A9601AD3-314B-4DC6-820D-EB1D4322D62E}" srcOrd="7" destOrd="0" presId="urn:microsoft.com/office/officeart/2018/2/layout/IconVerticalSolidList"/>
    <dgm:cxn modelId="{750499B9-83F7-453B-83EA-04A9B5F13553}" type="presParOf" srcId="{FB27FDD9-7D88-48DE-8620-7031B985CF0E}" destId="{B45B7D20-B326-4285-9111-1CC685BCB18E}" srcOrd="8" destOrd="0" presId="urn:microsoft.com/office/officeart/2018/2/layout/IconVerticalSolidList"/>
    <dgm:cxn modelId="{1E0F6529-2B17-48A9-8CD5-3F08207F89FF}" type="presParOf" srcId="{B45B7D20-B326-4285-9111-1CC685BCB18E}" destId="{35E8F0DD-92B7-4AAE-B683-7005DD55E01B}" srcOrd="0" destOrd="0" presId="urn:microsoft.com/office/officeart/2018/2/layout/IconVerticalSolidList"/>
    <dgm:cxn modelId="{555D002D-F4AE-47F2-8B33-1632B848C148}" type="presParOf" srcId="{B45B7D20-B326-4285-9111-1CC685BCB18E}" destId="{8E1E312C-613F-4535-A738-98D820D7057D}" srcOrd="1" destOrd="0" presId="urn:microsoft.com/office/officeart/2018/2/layout/IconVerticalSolidList"/>
    <dgm:cxn modelId="{A544A85B-151A-424F-89CD-BDADC4CCE5C7}" type="presParOf" srcId="{B45B7D20-B326-4285-9111-1CC685BCB18E}" destId="{6A4C56BB-936A-4620-A795-029CE24861E2}" srcOrd="2" destOrd="0" presId="urn:microsoft.com/office/officeart/2018/2/layout/IconVerticalSolidList"/>
    <dgm:cxn modelId="{1398CE98-4863-4076-BFA5-D79B86406999}" type="presParOf" srcId="{B45B7D20-B326-4285-9111-1CC685BCB18E}" destId="{869C8FD7-7570-4408-9030-E63C41F85D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06ABA9-6A6F-43D4-A7E7-29935586C7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BE5BCB-BACB-4130-B1C2-D617065E85A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Selected two targets: repayment interval and activities</a:t>
          </a:r>
        </a:p>
      </dgm:t>
    </dgm:pt>
    <dgm:pt modelId="{F34EDBFE-72A7-43F1-912E-8AABA35989D7}" type="parTrans" cxnId="{65723808-0B5D-4F84-89D1-A60CF8108843}">
      <dgm:prSet/>
      <dgm:spPr/>
    </dgm:pt>
    <dgm:pt modelId="{E9880C7A-65E4-48A4-967C-1E3FE239411C}" type="sibTrans" cxnId="{65723808-0B5D-4F84-89D1-A60CF8108843}">
      <dgm:prSet/>
      <dgm:spPr/>
      <dgm:t>
        <a:bodyPr/>
        <a:lstStyle/>
        <a:p>
          <a:endParaRPr lang="en-US"/>
        </a:p>
      </dgm:t>
    </dgm:pt>
    <dgm:pt modelId="{5B2A9789-EECC-447E-A715-8FA16ABBD47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Split</a:t>
          </a:r>
          <a:r>
            <a:rPr lang="en-US"/>
            <a:t> the entire data based on  features and targets</a:t>
          </a:r>
        </a:p>
      </dgm:t>
    </dgm:pt>
    <dgm:pt modelId="{989BCE3A-87D1-4E98-808D-F790FA8F1CAE}" type="parTrans" cxnId="{64AF972D-FFA3-488B-94BF-716EBFBF281E}">
      <dgm:prSet/>
      <dgm:spPr/>
    </dgm:pt>
    <dgm:pt modelId="{73A57F69-728C-43E6-9106-89B78A5A6046}" type="sibTrans" cxnId="{64AF972D-FFA3-488B-94BF-716EBFBF281E}">
      <dgm:prSet/>
      <dgm:spPr/>
      <dgm:t>
        <a:bodyPr/>
        <a:lstStyle/>
        <a:p>
          <a:endParaRPr lang="en-US"/>
        </a:p>
      </dgm:t>
    </dgm:pt>
    <dgm:pt modelId="{45537A05-71F9-4501-B7D5-0E823851054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Generated</a:t>
          </a:r>
          <a:r>
            <a:rPr lang="en-US"/>
            <a:t> dummies for features data set</a:t>
          </a:r>
        </a:p>
      </dgm:t>
    </dgm:pt>
    <dgm:pt modelId="{47387689-6333-4213-A3E7-DDE96965BC98}" type="parTrans" cxnId="{5244110D-4FE9-4B9C-89F5-1750A073C502}">
      <dgm:prSet/>
      <dgm:spPr/>
    </dgm:pt>
    <dgm:pt modelId="{792D5017-CA83-497C-8862-BE998064DD39}" type="sibTrans" cxnId="{5244110D-4FE9-4B9C-89F5-1750A073C502}">
      <dgm:prSet/>
      <dgm:spPr/>
      <dgm:t>
        <a:bodyPr/>
        <a:lstStyle/>
        <a:p>
          <a:endParaRPr lang="en-US"/>
        </a:p>
      </dgm:t>
    </dgm:pt>
    <dgm:pt modelId="{830A4238-822A-4CA7-BA28-10CD3168AF5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Generated</a:t>
          </a:r>
          <a:r>
            <a:rPr lang="en-US"/>
            <a:t> custom labels for target data set</a:t>
          </a:r>
        </a:p>
      </dgm:t>
    </dgm:pt>
    <dgm:pt modelId="{F7750F67-2F1B-40EE-9F78-6BB92DB47901}" type="parTrans" cxnId="{D50B2D79-B176-4295-B01A-96A096B9E023}">
      <dgm:prSet/>
      <dgm:spPr/>
    </dgm:pt>
    <dgm:pt modelId="{C38D290E-357F-4A4E-9462-45DCB24BB5F8}" type="sibTrans" cxnId="{D50B2D79-B176-4295-B01A-96A096B9E023}">
      <dgm:prSet/>
      <dgm:spPr/>
      <dgm:t>
        <a:bodyPr/>
        <a:lstStyle/>
        <a:p>
          <a:endParaRPr lang="en-US"/>
        </a:p>
      </dgm:t>
    </dgm:pt>
    <dgm:pt modelId="{69CACA8B-5DA8-425B-879D-0DF27278CB2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Implemented KNN and Random Forest</a:t>
          </a:r>
        </a:p>
      </dgm:t>
    </dgm:pt>
    <dgm:pt modelId="{40A60BDB-96F0-4306-9B58-6F5D2887B244}" type="parTrans" cxnId="{575C1576-EF6E-4330-8B74-DEB6B023E6D9}">
      <dgm:prSet/>
      <dgm:spPr/>
    </dgm:pt>
    <dgm:pt modelId="{36BEECE2-9CA3-4B94-B782-11967E1B87B6}" type="sibTrans" cxnId="{575C1576-EF6E-4330-8B74-DEB6B023E6D9}">
      <dgm:prSet/>
      <dgm:spPr/>
      <dgm:t>
        <a:bodyPr/>
        <a:lstStyle/>
        <a:p>
          <a:endParaRPr lang="en-US"/>
        </a:p>
      </dgm:t>
    </dgm:pt>
    <dgm:pt modelId="{CE7009EE-95B4-4A21-AD2F-F687C884FC6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user input to predict repayment interval and activities</a:t>
          </a:r>
        </a:p>
      </dgm:t>
    </dgm:pt>
    <dgm:pt modelId="{AE7F7410-03D4-436B-B266-5B5767324C95}" type="parTrans" cxnId="{53CA0033-327F-494C-AE50-85A94650FDEF}">
      <dgm:prSet/>
      <dgm:spPr/>
    </dgm:pt>
    <dgm:pt modelId="{3B021873-35F7-4D18-87AD-4877DF2FDA2B}" type="sibTrans" cxnId="{53CA0033-327F-494C-AE50-85A94650FDEF}">
      <dgm:prSet/>
      <dgm:spPr/>
      <dgm:t>
        <a:bodyPr/>
        <a:lstStyle/>
        <a:p>
          <a:endParaRPr lang="en-US"/>
        </a:p>
      </dgm:t>
    </dgm:pt>
    <dgm:pt modelId="{FB27FDD9-7D88-48DE-8620-7031B985CF0E}" type="pres">
      <dgm:prSet presAssocID="{3906ABA9-6A6F-43D4-A7E7-29935586C795}" presName="root" presStyleCnt="0">
        <dgm:presLayoutVars>
          <dgm:dir/>
          <dgm:resizeHandles val="exact"/>
        </dgm:presLayoutVars>
      </dgm:prSet>
      <dgm:spPr/>
    </dgm:pt>
    <dgm:pt modelId="{690D0F04-A118-4A4C-BA46-0402FB1819C4}" type="pres">
      <dgm:prSet presAssocID="{2DBE5BCB-BACB-4130-B1C2-D617065E85A0}" presName="compNode" presStyleCnt="0"/>
      <dgm:spPr/>
    </dgm:pt>
    <dgm:pt modelId="{4544DE02-59B4-45BC-BDB3-8E998B591669}" type="pres">
      <dgm:prSet presAssocID="{2DBE5BCB-BACB-4130-B1C2-D617065E85A0}" presName="bgRect" presStyleLbl="bgShp" presStyleIdx="0" presStyleCnt="6"/>
      <dgm:spPr/>
    </dgm:pt>
    <dgm:pt modelId="{4645C26F-9056-4CE8-BFDB-F1E62E0CB868}" type="pres">
      <dgm:prSet presAssocID="{2DBE5BCB-BACB-4130-B1C2-D617065E85A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53A4A3E-BC55-43D0-B2D5-DA84E0C6DA6B}" type="pres">
      <dgm:prSet presAssocID="{2DBE5BCB-BACB-4130-B1C2-D617065E85A0}" presName="spaceRect" presStyleCnt="0"/>
      <dgm:spPr/>
    </dgm:pt>
    <dgm:pt modelId="{AA1BCFD9-15FB-4E46-A4C8-D80E17DCBB7F}" type="pres">
      <dgm:prSet presAssocID="{2DBE5BCB-BACB-4130-B1C2-D617065E85A0}" presName="parTx" presStyleLbl="revTx" presStyleIdx="0" presStyleCnt="6">
        <dgm:presLayoutVars>
          <dgm:chMax val="0"/>
          <dgm:chPref val="0"/>
        </dgm:presLayoutVars>
      </dgm:prSet>
      <dgm:spPr/>
    </dgm:pt>
    <dgm:pt modelId="{0E4F5F28-5023-4419-AB73-76F7E2DBC219}" type="pres">
      <dgm:prSet presAssocID="{E9880C7A-65E4-48A4-967C-1E3FE239411C}" presName="sibTrans" presStyleCnt="0"/>
      <dgm:spPr/>
    </dgm:pt>
    <dgm:pt modelId="{79E8FAE7-93A9-4738-B362-D9187BDE1ABB}" type="pres">
      <dgm:prSet presAssocID="{5B2A9789-EECC-447E-A715-8FA16ABBD471}" presName="compNode" presStyleCnt="0"/>
      <dgm:spPr/>
    </dgm:pt>
    <dgm:pt modelId="{FA949ED9-DB8C-4C09-A58D-899A0A5D0CE9}" type="pres">
      <dgm:prSet presAssocID="{5B2A9789-EECC-447E-A715-8FA16ABBD471}" presName="bgRect" presStyleLbl="bgShp" presStyleIdx="1" presStyleCnt="6"/>
      <dgm:spPr/>
    </dgm:pt>
    <dgm:pt modelId="{A32DDBA2-AB28-4016-BDEB-27701DDFC4F8}" type="pres">
      <dgm:prSet presAssocID="{5B2A9789-EECC-447E-A715-8FA16ABBD47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F6F205-4E3A-4654-89C5-6FEA6A4A71D8}" type="pres">
      <dgm:prSet presAssocID="{5B2A9789-EECC-447E-A715-8FA16ABBD471}" presName="spaceRect" presStyleCnt="0"/>
      <dgm:spPr/>
    </dgm:pt>
    <dgm:pt modelId="{A4ACC572-16D8-46C7-B0D1-21761CFEAF4C}" type="pres">
      <dgm:prSet presAssocID="{5B2A9789-EECC-447E-A715-8FA16ABBD471}" presName="parTx" presStyleLbl="revTx" presStyleIdx="1" presStyleCnt="6">
        <dgm:presLayoutVars>
          <dgm:chMax val="0"/>
          <dgm:chPref val="0"/>
        </dgm:presLayoutVars>
      </dgm:prSet>
      <dgm:spPr/>
    </dgm:pt>
    <dgm:pt modelId="{D5BBBA65-03B0-4C39-8545-AC556BF4672B}" type="pres">
      <dgm:prSet presAssocID="{73A57F69-728C-43E6-9106-89B78A5A6046}" presName="sibTrans" presStyleCnt="0"/>
      <dgm:spPr/>
    </dgm:pt>
    <dgm:pt modelId="{7DCA24F4-D86B-4A1C-8942-DFC9E0CCEFB3}" type="pres">
      <dgm:prSet presAssocID="{45537A05-71F9-4501-B7D5-0E8238510544}" presName="compNode" presStyleCnt="0"/>
      <dgm:spPr/>
    </dgm:pt>
    <dgm:pt modelId="{A8413562-4619-48FB-AA80-25BF30C67001}" type="pres">
      <dgm:prSet presAssocID="{45537A05-71F9-4501-B7D5-0E8238510544}" presName="bgRect" presStyleLbl="bgShp" presStyleIdx="2" presStyleCnt="6"/>
      <dgm:spPr/>
    </dgm:pt>
    <dgm:pt modelId="{CC17A6BD-8BDF-4CB8-81EE-0E9C82727B7F}" type="pres">
      <dgm:prSet presAssocID="{45537A05-71F9-4501-B7D5-0E823851054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E9754D4-543F-4E53-A784-D0A590452375}" type="pres">
      <dgm:prSet presAssocID="{45537A05-71F9-4501-B7D5-0E8238510544}" presName="spaceRect" presStyleCnt="0"/>
      <dgm:spPr/>
    </dgm:pt>
    <dgm:pt modelId="{083C1879-D010-4EF9-BE04-8479917E9C90}" type="pres">
      <dgm:prSet presAssocID="{45537A05-71F9-4501-B7D5-0E8238510544}" presName="parTx" presStyleLbl="revTx" presStyleIdx="2" presStyleCnt="6">
        <dgm:presLayoutVars>
          <dgm:chMax val="0"/>
          <dgm:chPref val="0"/>
        </dgm:presLayoutVars>
      </dgm:prSet>
      <dgm:spPr/>
    </dgm:pt>
    <dgm:pt modelId="{D3DF95BA-B3E0-4F60-828A-6E41CA7DDC08}" type="pres">
      <dgm:prSet presAssocID="{792D5017-CA83-497C-8862-BE998064DD39}" presName="sibTrans" presStyleCnt="0"/>
      <dgm:spPr/>
    </dgm:pt>
    <dgm:pt modelId="{65B6ACD6-8F6A-4049-A87A-65C6EB0C3455}" type="pres">
      <dgm:prSet presAssocID="{830A4238-822A-4CA7-BA28-10CD3168AF5B}" presName="compNode" presStyleCnt="0"/>
      <dgm:spPr/>
    </dgm:pt>
    <dgm:pt modelId="{3AA8CACE-B638-45F9-BC4F-9F74AB336933}" type="pres">
      <dgm:prSet presAssocID="{830A4238-822A-4CA7-BA28-10CD3168AF5B}" presName="bgRect" presStyleLbl="bgShp" presStyleIdx="3" presStyleCnt="6"/>
      <dgm:spPr/>
    </dgm:pt>
    <dgm:pt modelId="{5C141490-E720-4230-9B6B-4AB16818C211}" type="pres">
      <dgm:prSet presAssocID="{830A4238-822A-4CA7-BA28-10CD3168AF5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D941D89-D637-4B8D-95F2-09B5B1781021}" type="pres">
      <dgm:prSet presAssocID="{830A4238-822A-4CA7-BA28-10CD3168AF5B}" presName="spaceRect" presStyleCnt="0"/>
      <dgm:spPr/>
    </dgm:pt>
    <dgm:pt modelId="{872531BF-ED6D-4144-8E04-C58C941948E7}" type="pres">
      <dgm:prSet presAssocID="{830A4238-822A-4CA7-BA28-10CD3168AF5B}" presName="parTx" presStyleLbl="revTx" presStyleIdx="3" presStyleCnt="6">
        <dgm:presLayoutVars>
          <dgm:chMax val="0"/>
          <dgm:chPref val="0"/>
        </dgm:presLayoutVars>
      </dgm:prSet>
      <dgm:spPr/>
    </dgm:pt>
    <dgm:pt modelId="{B12DB78B-DEA9-4BA4-9936-22728BCF52F6}" type="pres">
      <dgm:prSet presAssocID="{C38D290E-357F-4A4E-9462-45DCB24BB5F8}" presName="sibTrans" presStyleCnt="0"/>
      <dgm:spPr/>
    </dgm:pt>
    <dgm:pt modelId="{01C9F7CD-63FE-45EB-89BB-C02DF0F370C3}" type="pres">
      <dgm:prSet presAssocID="{69CACA8B-5DA8-425B-879D-0DF27278CB26}" presName="compNode" presStyleCnt="0"/>
      <dgm:spPr/>
    </dgm:pt>
    <dgm:pt modelId="{E5B2BE47-7E44-4B2C-B396-60E028141959}" type="pres">
      <dgm:prSet presAssocID="{69CACA8B-5DA8-425B-879D-0DF27278CB26}" presName="bgRect" presStyleLbl="bgShp" presStyleIdx="4" presStyleCnt="6"/>
      <dgm:spPr/>
    </dgm:pt>
    <dgm:pt modelId="{F38788F9-8AC0-45E3-8FDB-55F8F36D2834}" type="pres">
      <dgm:prSet presAssocID="{69CACA8B-5DA8-425B-879D-0DF27278CB2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A2C875D-7007-44B2-9BC4-B143FE02A2BF}" type="pres">
      <dgm:prSet presAssocID="{69CACA8B-5DA8-425B-879D-0DF27278CB26}" presName="spaceRect" presStyleCnt="0"/>
      <dgm:spPr/>
    </dgm:pt>
    <dgm:pt modelId="{B989ECD1-04C2-4DB9-903A-909A6039ED9F}" type="pres">
      <dgm:prSet presAssocID="{69CACA8B-5DA8-425B-879D-0DF27278CB26}" presName="parTx" presStyleLbl="revTx" presStyleIdx="4" presStyleCnt="6">
        <dgm:presLayoutVars>
          <dgm:chMax val="0"/>
          <dgm:chPref val="0"/>
        </dgm:presLayoutVars>
      </dgm:prSet>
      <dgm:spPr/>
    </dgm:pt>
    <dgm:pt modelId="{A9601AD3-314B-4DC6-820D-EB1D4322D62E}" type="pres">
      <dgm:prSet presAssocID="{36BEECE2-9CA3-4B94-B782-11967E1B87B6}" presName="sibTrans" presStyleCnt="0"/>
      <dgm:spPr/>
    </dgm:pt>
    <dgm:pt modelId="{B45B7D20-B326-4285-9111-1CC685BCB18E}" type="pres">
      <dgm:prSet presAssocID="{CE7009EE-95B4-4A21-AD2F-F687C884FC6B}" presName="compNode" presStyleCnt="0"/>
      <dgm:spPr/>
    </dgm:pt>
    <dgm:pt modelId="{35E8F0DD-92B7-4AAE-B683-7005DD55E01B}" type="pres">
      <dgm:prSet presAssocID="{CE7009EE-95B4-4A21-AD2F-F687C884FC6B}" presName="bgRect" presStyleLbl="bgShp" presStyleIdx="5" presStyleCnt="6"/>
      <dgm:spPr/>
    </dgm:pt>
    <dgm:pt modelId="{8E1E312C-613F-4535-A738-98D820D7057D}" type="pres">
      <dgm:prSet presAssocID="{CE7009EE-95B4-4A21-AD2F-F687C884FC6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A4C56BB-936A-4620-A795-029CE24861E2}" type="pres">
      <dgm:prSet presAssocID="{CE7009EE-95B4-4A21-AD2F-F687C884FC6B}" presName="spaceRect" presStyleCnt="0"/>
      <dgm:spPr/>
    </dgm:pt>
    <dgm:pt modelId="{869C8FD7-7570-4408-9030-E63C41F85D3B}" type="pres">
      <dgm:prSet presAssocID="{CE7009EE-95B4-4A21-AD2F-F687C884FC6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5723808-0B5D-4F84-89D1-A60CF8108843}" srcId="{3906ABA9-6A6F-43D4-A7E7-29935586C795}" destId="{2DBE5BCB-BACB-4130-B1C2-D617065E85A0}" srcOrd="0" destOrd="0" parTransId="{F34EDBFE-72A7-43F1-912E-8AABA35989D7}" sibTransId="{E9880C7A-65E4-48A4-967C-1E3FE239411C}"/>
    <dgm:cxn modelId="{5244110D-4FE9-4B9C-89F5-1750A073C502}" srcId="{3906ABA9-6A6F-43D4-A7E7-29935586C795}" destId="{45537A05-71F9-4501-B7D5-0E8238510544}" srcOrd="2" destOrd="0" parTransId="{47387689-6333-4213-A3E7-DDE96965BC98}" sibTransId="{792D5017-CA83-497C-8862-BE998064DD39}"/>
    <dgm:cxn modelId="{8986131D-D37C-494A-AEDB-F19BE69FC2FD}" type="presOf" srcId="{CE7009EE-95B4-4A21-AD2F-F687C884FC6B}" destId="{869C8FD7-7570-4408-9030-E63C41F85D3B}" srcOrd="0" destOrd="0" presId="urn:microsoft.com/office/officeart/2018/2/layout/IconVerticalSolidList"/>
    <dgm:cxn modelId="{4BA54321-448D-4DD6-82A1-7EF59D35EF00}" type="presOf" srcId="{45537A05-71F9-4501-B7D5-0E8238510544}" destId="{083C1879-D010-4EF9-BE04-8479917E9C90}" srcOrd="0" destOrd="0" presId="urn:microsoft.com/office/officeart/2018/2/layout/IconVerticalSolidList"/>
    <dgm:cxn modelId="{C958032D-B40D-4717-AFB9-E42F06A371FD}" type="presOf" srcId="{69CACA8B-5DA8-425B-879D-0DF27278CB26}" destId="{B989ECD1-04C2-4DB9-903A-909A6039ED9F}" srcOrd="0" destOrd="0" presId="urn:microsoft.com/office/officeart/2018/2/layout/IconVerticalSolidList"/>
    <dgm:cxn modelId="{64AF972D-FFA3-488B-94BF-716EBFBF281E}" srcId="{3906ABA9-6A6F-43D4-A7E7-29935586C795}" destId="{5B2A9789-EECC-447E-A715-8FA16ABBD471}" srcOrd="1" destOrd="0" parTransId="{989BCE3A-87D1-4E98-808D-F790FA8F1CAE}" sibTransId="{73A57F69-728C-43E6-9106-89B78A5A6046}"/>
    <dgm:cxn modelId="{53CA0033-327F-494C-AE50-85A94650FDEF}" srcId="{3906ABA9-6A6F-43D4-A7E7-29935586C795}" destId="{CE7009EE-95B4-4A21-AD2F-F687C884FC6B}" srcOrd="5" destOrd="0" parTransId="{AE7F7410-03D4-436B-B266-5B5767324C95}" sibTransId="{3B021873-35F7-4D18-87AD-4877DF2FDA2B}"/>
    <dgm:cxn modelId="{268C825B-B9A4-4B75-AA53-4D756F7C8123}" type="presOf" srcId="{2DBE5BCB-BACB-4130-B1C2-D617065E85A0}" destId="{AA1BCFD9-15FB-4E46-A4C8-D80E17DCBB7F}" srcOrd="0" destOrd="0" presId="urn:microsoft.com/office/officeart/2018/2/layout/IconVerticalSolidList"/>
    <dgm:cxn modelId="{575C1576-EF6E-4330-8B74-DEB6B023E6D9}" srcId="{3906ABA9-6A6F-43D4-A7E7-29935586C795}" destId="{69CACA8B-5DA8-425B-879D-0DF27278CB26}" srcOrd="4" destOrd="0" parTransId="{40A60BDB-96F0-4306-9B58-6F5D2887B244}" sibTransId="{36BEECE2-9CA3-4B94-B782-11967E1B87B6}"/>
    <dgm:cxn modelId="{D50B2D79-B176-4295-B01A-96A096B9E023}" srcId="{3906ABA9-6A6F-43D4-A7E7-29935586C795}" destId="{830A4238-822A-4CA7-BA28-10CD3168AF5B}" srcOrd="3" destOrd="0" parTransId="{F7750F67-2F1B-40EE-9F78-6BB92DB47901}" sibTransId="{C38D290E-357F-4A4E-9462-45DCB24BB5F8}"/>
    <dgm:cxn modelId="{4839B484-FA0E-41FA-883E-E9002B833B9D}" type="presOf" srcId="{830A4238-822A-4CA7-BA28-10CD3168AF5B}" destId="{872531BF-ED6D-4144-8E04-C58C941948E7}" srcOrd="0" destOrd="0" presId="urn:microsoft.com/office/officeart/2018/2/layout/IconVerticalSolidList"/>
    <dgm:cxn modelId="{8A74A88E-B4D4-4E79-ADAB-93DAEEDF517E}" type="presOf" srcId="{3906ABA9-6A6F-43D4-A7E7-29935586C795}" destId="{FB27FDD9-7D88-48DE-8620-7031B985CF0E}" srcOrd="0" destOrd="0" presId="urn:microsoft.com/office/officeart/2018/2/layout/IconVerticalSolidList"/>
    <dgm:cxn modelId="{F1FC429E-A484-49C2-9CFA-5BC4A4C3AF17}" type="presOf" srcId="{5B2A9789-EECC-447E-A715-8FA16ABBD471}" destId="{A4ACC572-16D8-46C7-B0D1-21761CFEAF4C}" srcOrd="0" destOrd="0" presId="urn:microsoft.com/office/officeart/2018/2/layout/IconVerticalSolidList"/>
    <dgm:cxn modelId="{02ADDF9C-6535-4BA2-8FD2-0F93E0E0D925}" type="presParOf" srcId="{FB27FDD9-7D88-48DE-8620-7031B985CF0E}" destId="{690D0F04-A118-4A4C-BA46-0402FB1819C4}" srcOrd="0" destOrd="0" presId="urn:microsoft.com/office/officeart/2018/2/layout/IconVerticalSolidList"/>
    <dgm:cxn modelId="{F2B0D67B-E6B7-40D5-B38E-26D7340E189B}" type="presParOf" srcId="{690D0F04-A118-4A4C-BA46-0402FB1819C4}" destId="{4544DE02-59B4-45BC-BDB3-8E998B591669}" srcOrd="0" destOrd="0" presId="urn:microsoft.com/office/officeart/2018/2/layout/IconVerticalSolidList"/>
    <dgm:cxn modelId="{B8BB0E57-4971-4923-8A62-D673D420F98E}" type="presParOf" srcId="{690D0F04-A118-4A4C-BA46-0402FB1819C4}" destId="{4645C26F-9056-4CE8-BFDB-F1E62E0CB868}" srcOrd="1" destOrd="0" presId="urn:microsoft.com/office/officeart/2018/2/layout/IconVerticalSolidList"/>
    <dgm:cxn modelId="{4524E707-4896-4B7E-8847-9671BA1124D9}" type="presParOf" srcId="{690D0F04-A118-4A4C-BA46-0402FB1819C4}" destId="{553A4A3E-BC55-43D0-B2D5-DA84E0C6DA6B}" srcOrd="2" destOrd="0" presId="urn:microsoft.com/office/officeart/2018/2/layout/IconVerticalSolidList"/>
    <dgm:cxn modelId="{5D8D765B-6AA9-43E0-BAC5-401A0485EB9E}" type="presParOf" srcId="{690D0F04-A118-4A4C-BA46-0402FB1819C4}" destId="{AA1BCFD9-15FB-4E46-A4C8-D80E17DCBB7F}" srcOrd="3" destOrd="0" presId="urn:microsoft.com/office/officeart/2018/2/layout/IconVerticalSolidList"/>
    <dgm:cxn modelId="{E359BC2C-4681-45BA-BBB4-3A7E22DDA9E1}" type="presParOf" srcId="{FB27FDD9-7D88-48DE-8620-7031B985CF0E}" destId="{0E4F5F28-5023-4419-AB73-76F7E2DBC219}" srcOrd="1" destOrd="0" presId="urn:microsoft.com/office/officeart/2018/2/layout/IconVerticalSolidList"/>
    <dgm:cxn modelId="{B2315291-2865-4A21-B0AF-302758431723}" type="presParOf" srcId="{FB27FDD9-7D88-48DE-8620-7031B985CF0E}" destId="{79E8FAE7-93A9-4738-B362-D9187BDE1ABB}" srcOrd="2" destOrd="0" presId="urn:microsoft.com/office/officeart/2018/2/layout/IconVerticalSolidList"/>
    <dgm:cxn modelId="{8325DADA-9AEC-4B40-9ABD-85C905973993}" type="presParOf" srcId="{79E8FAE7-93A9-4738-B362-D9187BDE1ABB}" destId="{FA949ED9-DB8C-4C09-A58D-899A0A5D0CE9}" srcOrd="0" destOrd="0" presId="urn:microsoft.com/office/officeart/2018/2/layout/IconVerticalSolidList"/>
    <dgm:cxn modelId="{E3A512E3-A0D0-434F-88EE-543418CB20DF}" type="presParOf" srcId="{79E8FAE7-93A9-4738-B362-D9187BDE1ABB}" destId="{A32DDBA2-AB28-4016-BDEB-27701DDFC4F8}" srcOrd="1" destOrd="0" presId="urn:microsoft.com/office/officeart/2018/2/layout/IconVerticalSolidList"/>
    <dgm:cxn modelId="{46425F6B-E017-415E-97D4-8A0F443F3FAD}" type="presParOf" srcId="{79E8FAE7-93A9-4738-B362-D9187BDE1ABB}" destId="{F5F6F205-4E3A-4654-89C5-6FEA6A4A71D8}" srcOrd="2" destOrd="0" presId="urn:microsoft.com/office/officeart/2018/2/layout/IconVerticalSolidList"/>
    <dgm:cxn modelId="{89752467-BF4B-4A71-A5E0-C4C5753D74EC}" type="presParOf" srcId="{79E8FAE7-93A9-4738-B362-D9187BDE1ABB}" destId="{A4ACC572-16D8-46C7-B0D1-21761CFEAF4C}" srcOrd="3" destOrd="0" presId="urn:microsoft.com/office/officeart/2018/2/layout/IconVerticalSolidList"/>
    <dgm:cxn modelId="{5A093E96-E7DF-4182-B093-5C43038945C6}" type="presParOf" srcId="{FB27FDD9-7D88-48DE-8620-7031B985CF0E}" destId="{D5BBBA65-03B0-4C39-8545-AC556BF4672B}" srcOrd="3" destOrd="0" presId="urn:microsoft.com/office/officeart/2018/2/layout/IconVerticalSolidList"/>
    <dgm:cxn modelId="{83BB2D8F-4462-4B75-82DE-58EADAC81E67}" type="presParOf" srcId="{FB27FDD9-7D88-48DE-8620-7031B985CF0E}" destId="{7DCA24F4-D86B-4A1C-8942-DFC9E0CCEFB3}" srcOrd="4" destOrd="0" presId="urn:microsoft.com/office/officeart/2018/2/layout/IconVerticalSolidList"/>
    <dgm:cxn modelId="{33FBD4C5-66DD-45C2-BD30-718C3A2E872C}" type="presParOf" srcId="{7DCA24F4-D86B-4A1C-8942-DFC9E0CCEFB3}" destId="{A8413562-4619-48FB-AA80-25BF30C67001}" srcOrd="0" destOrd="0" presId="urn:microsoft.com/office/officeart/2018/2/layout/IconVerticalSolidList"/>
    <dgm:cxn modelId="{47663050-7BF9-4AF4-886C-799237183C50}" type="presParOf" srcId="{7DCA24F4-D86B-4A1C-8942-DFC9E0CCEFB3}" destId="{CC17A6BD-8BDF-4CB8-81EE-0E9C82727B7F}" srcOrd="1" destOrd="0" presId="urn:microsoft.com/office/officeart/2018/2/layout/IconVerticalSolidList"/>
    <dgm:cxn modelId="{CFD55552-FA83-40A1-915E-B813D16852AD}" type="presParOf" srcId="{7DCA24F4-D86B-4A1C-8942-DFC9E0CCEFB3}" destId="{0E9754D4-543F-4E53-A784-D0A590452375}" srcOrd="2" destOrd="0" presId="urn:microsoft.com/office/officeart/2018/2/layout/IconVerticalSolidList"/>
    <dgm:cxn modelId="{73AFB2C1-FF94-4B8D-B269-E6689F600922}" type="presParOf" srcId="{7DCA24F4-D86B-4A1C-8942-DFC9E0CCEFB3}" destId="{083C1879-D010-4EF9-BE04-8479917E9C90}" srcOrd="3" destOrd="0" presId="urn:microsoft.com/office/officeart/2018/2/layout/IconVerticalSolidList"/>
    <dgm:cxn modelId="{C3B45B8E-393A-4631-A7CE-D301CC50D707}" type="presParOf" srcId="{FB27FDD9-7D88-48DE-8620-7031B985CF0E}" destId="{D3DF95BA-B3E0-4F60-828A-6E41CA7DDC08}" srcOrd="5" destOrd="0" presId="urn:microsoft.com/office/officeart/2018/2/layout/IconVerticalSolidList"/>
    <dgm:cxn modelId="{C864668D-C06F-4E25-A327-4809A1BEA30B}" type="presParOf" srcId="{FB27FDD9-7D88-48DE-8620-7031B985CF0E}" destId="{65B6ACD6-8F6A-4049-A87A-65C6EB0C3455}" srcOrd="6" destOrd="0" presId="urn:microsoft.com/office/officeart/2018/2/layout/IconVerticalSolidList"/>
    <dgm:cxn modelId="{AD7ABBD1-F276-4EB5-A4C4-AD8F5E4EE1C7}" type="presParOf" srcId="{65B6ACD6-8F6A-4049-A87A-65C6EB0C3455}" destId="{3AA8CACE-B638-45F9-BC4F-9F74AB336933}" srcOrd="0" destOrd="0" presId="urn:microsoft.com/office/officeart/2018/2/layout/IconVerticalSolidList"/>
    <dgm:cxn modelId="{997C6EF5-2104-4C56-BAD4-6B4E2A6AAEDB}" type="presParOf" srcId="{65B6ACD6-8F6A-4049-A87A-65C6EB0C3455}" destId="{5C141490-E720-4230-9B6B-4AB16818C211}" srcOrd="1" destOrd="0" presId="urn:microsoft.com/office/officeart/2018/2/layout/IconVerticalSolidList"/>
    <dgm:cxn modelId="{2BBAB9E1-4B58-41B0-8FBF-14F3456E8E89}" type="presParOf" srcId="{65B6ACD6-8F6A-4049-A87A-65C6EB0C3455}" destId="{7D941D89-D637-4B8D-95F2-09B5B1781021}" srcOrd="2" destOrd="0" presId="urn:microsoft.com/office/officeart/2018/2/layout/IconVerticalSolidList"/>
    <dgm:cxn modelId="{D3DB9A54-8E34-4645-A671-97CE7BA63615}" type="presParOf" srcId="{65B6ACD6-8F6A-4049-A87A-65C6EB0C3455}" destId="{872531BF-ED6D-4144-8E04-C58C941948E7}" srcOrd="3" destOrd="0" presId="urn:microsoft.com/office/officeart/2018/2/layout/IconVerticalSolidList"/>
    <dgm:cxn modelId="{52ABB400-1AE8-4D96-8A92-5F5A07E3D28B}" type="presParOf" srcId="{FB27FDD9-7D88-48DE-8620-7031B985CF0E}" destId="{B12DB78B-DEA9-4BA4-9936-22728BCF52F6}" srcOrd="7" destOrd="0" presId="urn:microsoft.com/office/officeart/2018/2/layout/IconVerticalSolidList"/>
    <dgm:cxn modelId="{E53B323E-A9BD-4E20-9B72-2E387975BF7A}" type="presParOf" srcId="{FB27FDD9-7D88-48DE-8620-7031B985CF0E}" destId="{01C9F7CD-63FE-45EB-89BB-C02DF0F370C3}" srcOrd="8" destOrd="0" presId="urn:microsoft.com/office/officeart/2018/2/layout/IconVerticalSolidList"/>
    <dgm:cxn modelId="{1AE6D9B9-4A15-426C-AC84-7B0D474D8D8B}" type="presParOf" srcId="{01C9F7CD-63FE-45EB-89BB-C02DF0F370C3}" destId="{E5B2BE47-7E44-4B2C-B396-60E028141959}" srcOrd="0" destOrd="0" presId="urn:microsoft.com/office/officeart/2018/2/layout/IconVerticalSolidList"/>
    <dgm:cxn modelId="{0BDC1D61-6D52-4FA5-AE49-167C7EB7D3AC}" type="presParOf" srcId="{01C9F7CD-63FE-45EB-89BB-C02DF0F370C3}" destId="{F38788F9-8AC0-45E3-8FDB-55F8F36D2834}" srcOrd="1" destOrd="0" presId="urn:microsoft.com/office/officeart/2018/2/layout/IconVerticalSolidList"/>
    <dgm:cxn modelId="{476B2880-9DF3-41A1-90D6-8FC289D13DD8}" type="presParOf" srcId="{01C9F7CD-63FE-45EB-89BB-C02DF0F370C3}" destId="{3A2C875D-7007-44B2-9BC4-B143FE02A2BF}" srcOrd="2" destOrd="0" presId="urn:microsoft.com/office/officeart/2018/2/layout/IconVerticalSolidList"/>
    <dgm:cxn modelId="{02D73281-9BDB-45A6-A83C-33BE001B5FF5}" type="presParOf" srcId="{01C9F7CD-63FE-45EB-89BB-C02DF0F370C3}" destId="{B989ECD1-04C2-4DB9-903A-909A6039ED9F}" srcOrd="3" destOrd="0" presId="urn:microsoft.com/office/officeart/2018/2/layout/IconVerticalSolidList"/>
    <dgm:cxn modelId="{0BB94A1E-6ED4-460E-B73B-A8470EB27136}" type="presParOf" srcId="{FB27FDD9-7D88-48DE-8620-7031B985CF0E}" destId="{A9601AD3-314B-4DC6-820D-EB1D4322D62E}" srcOrd="9" destOrd="0" presId="urn:microsoft.com/office/officeart/2018/2/layout/IconVerticalSolidList"/>
    <dgm:cxn modelId="{B2D1529D-919E-45B8-B8B9-45613D8A440B}" type="presParOf" srcId="{FB27FDD9-7D88-48DE-8620-7031B985CF0E}" destId="{B45B7D20-B326-4285-9111-1CC685BCB18E}" srcOrd="10" destOrd="0" presId="urn:microsoft.com/office/officeart/2018/2/layout/IconVerticalSolidList"/>
    <dgm:cxn modelId="{799AFEBE-244E-40EE-BA0E-7A84F09052C9}" type="presParOf" srcId="{B45B7D20-B326-4285-9111-1CC685BCB18E}" destId="{35E8F0DD-92B7-4AAE-B683-7005DD55E01B}" srcOrd="0" destOrd="0" presId="urn:microsoft.com/office/officeart/2018/2/layout/IconVerticalSolidList"/>
    <dgm:cxn modelId="{CC463D2C-9646-4D6B-A7AF-A2695C15E76F}" type="presParOf" srcId="{B45B7D20-B326-4285-9111-1CC685BCB18E}" destId="{8E1E312C-613F-4535-A738-98D820D7057D}" srcOrd="1" destOrd="0" presId="urn:microsoft.com/office/officeart/2018/2/layout/IconVerticalSolidList"/>
    <dgm:cxn modelId="{0CE8986B-9014-45AA-BF51-D0B0D57E339B}" type="presParOf" srcId="{B45B7D20-B326-4285-9111-1CC685BCB18E}" destId="{6A4C56BB-936A-4620-A795-029CE24861E2}" srcOrd="2" destOrd="0" presId="urn:microsoft.com/office/officeart/2018/2/layout/IconVerticalSolidList"/>
    <dgm:cxn modelId="{0213DE76-99A6-40B9-B308-628C5FF06BB5}" type="presParOf" srcId="{B45B7D20-B326-4285-9111-1CC685BCB18E}" destId="{869C8FD7-7570-4408-9030-E63C41F85D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0EFFEE-19DD-4056-892B-853C4231A15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C92A6C0-C804-485E-868D-A6A5E59B2D7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We were able to successfully pre-process the data  and perform </a:t>
          </a:r>
          <a:r>
            <a:rPr lang="en-US" b="0">
              <a:latin typeface="Calibri Light" panose="020F0302020204030204"/>
            </a:rPr>
            <a:t>EDA</a:t>
          </a:r>
          <a:r>
            <a:rPr lang="en-US"/>
            <a:t> </a:t>
          </a:r>
        </a:p>
      </dgm:t>
    </dgm:pt>
    <dgm:pt modelId="{1DE42688-948C-4403-8A08-E9B39F0FC90F}" type="parTrans" cxnId="{836D3DFC-7376-4EA0-B821-41DBF9373C08}">
      <dgm:prSet/>
      <dgm:spPr/>
    </dgm:pt>
    <dgm:pt modelId="{0DBA0D9C-AEC4-44D3-BD49-88D04447EFC1}" type="sibTrans" cxnId="{836D3DFC-7376-4EA0-B821-41DBF9373C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045922-7F30-40C8-A23E-A8E2C5379CD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 Light" panose="020F0302020204030204"/>
            </a:rPr>
            <a:t>Regression </a:t>
          </a:r>
          <a:r>
            <a:rPr lang="en-US" b="0"/>
            <a:t>models had low accuracies</a:t>
          </a:r>
          <a:r>
            <a:rPr lang="en-US" b="0">
              <a:latin typeface="Calibri Light" panose="020F0302020204030204"/>
            </a:rPr>
            <a:t>,</a:t>
          </a:r>
          <a:r>
            <a:rPr lang="en-US" b="0"/>
            <a:t> the reason for this may be the nature of features chosen</a:t>
          </a:r>
          <a:r>
            <a:rPr lang="en-US" b="0">
              <a:latin typeface="Calibri Light" panose="020F0302020204030204"/>
            </a:rPr>
            <a:t> </a:t>
          </a:r>
        </a:p>
      </dgm:t>
    </dgm:pt>
    <dgm:pt modelId="{382ED6FE-05A9-42B2-87B5-5EFA6E9CDF46}" type="parTrans" cxnId="{76FB3CC9-E0F2-4618-913D-9B85D49156F3}">
      <dgm:prSet/>
      <dgm:spPr/>
    </dgm:pt>
    <dgm:pt modelId="{7FD32CED-DA4F-45E1-8939-674F2FBE373A}" type="sibTrans" cxnId="{76FB3CC9-E0F2-4618-913D-9B85D49156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95C431-984D-495A-9BCF-0DD60B7D0F6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next best models were Random Forest and </a:t>
          </a:r>
          <a:r>
            <a:rPr lang="en-US">
              <a:latin typeface="Calibri Light" panose="020F0302020204030204"/>
            </a:rPr>
            <a:t>MLP</a:t>
          </a:r>
          <a:endParaRPr lang="en-US"/>
        </a:p>
      </dgm:t>
    </dgm:pt>
    <dgm:pt modelId="{B4F798FF-369F-4656-9ABF-6488D5C749B3}" type="parTrans" cxnId="{DDE73FF7-FAA7-4900-83F4-9ABD8602321D}">
      <dgm:prSet/>
      <dgm:spPr/>
    </dgm:pt>
    <dgm:pt modelId="{65886E6B-C38E-4EBE-B4E8-174C381281DC}" type="sibTrans" cxnId="{DDE73FF7-FAA7-4900-83F4-9ABD860232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32B670-0448-46C3-941E-CEF9C69CC9B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</a:t>
          </a:r>
          <a:r>
            <a:rPr lang="en-US" b="0"/>
            <a:t>astly, we performed multi-target classification and performed prediction using user </a:t>
          </a:r>
          <a:r>
            <a:rPr lang="en-US" b="0">
              <a:latin typeface="Calibri Light" panose="020F0302020204030204"/>
            </a:rPr>
            <a:t>input</a:t>
          </a:r>
          <a:endParaRPr lang="en-US" b="0"/>
        </a:p>
      </dgm:t>
    </dgm:pt>
    <dgm:pt modelId="{615D1B2A-5666-44EC-A719-A0154B074C2F}" type="parTrans" cxnId="{046CCAF1-BCEE-4DAF-89C7-EB9018BCCC58}">
      <dgm:prSet/>
      <dgm:spPr/>
    </dgm:pt>
    <dgm:pt modelId="{6CB27F6C-EDBB-4080-A292-59ECDA1A81B4}" type="sibTrans" cxnId="{046CCAF1-BCEE-4DAF-89C7-EB9018BCCC58}">
      <dgm:prSet/>
      <dgm:spPr/>
      <dgm:t>
        <a:bodyPr/>
        <a:lstStyle/>
        <a:p>
          <a:endParaRPr lang="en-US"/>
        </a:p>
      </dgm:t>
    </dgm:pt>
    <dgm:pt modelId="{D6CAC0E7-45E0-4857-A5A1-CF98EF51808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 Light" panose="020F0302020204030204"/>
            </a:rPr>
            <a:t>The</a:t>
          </a:r>
          <a:r>
            <a:rPr lang="en-US" b="0"/>
            <a:t> classification models performed well</a:t>
          </a:r>
          <a:r>
            <a:rPr lang="en-US" b="0">
              <a:latin typeface="Calibri Light" panose="020F0302020204030204"/>
            </a:rPr>
            <a:t>;</a:t>
          </a:r>
          <a:r>
            <a:rPr lang="en-US" b="0"/>
            <a:t> the best classification model was </a:t>
          </a:r>
          <a:r>
            <a:rPr lang="en-US" b="0">
              <a:latin typeface="Calibri Light" panose="020F0302020204030204"/>
            </a:rPr>
            <a:t>HGB</a:t>
          </a:r>
          <a:r>
            <a:rPr lang="en-US" b="0"/>
            <a:t> with the best score of 0.874 </a:t>
          </a:r>
        </a:p>
      </dgm:t>
    </dgm:pt>
    <dgm:pt modelId="{12329580-24CF-4C04-B0D6-84BBE05A7369}" type="parTrans" cxnId="{AB6324EE-113C-4562-80F1-53B9E370F1F5}">
      <dgm:prSet/>
      <dgm:spPr/>
    </dgm:pt>
    <dgm:pt modelId="{3DBFA21E-2514-4BAB-BEB9-EF50BD3EFF1E}" type="sibTrans" cxnId="{AB6324EE-113C-4562-80F1-53B9E370F1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87BD87-7F1A-4B8F-8336-819A1EE25567}" type="pres">
      <dgm:prSet presAssocID="{350EFFEE-19DD-4056-892B-853C4231A155}" presName="root" presStyleCnt="0">
        <dgm:presLayoutVars>
          <dgm:dir/>
          <dgm:resizeHandles val="exact"/>
        </dgm:presLayoutVars>
      </dgm:prSet>
      <dgm:spPr/>
    </dgm:pt>
    <dgm:pt modelId="{25D3DB96-AEA5-41EC-B137-D85CB1A343B5}" type="pres">
      <dgm:prSet presAssocID="{350EFFEE-19DD-4056-892B-853C4231A155}" presName="container" presStyleCnt="0">
        <dgm:presLayoutVars>
          <dgm:dir/>
          <dgm:resizeHandles val="exact"/>
        </dgm:presLayoutVars>
      </dgm:prSet>
      <dgm:spPr/>
    </dgm:pt>
    <dgm:pt modelId="{B7733544-F4E2-4121-B658-A8306824AA16}" type="pres">
      <dgm:prSet presAssocID="{4C92A6C0-C804-485E-868D-A6A5E59B2D78}" presName="compNode" presStyleCnt="0"/>
      <dgm:spPr/>
    </dgm:pt>
    <dgm:pt modelId="{CE40C1ED-CE4C-45A1-8A93-C6F9EC1263B4}" type="pres">
      <dgm:prSet presAssocID="{4C92A6C0-C804-485E-868D-A6A5E59B2D78}" presName="iconBgRect" presStyleLbl="bgShp" presStyleIdx="0" presStyleCnt="5"/>
      <dgm:spPr/>
    </dgm:pt>
    <dgm:pt modelId="{C6A9A4ED-9134-49BD-AC56-95F6F625B031}" type="pres">
      <dgm:prSet presAssocID="{4C92A6C0-C804-485E-868D-A6A5E59B2D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467A5D6-5480-44D9-980A-7032DEC7614A}" type="pres">
      <dgm:prSet presAssocID="{4C92A6C0-C804-485E-868D-A6A5E59B2D78}" presName="spaceRect" presStyleCnt="0"/>
      <dgm:spPr/>
    </dgm:pt>
    <dgm:pt modelId="{23AB064E-6221-4279-95ED-CDF6FC81E162}" type="pres">
      <dgm:prSet presAssocID="{4C92A6C0-C804-485E-868D-A6A5E59B2D78}" presName="textRect" presStyleLbl="revTx" presStyleIdx="0" presStyleCnt="5">
        <dgm:presLayoutVars>
          <dgm:chMax val="1"/>
          <dgm:chPref val="1"/>
        </dgm:presLayoutVars>
      </dgm:prSet>
      <dgm:spPr/>
    </dgm:pt>
    <dgm:pt modelId="{89E6CD34-3E4A-468B-9752-A32161F350CB}" type="pres">
      <dgm:prSet presAssocID="{0DBA0D9C-AEC4-44D3-BD49-88D04447EFC1}" presName="sibTrans" presStyleLbl="sibTrans2D1" presStyleIdx="0" presStyleCnt="0"/>
      <dgm:spPr/>
    </dgm:pt>
    <dgm:pt modelId="{73B5CA2C-AC68-44F5-8BFB-BD399371C5BE}" type="pres">
      <dgm:prSet presAssocID="{DE045922-7F30-40C8-A23E-A8E2C5379CD3}" presName="compNode" presStyleCnt="0"/>
      <dgm:spPr/>
    </dgm:pt>
    <dgm:pt modelId="{E6FFE36C-D70A-4674-BF9D-9282F6C2A0E7}" type="pres">
      <dgm:prSet presAssocID="{DE045922-7F30-40C8-A23E-A8E2C5379CD3}" presName="iconBgRect" presStyleLbl="bgShp" presStyleIdx="1" presStyleCnt="5"/>
      <dgm:spPr/>
    </dgm:pt>
    <dgm:pt modelId="{BFD75C75-B9D9-4FA3-A436-72C8499A4271}" type="pres">
      <dgm:prSet presAssocID="{DE045922-7F30-40C8-A23E-A8E2C5379CD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iodic Graph"/>
        </a:ext>
      </dgm:extLst>
    </dgm:pt>
    <dgm:pt modelId="{2510C6AC-4552-465C-9596-AC1BE60145C2}" type="pres">
      <dgm:prSet presAssocID="{DE045922-7F30-40C8-A23E-A8E2C5379CD3}" presName="spaceRect" presStyleCnt="0"/>
      <dgm:spPr/>
    </dgm:pt>
    <dgm:pt modelId="{6D1F4194-8B85-4555-912E-996A0AAEADFB}" type="pres">
      <dgm:prSet presAssocID="{DE045922-7F30-40C8-A23E-A8E2C5379CD3}" presName="textRect" presStyleLbl="revTx" presStyleIdx="1" presStyleCnt="5">
        <dgm:presLayoutVars>
          <dgm:chMax val="1"/>
          <dgm:chPref val="1"/>
        </dgm:presLayoutVars>
      </dgm:prSet>
      <dgm:spPr/>
    </dgm:pt>
    <dgm:pt modelId="{3656726C-12BB-4F50-B066-D058DB50B9E9}" type="pres">
      <dgm:prSet presAssocID="{7FD32CED-DA4F-45E1-8939-674F2FBE373A}" presName="sibTrans" presStyleLbl="sibTrans2D1" presStyleIdx="0" presStyleCnt="0"/>
      <dgm:spPr/>
    </dgm:pt>
    <dgm:pt modelId="{58A32DD1-2B72-4636-B757-56643C81AB6C}" type="pres">
      <dgm:prSet presAssocID="{D6CAC0E7-45E0-4857-A5A1-CF98EF518083}" presName="compNode" presStyleCnt="0"/>
      <dgm:spPr/>
    </dgm:pt>
    <dgm:pt modelId="{C6657BCC-09B0-4D5B-A504-5734348D3816}" type="pres">
      <dgm:prSet presAssocID="{D6CAC0E7-45E0-4857-A5A1-CF98EF518083}" presName="iconBgRect" presStyleLbl="bgShp" presStyleIdx="2" presStyleCnt="5"/>
      <dgm:spPr/>
    </dgm:pt>
    <dgm:pt modelId="{6DB25D28-51F6-4346-857B-1522D1F966BC}" type="pres">
      <dgm:prSet presAssocID="{D6CAC0E7-45E0-4857-A5A1-CF98EF51808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759C4A92-4044-447B-885C-6C39C0BFA000}" type="pres">
      <dgm:prSet presAssocID="{D6CAC0E7-45E0-4857-A5A1-CF98EF518083}" presName="spaceRect" presStyleCnt="0"/>
      <dgm:spPr/>
    </dgm:pt>
    <dgm:pt modelId="{B3308502-FA40-48CF-A7A5-86C6F2F7DE14}" type="pres">
      <dgm:prSet presAssocID="{D6CAC0E7-45E0-4857-A5A1-CF98EF518083}" presName="textRect" presStyleLbl="revTx" presStyleIdx="2" presStyleCnt="5">
        <dgm:presLayoutVars>
          <dgm:chMax val="1"/>
          <dgm:chPref val="1"/>
        </dgm:presLayoutVars>
      </dgm:prSet>
      <dgm:spPr/>
    </dgm:pt>
    <dgm:pt modelId="{E729DB9C-E985-4C2D-A48F-E11BF56EDC3A}" type="pres">
      <dgm:prSet presAssocID="{3DBFA21E-2514-4BAB-BEB9-EF50BD3EFF1E}" presName="sibTrans" presStyleLbl="sibTrans2D1" presStyleIdx="0" presStyleCnt="0"/>
      <dgm:spPr/>
    </dgm:pt>
    <dgm:pt modelId="{D813F46E-6A99-4769-B6A9-FA611A2BFE3A}" type="pres">
      <dgm:prSet presAssocID="{8A95C431-984D-495A-9BCF-0DD60B7D0F65}" presName="compNode" presStyleCnt="0"/>
      <dgm:spPr/>
    </dgm:pt>
    <dgm:pt modelId="{142E3C7E-AF52-4BBF-A6E7-5BE8D8DE5CE9}" type="pres">
      <dgm:prSet presAssocID="{8A95C431-984D-495A-9BCF-0DD60B7D0F65}" presName="iconBgRect" presStyleLbl="bgShp" presStyleIdx="3" presStyleCnt="5"/>
      <dgm:spPr/>
    </dgm:pt>
    <dgm:pt modelId="{44A76F94-A651-4668-B9B3-9BA75296FAA9}" type="pres">
      <dgm:prSet presAssocID="{8A95C431-984D-495A-9BCF-0DD60B7D0F6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CDA73EC-8BB8-40E3-9FAB-71B85D76BDA7}" type="pres">
      <dgm:prSet presAssocID="{8A95C431-984D-495A-9BCF-0DD60B7D0F65}" presName="spaceRect" presStyleCnt="0"/>
      <dgm:spPr/>
    </dgm:pt>
    <dgm:pt modelId="{5D7791A2-E57E-4C63-905D-66E11E6474C2}" type="pres">
      <dgm:prSet presAssocID="{8A95C431-984D-495A-9BCF-0DD60B7D0F65}" presName="textRect" presStyleLbl="revTx" presStyleIdx="3" presStyleCnt="5">
        <dgm:presLayoutVars>
          <dgm:chMax val="1"/>
          <dgm:chPref val="1"/>
        </dgm:presLayoutVars>
      </dgm:prSet>
      <dgm:spPr/>
    </dgm:pt>
    <dgm:pt modelId="{DE3772D3-23C7-4278-8F8B-F1A41205F6ED}" type="pres">
      <dgm:prSet presAssocID="{65886E6B-C38E-4EBE-B4E8-174C381281DC}" presName="sibTrans" presStyleLbl="sibTrans2D1" presStyleIdx="0" presStyleCnt="0"/>
      <dgm:spPr/>
    </dgm:pt>
    <dgm:pt modelId="{42F30133-B885-4D01-8CA4-CA583EBE9F10}" type="pres">
      <dgm:prSet presAssocID="{B632B670-0448-46C3-941E-CEF9C69CC9B7}" presName="compNode" presStyleCnt="0"/>
      <dgm:spPr/>
    </dgm:pt>
    <dgm:pt modelId="{A74E35F6-42A2-4FDF-B721-F65243ACD981}" type="pres">
      <dgm:prSet presAssocID="{B632B670-0448-46C3-941E-CEF9C69CC9B7}" presName="iconBgRect" presStyleLbl="bgShp" presStyleIdx="4" presStyleCnt="5"/>
      <dgm:spPr/>
    </dgm:pt>
    <dgm:pt modelId="{254659B8-B82A-4EC0-B7C1-15C49B0CCF3D}" type="pres">
      <dgm:prSet presAssocID="{B632B670-0448-46C3-941E-CEF9C69CC9B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ntt Chart"/>
        </a:ext>
      </dgm:extLst>
    </dgm:pt>
    <dgm:pt modelId="{13412548-48FE-4FB4-B208-DC42B9B19DC4}" type="pres">
      <dgm:prSet presAssocID="{B632B670-0448-46C3-941E-CEF9C69CC9B7}" presName="spaceRect" presStyleCnt="0"/>
      <dgm:spPr/>
    </dgm:pt>
    <dgm:pt modelId="{F4D1E780-AE11-4E8F-9845-A9AB13F0533A}" type="pres">
      <dgm:prSet presAssocID="{B632B670-0448-46C3-941E-CEF9C69CC9B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ED78102-2086-4E11-B0A3-25AF3A30A8D8}" type="presOf" srcId="{65886E6B-C38E-4EBE-B4E8-174C381281DC}" destId="{DE3772D3-23C7-4278-8F8B-F1A41205F6ED}" srcOrd="0" destOrd="0" presId="urn:microsoft.com/office/officeart/2018/2/layout/IconCircleList"/>
    <dgm:cxn modelId="{D7C8810D-2615-4801-8553-663DB7264AD4}" type="presOf" srcId="{0DBA0D9C-AEC4-44D3-BD49-88D04447EFC1}" destId="{89E6CD34-3E4A-468B-9752-A32161F350CB}" srcOrd="0" destOrd="0" presId="urn:microsoft.com/office/officeart/2018/2/layout/IconCircleList"/>
    <dgm:cxn modelId="{ACA00F39-1031-44BB-8A18-7C9B7A387A2A}" type="presOf" srcId="{DE045922-7F30-40C8-A23E-A8E2C5379CD3}" destId="{6D1F4194-8B85-4555-912E-996A0AAEADFB}" srcOrd="0" destOrd="0" presId="urn:microsoft.com/office/officeart/2018/2/layout/IconCircleList"/>
    <dgm:cxn modelId="{769F6D3E-CACD-48D1-A757-CBD5F0F3B875}" type="presOf" srcId="{B632B670-0448-46C3-941E-CEF9C69CC9B7}" destId="{F4D1E780-AE11-4E8F-9845-A9AB13F0533A}" srcOrd="0" destOrd="0" presId="urn:microsoft.com/office/officeart/2018/2/layout/IconCircleList"/>
    <dgm:cxn modelId="{AD977149-52B2-4152-9961-4CD5F7EB381F}" type="presOf" srcId="{D6CAC0E7-45E0-4857-A5A1-CF98EF518083}" destId="{B3308502-FA40-48CF-A7A5-86C6F2F7DE14}" srcOrd="0" destOrd="0" presId="urn:microsoft.com/office/officeart/2018/2/layout/IconCircleList"/>
    <dgm:cxn modelId="{B31389B0-E4BD-4C4F-A3D2-4215B380368D}" type="presOf" srcId="{8A95C431-984D-495A-9BCF-0DD60B7D0F65}" destId="{5D7791A2-E57E-4C63-905D-66E11E6474C2}" srcOrd="0" destOrd="0" presId="urn:microsoft.com/office/officeart/2018/2/layout/IconCircleList"/>
    <dgm:cxn modelId="{299328C2-C690-4FC9-A595-9E89FD776ED8}" type="presOf" srcId="{350EFFEE-19DD-4056-892B-853C4231A155}" destId="{6B87BD87-7F1A-4B8F-8336-819A1EE25567}" srcOrd="0" destOrd="0" presId="urn:microsoft.com/office/officeart/2018/2/layout/IconCircleList"/>
    <dgm:cxn modelId="{60BADDC2-A58F-4DDA-A0E2-B9AC2BC06F1C}" type="presOf" srcId="{4C92A6C0-C804-485E-868D-A6A5E59B2D78}" destId="{23AB064E-6221-4279-95ED-CDF6FC81E162}" srcOrd="0" destOrd="0" presId="urn:microsoft.com/office/officeart/2018/2/layout/IconCircleList"/>
    <dgm:cxn modelId="{76FB3CC9-E0F2-4618-913D-9B85D49156F3}" srcId="{350EFFEE-19DD-4056-892B-853C4231A155}" destId="{DE045922-7F30-40C8-A23E-A8E2C5379CD3}" srcOrd="1" destOrd="0" parTransId="{382ED6FE-05A9-42B2-87B5-5EFA6E9CDF46}" sibTransId="{7FD32CED-DA4F-45E1-8939-674F2FBE373A}"/>
    <dgm:cxn modelId="{0E620DDB-111C-4ADD-B591-E4E6A0EA110C}" type="presOf" srcId="{3DBFA21E-2514-4BAB-BEB9-EF50BD3EFF1E}" destId="{E729DB9C-E985-4C2D-A48F-E11BF56EDC3A}" srcOrd="0" destOrd="0" presId="urn:microsoft.com/office/officeart/2018/2/layout/IconCircleList"/>
    <dgm:cxn modelId="{08B923E8-56A4-4ECB-92F6-CD41B3F3804C}" type="presOf" srcId="{7FD32CED-DA4F-45E1-8939-674F2FBE373A}" destId="{3656726C-12BB-4F50-B066-D058DB50B9E9}" srcOrd="0" destOrd="0" presId="urn:microsoft.com/office/officeart/2018/2/layout/IconCircleList"/>
    <dgm:cxn modelId="{AB6324EE-113C-4562-80F1-53B9E370F1F5}" srcId="{350EFFEE-19DD-4056-892B-853C4231A155}" destId="{D6CAC0E7-45E0-4857-A5A1-CF98EF518083}" srcOrd="2" destOrd="0" parTransId="{12329580-24CF-4C04-B0D6-84BBE05A7369}" sibTransId="{3DBFA21E-2514-4BAB-BEB9-EF50BD3EFF1E}"/>
    <dgm:cxn modelId="{046CCAF1-BCEE-4DAF-89C7-EB9018BCCC58}" srcId="{350EFFEE-19DD-4056-892B-853C4231A155}" destId="{B632B670-0448-46C3-941E-CEF9C69CC9B7}" srcOrd="4" destOrd="0" parTransId="{615D1B2A-5666-44EC-A719-A0154B074C2F}" sibTransId="{6CB27F6C-EDBB-4080-A292-59ECDA1A81B4}"/>
    <dgm:cxn modelId="{DDE73FF7-FAA7-4900-83F4-9ABD8602321D}" srcId="{350EFFEE-19DD-4056-892B-853C4231A155}" destId="{8A95C431-984D-495A-9BCF-0DD60B7D0F65}" srcOrd="3" destOrd="0" parTransId="{B4F798FF-369F-4656-9ABF-6488D5C749B3}" sibTransId="{65886E6B-C38E-4EBE-B4E8-174C381281DC}"/>
    <dgm:cxn modelId="{836D3DFC-7376-4EA0-B821-41DBF9373C08}" srcId="{350EFFEE-19DD-4056-892B-853C4231A155}" destId="{4C92A6C0-C804-485E-868D-A6A5E59B2D78}" srcOrd="0" destOrd="0" parTransId="{1DE42688-948C-4403-8A08-E9B39F0FC90F}" sibTransId="{0DBA0D9C-AEC4-44D3-BD49-88D04447EFC1}"/>
    <dgm:cxn modelId="{60F5A3A2-66BC-44C5-96A7-4B9D440F0DC7}" type="presParOf" srcId="{6B87BD87-7F1A-4B8F-8336-819A1EE25567}" destId="{25D3DB96-AEA5-41EC-B137-D85CB1A343B5}" srcOrd="0" destOrd="0" presId="urn:microsoft.com/office/officeart/2018/2/layout/IconCircleList"/>
    <dgm:cxn modelId="{8DEE01BC-9D6D-437B-BD9A-6A37AAC90008}" type="presParOf" srcId="{25D3DB96-AEA5-41EC-B137-D85CB1A343B5}" destId="{B7733544-F4E2-4121-B658-A8306824AA16}" srcOrd="0" destOrd="0" presId="urn:microsoft.com/office/officeart/2018/2/layout/IconCircleList"/>
    <dgm:cxn modelId="{33B5F901-3BEE-4CF5-8E60-25AC44FEBD73}" type="presParOf" srcId="{B7733544-F4E2-4121-B658-A8306824AA16}" destId="{CE40C1ED-CE4C-45A1-8A93-C6F9EC1263B4}" srcOrd="0" destOrd="0" presId="urn:microsoft.com/office/officeart/2018/2/layout/IconCircleList"/>
    <dgm:cxn modelId="{3791BAC4-F41B-43B8-937D-0EA1A8966AC4}" type="presParOf" srcId="{B7733544-F4E2-4121-B658-A8306824AA16}" destId="{C6A9A4ED-9134-49BD-AC56-95F6F625B031}" srcOrd="1" destOrd="0" presId="urn:microsoft.com/office/officeart/2018/2/layout/IconCircleList"/>
    <dgm:cxn modelId="{9532965A-3F07-408F-9490-63B3204C6275}" type="presParOf" srcId="{B7733544-F4E2-4121-B658-A8306824AA16}" destId="{2467A5D6-5480-44D9-980A-7032DEC7614A}" srcOrd="2" destOrd="0" presId="urn:microsoft.com/office/officeart/2018/2/layout/IconCircleList"/>
    <dgm:cxn modelId="{BA044414-E99F-4B44-A47F-3C39C8F8EF5C}" type="presParOf" srcId="{B7733544-F4E2-4121-B658-A8306824AA16}" destId="{23AB064E-6221-4279-95ED-CDF6FC81E162}" srcOrd="3" destOrd="0" presId="urn:microsoft.com/office/officeart/2018/2/layout/IconCircleList"/>
    <dgm:cxn modelId="{78131CA5-FA7E-453F-A352-3A938E96A702}" type="presParOf" srcId="{25D3DB96-AEA5-41EC-B137-D85CB1A343B5}" destId="{89E6CD34-3E4A-468B-9752-A32161F350CB}" srcOrd="1" destOrd="0" presId="urn:microsoft.com/office/officeart/2018/2/layout/IconCircleList"/>
    <dgm:cxn modelId="{76C89671-2121-4E2E-9F81-CE82659FCD7A}" type="presParOf" srcId="{25D3DB96-AEA5-41EC-B137-D85CB1A343B5}" destId="{73B5CA2C-AC68-44F5-8BFB-BD399371C5BE}" srcOrd="2" destOrd="0" presId="urn:microsoft.com/office/officeart/2018/2/layout/IconCircleList"/>
    <dgm:cxn modelId="{49F020EC-43B3-4A33-8D7F-DC3CC28D2F84}" type="presParOf" srcId="{73B5CA2C-AC68-44F5-8BFB-BD399371C5BE}" destId="{E6FFE36C-D70A-4674-BF9D-9282F6C2A0E7}" srcOrd="0" destOrd="0" presId="urn:microsoft.com/office/officeart/2018/2/layout/IconCircleList"/>
    <dgm:cxn modelId="{E49CF64A-377B-4DF1-8204-5650DC4DE036}" type="presParOf" srcId="{73B5CA2C-AC68-44F5-8BFB-BD399371C5BE}" destId="{BFD75C75-B9D9-4FA3-A436-72C8499A4271}" srcOrd="1" destOrd="0" presId="urn:microsoft.com/office/officeart/2018/2/layout/IconCircleList"/>
    <dgm:cxn modelId="{B0DAF7A3-5FD5-4A31-B5E5-95287E07F6DD}" type="presParOf" srcId="{73B5CA2C-AC68-44F5-8BFB-BD399371C5BE}" destId="{2510C6AC-4552-465C-9596-AC1BE60145C2}" srcOrd="2" destOrd="0" presId="urn:microsoft.com/office/officeart/2018/2/layout/IconCircleList"/>
    <dgm:cxn modelId="{BFA64372-1F54-47E1-A69F-583510E525CD}" type="presParOf" srcId="{73B5CA2C-AC68-44F5-8BFB-BD399371C5BE}" destId="{6D1F4194-8B85-4555-912E-996A0AAEADFB}" srcOrd="3" destOrd="0" presId="urn:microsoft.com/office/officeart/2018/2/layout/IconCircleList"/>
    <dgm:cxn modelId="{18E19606-9B3B-4C8E-B138-5B3902305AF3}" type="presParOf" srcId="{25D3DB96-AEA5-41EC-B137-D85CB1A343B5}" destId="{3656726C-12BB-4F50-B066-D058DB50B9E9}" srcOrd="3" destOrd="0" presId="urn:microsoft.com/office/officeart/2018/2/layout/IconCircleList"/>
    <dgm:cxn modelId="{428206A1-D7BD-4C7F-86ED-39755A1EE2CC}" type="presParOf" srcId="{25D3DB96-AEA5-41EC-B137-D85CB1A343B5}" destId="{58A32DD1-2B72-4636-B757-56643C81AB6C}" srcOrd="4" destOrd="0" presId="urn:microsoft.com/office/officeart/2018/2/layout/IconCircleList"/>
    <dgm:cxn modelId="{97CA97D2-9B70-4E01-9978-5EE89C75FCEF}" type="presParOf" srcId="{58A32DD1-2B72-4636-B757-56643C81AB6C}" destId="{C6657BCC-09B0-4D5B-A504-5734348D3816}" srcOrd="0" destOrd="0" presId="urn:microsoft.com/office/officeart/2018/2/layout/IconCircleList"/>
    <dgm:cxn modelId="{8AC35C43-2C19-44E4-B72D-4400865F5F02}" type="presParOf" srcId="{58A32DD1-2B72-4636-B757-56643C81AB6C}" destId="{6DB25D28-51F6-4346-857B-1522D1F966BC}" srcOrd="1" destOrd="0" presId="urn:microsoft.com/office/officeart/2018/2/layout/IconCircleList"/>
    <dgm:cxn modelId="{41689FC1-DFBA-4B89-8D2D-0756E0B196F5}" type="presParOf" srcId="{58A32DD1-2B72-4636-B757-56643C81AB6C}" destId="{759C4A92-4044-447B-885C-6C39C0BFA000}" srcOrd="2" destOrd="0" presId="urn:microsoft.com/office/officeart/2018/2/layout/IconCircleList"/>
    <dgm:cxn modelId="{8257C517-07A0-4C4E-B892-70A2CF77406F}" type="presParOf" srcId="{58A32DD1-2B72-4636-B757-56643C81AB6C}" destId="{B3308502-FA40-48CF-A7A5-86C6F2F7DE14}" srcOrd="3" destOrd="0" presId="urn:microsoft.com/office/officeart/2018/2/layout/IconCircleList"/>
    <dgm:cxn modelId="{4FEB135E-1C05-4F16-833C-608BC1D49933}" type="presParOf" srcId="{25D3DB96-AEA5-41EC-B137-D85CB1A343B5}" destId="{E729DB9C-E985-4C2D-A48F-E11BF56EDC3A}" srcOrd="5" destOrd="0" presId="urn:microsoft.com/office/officeart/2018/2/layout/IconCircleList"/>
    <dgm:cxn modelId="{2C8759C6-7856-43CA-80E5-67B88E84DBC6}" type="presParOf" srcId="{25D3DB96-AEA5-41EC-B137-D85CB1A343B5}" destId="{D813F46E-6A99-4769-B6A9-FA611A2BFE3A}" srcOrd="6" destOrd="0" presId="urn:microsoft.com/office/officeart/2018/2/layout/IconCircleList"/>
    <dgm:cxn modelId="{F77773AE-0A48-457A-AE67-5D6ADD06AA59}" type="presParOf" srcId="{D813F46E-6A99-4769-B6A9-FA611A2BFE3A}" destId="{142E3C7E-AF52-4BBF-A6E7-5BE8D8DE5CE9}" srcOrd="0" destOrd="0" presId="urn:microsoft.com/office/officeart/2018/2/layout/IconCircleList"/>
    <dgm:cxn modelId="{BB934869-9EA6-4453-97DE-447622028651}" type="presParOf" srcId="{D813F46E-6A99-4769-B6A9-FA611A2BFE3A}" destId="{44A76F94-A651-4668-B9B3-9BA75296FAA9}" srcOrd="1" destOrd="0" presId="urn:microsoft.com/office/officeart/2018/2/layout/IconCircleList"/>
    <dgm:cxn modelId="{47A10D2F-54F5-4DE3-B488-4984C2B8E61C}" type="presParOf" srcId="{D813F46E-6A99-4769-B6A9-FA611A2BFE3A}" destId="{9CDA73EC-8BB8-40E3-9FAB-71B85D76BDA7}" srcOrd="2" destOrd="0" presId="urn:microsoft.com/office/officeart/2018/2/layout/IconCircleList"/>
    <dgm:cxn modelId="{DCBEDC8E-1124-4159-860B-94027AC00085}" type="presParOf" srcId="{D813F46E-6A99-4769-B6A9-FA611A2BFE3A}" destId="{5D7791A2-E57E-4C63-905D-66E11E6474C2}" srcOrd="3" destOrd="0" presId="urn:microsoft.com/office/officeart/2018/2/layout/IconCircleList"/>
    <dgm:cxn modelId="{A1D61552-0E49-48D1-8145-2A0D16A98776}" type="presParOf" srcId="{25D3DB96-AEA5-41EC-B137-D85CB1A343B5}" destId="{DE3772D3-23C7-4278-8F8B-F1A41205F6ED}" srcOrd="7" destOrd="0" presId="urn:microsoft.com/office/officeart/2018/2/layout/IconCircleList"/>
    <dgm:cxn modelId="{5DA1AB0E-E7F4-4187-9DA1-EAFE06E92FF1}" type="presParOf" srcId="{25D3DB96-AEA5-41EC-B137-D85CB1A343B5}" destId="{42F30133-B885-4D01-8CA4-CA583EBE9F10}" srcOrd="8" destOrd="0" presId="urn:microsoft.com/office/officeart/2018/2/layout/IconCircleList"/>
    <dgm:cxn modelId="{38CF3878-2B88-41D9-9F06-451AE28C6653}" type="presParOf" srcId="{42F30133-B885-4D01-8CA4-CA583EBE9F10}" destId="{A74E35F6-42A2-4FDF-B721-F65243ACD981}" srcOrd="0" destOrd="0" presId="urn:microsoft.com/office/officeart/2018/2/layout/IconCircleList"/>
    <dgm:cxn modelId="{3C019E83-558B-46BA-AE18-4E446471089C}" type="presParOf" srcId="{42F30133-B885-4D01-8CA4-CA583EBE9F10}" destId="{254659B8-B82A-4EC0-B7C1-15C49B0CCF3D}" srcOrd="1" destOrd="0" presId="urn:microsoft.com/office/officeart/2018/2/layout/IconCircleList"/>
    <dgm:cxn modelId="{ACD464C9-32FC-41F0-9897-8D20D1B37D4B}" type="presParOf" srcId="{42F30133-B885-4D01-8CA4-CA583EBE9F10}" destId="{13412548-48FE-4FB4-B208-DC42B9B19DC4}" srcOrd="2" destOrd="0" presId="urn:microsoft.com/office/officeart/2018/2/layout/IconCircleList"/>
    <dgm:cxn modelId="{95F47A08-FD53-4D2C-9D83-1DC5C2E08CC4}" type="presParOf" srcId="{42F30133-B885-4D01-8CA4-CA583EBE9F10}" destId="{F4D1E780-AE11-4E8F-9845-A9AB13F0533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037685-A686-4B1E-9D78-8A39B2650A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864082-9B25-4D2F-93FA-6E0B0B59B4E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Further, explore multi-target classification by splitting data into testing and training for the analysis </a:t>
          </a:r>
        </a:p>
      </dgm:t>
    </dgm:pt>
    <dgm:pt modelId="{F6775093-7BE8-4A2C-8282-8A6E6FF5A2C1}" type="parTrans" cxnId="{6543B403-C9A9-4699-A2AB-0EAA9FC5EA0F}">
      <dgm:prSet/>
      <dgm:spPr/>
    </dgm:pt>
    <dgm:pt modelId="{E4DBF02C-F864-44BC-8B94-09BFFFBFF69E}" type="sibTrans" cxnId="{6543B403-C9A9-4699-A2AB-0EAA9FC5EA0F}">
      <dgm:prSet/>
      <dgm:spPr/>
    </dgm:pt>
    <dgm:pt modelId="{1C7A4BC8-9027-4CD9-843B-708CFF7B01C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Calculate the accuracies for multi-target prediction</a:t>
          </a:r>
        </a:p>
      </dgm:t>
    </dgm:pt>
    <dgm:pt modelId="{20F3B048-ACE1-484D-8288-133E6CD402AA}" type="parTrans" cxnId="{7D026A1D-BDDB-4599-8824-F6B40E3A5390}">
      <dgm:prSet/>
      <dgm:spPr/>
    </dgm:pt>
    <dgm:pt modelId="{A793ADE4-5011-41D4-BEB8-E6AA71CFCB23}" type="sibTrans" cxnId="{7D026A1D-BDDB-4599-8824-F6B40E3A5390}">
      <dgm:prSet/>
      <dgm:spPr/>
    </dgm:pt>
    <dgm:pt modelId="{BE987E75-9AC4-406E-9466-323EF4C75C2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 merging additional datasets to improve results</a:t>
          </a:r>
        </a:p>
      </dgm:t>
    </dgm:pt>
    <dgm:pt modelId="{D16174DC-D3C4-4FBA-913D-1D360D5FE04E}" type="parTrans" cxnId="{80A3918C-93F0-423C-A16E-E492C5C4E1C5}">
      <dgm:prSet/>
      <dgm:spPr/>
    </dgm:pt>
    <dgm:pt modelId="{FC375DDB-31C3-43EB-AF71-0E24DF92613A}" type="sibTrans" cxnId="{80A3918C-93F0-423C-A16E-E492C5C4E1C5}">
      <dgm:prSet/>
      <dgm:spPr/>
    </dgm:pt>
    <dgm:pt modelId="{085CE3A4-112D-4A42-B7BB-11DE7DCCDB5D}" type="pres">
      <dgm:prSet presAssocID="{16037685-A686-4B1E-9D78-8A39B2650AA9}" presName="root" presStyleCnt="0">
        <dgm:presLayoutVars>
          <dgm:dir/>
          <dgm:resizeHandles val="exact"/>
        </dgm:presLayoutVars>
      </dgm:prSet>
      <dgm:spPr/>
    </dgm:pt>
    <dgm:pt modelId="{A6F06C56-1408-49EF-B2BC-AC30240ECD76}" type="pres">
      <dgm:prSet presAssocID="{6D864082-9B25-4D2F-93FA-6E0B0B59B4EA}" presName="compNode" presStyleCnt="0"/>
      <dgm:spPr/>
    </dgm:pt>
    <dgm:pt modelId="{45DFDE00-E995-45D7-A13E-0C8C0F9ABA77}" type="pres">
      <dgm:prSet presAssocID="{6D864082-9B25-4D2F-93FA-6E0B0B59B4EA}" presName="bgRect" presStyleLbl="bgShp" presStyleIdx="0" presStyleCnt="3"/>
      <dgm:spPr/>
    </dgm:pt>
    <dgm:pt modelId="{02A80272-E439-4684-A6D0-2963C8B00555}" type="pres">
      <dgm:prSet presAssocID="{6D864082-9B25-4D2F-93FA-6E0B0B59B4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AAE8542-3C95-4500-8242-3A63BB153F69}" type="pres">
      <dgm:prSet presAssocID="{6D864082-9B25-4D2F-93FA-6E0B0B59B4EA}" presName="spaceRect" presStyleCnt="0"/>
      <dgm:spPr/>
    </dgm:pt>
    <dgm:pt modelId="{6B889AFE-8195-47CC-ADC0-2EC6A8707D39}" type="pres">
      <dgm:prSet presAssocID="{6D864082-9B25-4D2F-93FA-6E0B0B59B4EA}" presName="parTx" presStyleLbl="revTx" presStyleIdx="0" presStyleCnt="3">
        <dgm:presLayoutVars>
          <dgm:chMax val="0"/>
          <dgm:chPref val="0"/>
        </dgm:presLayoutVars>
      </dgm:prSet>
      <dgm:spPr/>
    </dgm:pt>
    <dgm:pt modelId="{E6E5643E-E10C-49EC-8A3E-482A3B774554}" type="pres">
      <dgm:prSet presAssocID="{E4DBF02C-F864-44BC-8B94-09BFFFBFF69E}" presName="sibTrans" presStyleCnt="0"/>
      <dgm:spPr/>
    </dgm:pt>
    <dgm:pt modelId="{CABF146F-41B0-4E4B-B08C-73020AC55A5D}" type="pres">
      <dgm:prSet presAssocID="{1C7A4BC8-9027-4CD9-843B-708CFF7B01C1}" presName="compNode" presStyleCnt="0"/>
      <dgm:spPr/>
    </dgm:pt>
    <dgm:pt modelId="{EAE65CD6-3A6E-4197-9A8B-4B03A8B4EC02}" type="pres">
      <dgm:prSet presAssocID="{1C7A4BC8-9027-4CD9-843B-708CFF7B01C1}" presName="bgRect" presStyleLbl="bgShp" presStyleIdx="1" presStyleCnt="3"/>
      <dgm:spPr/>
    </dgm:pt>
    <dgm:pt modelId="{5E99390F-EC53-4BF6-82A8-AB48932934E2}" type="pres">
      <dgm:prSet presAssocID="{1C7A4BC8-9027-4CD9-843B-708CFF7B01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B61C26BA-BBAB-4DA9-9376-606D045F0F48}" type="pres">
      <dgm:prSet presAssocID="{1C7A4BC8-9027-4CD9-843B-708CFF7B01C1}" presName="spaceRect" presStyleCnt="0"/>
      <dgm:spPr/>
    </dgm:pt>
    <dgm:pt modelId="{B05358D7-C48B-4454-A817-7ACBECF13D37}" type="pres">
      <dgm:prSet presAssocID="{1C7A4BC8-9027-4CD9-843B-708CFF7B01C1}" presName="parTx" presStyleLbl="revTx" presStyleIdx="1" presStyleCnt="3">
        <dgm:presLayoutVars>
          <dgm:chMax val="0"/>
          <dgm:chPref val="0"/>
        </dgm:presLayoutVars>
      </dgm:prSet>
      <dgm:spPr/>
    </dgm:pt>
    <dgm:pt modelId="{65CDE2BE-462B-4D1D-945A-69EF123F8440}" type="pres">
      <dgm:prSet presAssocID="{A793ADE4-5011-41D4-BEB8-E6AA71CFCB23}" presName="sibTrans" presStyleCnt="0"/>
      <dgm:spPr/>
    </dgm:pt>
    <dgm:pt modelId="{ACB12AEF-524B-4C90-BE41-185DA5EC33FA}" type="pres">
      <dgm:prSet presAssocID="{BE987E75-9AC4-406E-9466-323EF4C75C22}" presName="compNode" presStyleCnt="0"/>
      <dgm:spPr/>
    </dgm:pt>
    <dgm:pt modelId="{069921FF-77D0-4503-BDE5-0198B70203E8}" type="pres">
      <dgm:prSet presAssocID="{BE987E75-9AC4-406E-9466-323EF4C75C22}" presName="bgRect" presStyleLbl="bgShp" presStyleIdx="2" presStyleCnt="3"/>
      <dgm:spPr/>
    </dgm:pt>
    <dgm:pt modelId="{F9A3B41A-FEA8-47D1-9CBB-B437DCB6E9D7}" type="pres">
      <dgm:prSet presAssocID="{BE987E75-9AC4-406E-9466-323EF4C75C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720EA48-F8A6-4D6E-A932-68A67673B67F}" type="pres">
      <dgm:prSet presAssocID="{BE987E75-9AC4-406E-9466-323EF4C75C22}" presName="spaceRect" presStyleCnt="0"/>
      <dgm:spPr/>
    </dgm:pt>
    <dgm:pt modelId="{7378665D-BF57-4602-9FB0-0EE3D5516E40}" type="pres">
      <dgm:prSet presAssocID="{BE987E75-9AC4-406E-9466-323EF4C75C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543B403-C9A9-4699-A2AB-0EAA9FC5EA0F}" srcId="{16037685-A686-4B1E-9D78-8A39B2650AA9}" destId="{6D864082-9B25-4D2F-93FA-6E0B0B59B4EA}" srcOrd="0" destOrd="0" parTransId="{F6775093-7BE8-4A2C-8282-8A6E6FF5A2C1}" sibTransId="{E4DBF02C-F864-44BC-8B94-09BFFFBFF69E}"/>
    <dgm:cxn modelId="{7D026A1D-BDDB-4599-8824-F6B40E3A5390}" srcId="{16037685-A686-4B1E-9D78-8A39B2650AA9}" destId="{1C7A4BC8-9027-4CD9-843B-708CFF7B01C1}" srcOrd="1" destOrd="0" parTransId="{20F3B048-ACE1-484D-8288-133E6CD402AA}" sibTransId="{A793ADE4-5011-41D4-BEB8-E6AA71CFCB23}"/>
    <dgm:cxn modelId="{E63BF423-FDC4-49D0-B4AA-F2D7DE74D6A8}" type="presOf" srcId="{BE987E75-9AC4-406E-9466-323EF4C75C22}" destId="{7378665D-BF57-4602-9FB0-0EE3D5516E40}" srcOrd="0" destOrd="0" presId="urn:microsoft.com/office/officeart/2018/2/layout/IconVerticalSolidList"/>
    <dgm:cxn modelId="{28F35C55-98C7-4ACB-AEBA-E46CB2492FBA}" type="presOf" srcId="{16037685-A686-4B1E-9D78-8A39B2650AA9}" destId="{085CE3A4-112D-4A42-B7BB-11DE7DCCDB5D}" srcOrd="0" destOrd="0" presId="urn:microsoft.com/office/officeart/2018/2/layout/IconVerticalSolidList"/>
    <dgm:cxn modelId="{3931FF8B-0BB6-49AA-9BB0-09EA4EEFA0AF}" type="presOf" srcId="{1C7A4BC8-9027-4CD9-843B-708CFF7B01C1}" destId="{B05358D7-C48B-4454-A817-7ACBECF13D37}" srcOrd="0" destOrd="0" presId="urn:microsoft.com/office/officeart/2018/2/layout/IconVerticalSolidList"/>
    <dgm:cxn modelId="{80A3918C-93F0-423C-A16E-E492C5C4E1C5}" srcId="{16037685-A686-4B1E-9D78-8A39B2650AA9}" destId="{BE987E75-9AC4-406E-9466-323EF4C75C22}" srcOrd="2" destOrd="0" parTransId="{D16174DC-D3C4-4FBA-913D-1D360D5FE04E}" sibTransId="{FC375DDB-31C3-43EB-AF71-0E24DF92613A}"/>
    <dgm:cxn modelId="{C07965C4-4A56-4B1B-A624-4639B379CF40}" type="presOf" srcId="{6D864082-9B25-4D2F-93FA-6E0B0B59B4EA}" destId="{6B889AFE-8195-47CC-ADC0-2EC6A8707D39}" srcOrd="0" destOrd="0" presId="urn:microsoft.com/office/officeart/2018/2/layout/IconVerticalSolidList"/>
    <dgm:cxn modelId="{11921488-88A7-41B7-9E3D-913D00921871}" type="presParOf" srcId="{085CE3A4-112D-4A42-B7BB-11DE7DCCDB5D}" destId="{A6F06C56-1408-49EF-B2BC-AC30240ECD76}" srcOrd="0" destOrd="0" presId="urn:microsoft.com/office/officeart/2018/2/layout/IconVerticalSolidList"/>
    <dgm:cxn modelId="{B7EC4F2F-C974-49D8-B9EE-6EFA4B81C1AF}" type="presParOf" srcId="{A6F06C56-1408-49EF-B2BC-AC30240ECD76}" destId="{45DFDE00-E995-45D7-A13E-0C8C0F9ABA77}" srcOrd="0" destOrd="0" presId="urn:microsoft.com/office/officeart/2018/2/layout/IconVerticalSolidList"/>
    <dgm:cxn modelId="{BC5AD798-1F1A-49BC-B198-51E3D008909A}" type="presParOf" srcId="{A6F06C56-1408-49EF-B2BC-AC30240ECD76}" destId="{02A80272-E439-4684-A6D0-2963C8B00555}" srcOrd="1" destOrd="0" presId="urn:microsoft.com/office/officeart/2018/2/layout/IconVerticalSolidList"/>
    <dgm:cxn modelId="{B1A675A4-6815-405E-A22A-5AC2E17C64C4}" type="presParOf" srcId="{A6F06C56-1408-49EF-B2BC-AC30240ECD76}" destId="{1AAE8542-3C95-4500-8242-3A63BB153F69}" srcOrd="2" destOrd="0" presId="urn:microsoft.com/office/officeart/2018/2/layout/IconVerticalSolidList"/>
    <dgm:cxn modelId="{922869AD-9759-42A0-B1D4-C026D138B489}" type="presParOf" srcId="{A6F06C56-1408-49EF-B2BC-AC30240ECD76}" destId="{6B889AFE-8195-47CC-ADC0-2EC6A8707D39}" srcOrd="3" destOrd="0" presId="urn:microsoft.com/office/officeart/2018/2/layout/IconVerticalSolidList"/>
    <dgm:cxn modelId="{1E32FF45-0F0E-4A78-9D69-F773DC35AE93}" type="presParOf" srcId="{085CE3A4-112D-4A42-B7BB-11DE7DCCDB5D}" destId="{E6E5643E-E10C-49EC-8A3E-482A3B774554}" srcOrd="1" destOrd="0" presId="urn:microsoft.com/office/officeart/2018/2/layout/IconVerticalSolidList"/>
    <dgm:cxn modelId="{2E0DBC02-5A3A-42E5-BA08-899C62A5AC24}" type="presParOf" srcId="{085CE3A4-112D-4A42-B7BB-11DE7DCCDB5D}" destId="{CABF146F-41B0-4E4B-B08C-73020AC55A5D}" srcOrd="2" destOrd="0" presId="urn:microsoft.com/office/officeart/2018/2/layout/IconVerticalSolidList"/>
    <dgm:cxn modelId="{4C57617D-6C5C-475B-A8BD-E3166877BFB0}" type="presParOf" srcId="{CABF146F-41B0-4E4B-B08C-73020AC55A5D}" destId="{EAE65CD6-3A6E-4197-9A8B-4B03A8B4EC02}" srcOrd="0" destOrd="0" presId="urn:microsoft.com/office/officeart/2018/2/layout/IconVerticalSolidList"/>
    <dgm:cxn modelId="{4B91DB52-79C4-40D1-9886-CA9421AF3F9E}" type="presParOf" srcId="{CABF146F-41B0-4E4B-B08C-73020AC55A5D}" destId="{5E99390F-EC53-4BF6-82A8-AB48932934E2}" srcOrd="1" destOrd="0" presId="urn:microsoft.com/office/officeart/2018/2/layout/IconVerticalSolidList"/>
    <dgm:cxn modelId="{C8FB2283-DD74-4B6D-AB8B-2FD1A57E39B9}" type="presParOf" srcId="{CABF146F-41B0-4E4B-B08C-73020AC55A5D}" destId="{B61C26BA-BBAB-4DA9-9376-606D045F0F48}" srcOrd="2" destOrd="0" presId="urn:microsoft.com/office/officeart/2018/2/layout/IconVerticalSolidList"/>
    <dgm:cxn modelId="{8E2EF533-859B-43F8-8C81-2C375ED56B1B}" type="presParOf" srcId="{CABF146F-41B0-4E4B-B08C-73020AC55A5D}" destId="{B05358D7-C48B-4454-A817-7ACBECF13D37}" srcOrd="3" destOrd="0" presId="urn:microsoft.com/office/officeart/2018/2/layout/IconVerticalSolidList"/>
    <dgm:cxn modelId="{988780B7-4DF1-449A-9DD0-6BEAABE00F61}" type="presParOf" srcId="{085CE3A4-112D-4A42-B7BB-11DE7DCCDB5D}" destId="{65CDE2BE-462B-4D1D-945A-69EF123F8440}" srcOrd="3" destOrd="0" presId="urn:microsoft.com/office/officeart/2018/2/layout/IconVerticalSolidList"/>
    <dgm:cxn modelId="{F668CDFC-07F7-4768-B15F-138A07CFE0D3}" type="presParOf" srcId="{085CE3A4-112D-4A42-B7BB-11DE7DCCDB5D}" destId="{ACB12AEF-524B-4C90-BE41-185DA5EC33FA}" srcOrd="4" destOrd="0" presId="urn:microsoft.com/office/officeart/2018/2/layout/IconVerticalSolidList"/>
    <dgm:cxn modelId="{DEDF8EA1-C5DF-44BF-A81E-883C9BA8CB5B}" type="presParOf" srcId="{ACB12AEF-524B-4C90-BE41-185DA5EC33FA}" destId="{069921FF-77D0-4503-BDE5-0198B70203E8}" srcOrd="0" destOrd="0" presId="urn:microsoft.com/office/officeart/2018/2/layout/IconVerticalSolidList"/>
    <dgm:cxn modelId="{C4AB7A68-8F13-4B8B-ACE2-45F3B6553518}" type="presParOf" srcId="{ACB12AEF-524B-4C90-BE41-185DA5EC33FA}" destId="{F9A3B41A-FEA8-47D1-9CBB-B437DCB6E9D7}" srcOrd="1" destOrd="0" presId="urn:microsoft.com/office/officeart/2018/2/layout/IconVerticalSolidList"/>
    <dgm:cxn modelId="{6CCFF56F-E5AE-43D9-95F9-09D36E003E70}" type="presParOf" srcId="{ACB12AEF-524B-4C90-BE41-185DA5EC33FA}" destId="{8720EA48-F8A6-4D6E-A932-68A67673B67F}" srcOrd="2" destOrd="0" presId="urn:microsoft.com/office/officeart/2018/2/layout/IconVerticalSolidList"/>
    <dgm:cxn modelId="{31044E2C-A6EB-41C7-9D23-C1D59C376166}" type="presParOf" srcId="{ACB12AEF-524B-4C90-BE41-185DA5EC33FA}" destId="{7378665D-BF57-4602-9FB0-0EE3D5516E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39EB5-34D6-46BE-83D3-DAB0C196A762}">
      <dsp:nvSpPr>
        <dsp:cNvPr id="0" name=""/>
        <dsp:cNvSpPr/>
      </dsp:nvSpPr>
      <dsp:spPr>
        <a:xfrm>
          <a:off x="0" y="384609"/>
          <a:ext cx="7242048" cy="450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270764" rIns="56206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err="1"/>
            <a:t>idUnique</a:t>
          </a:r>
          <a:r>
            <a:rPr lang="en-US" sz="1300" kern="1200"/>
            <a:t>  - ID for loan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err="1"/>
            <a:t>funded_amount</a:t>
          </a:r>
          <a:r>
            <a:rPr lang="en-US" sz="1300" kern="1200"/>
            <a:t> - The amount disbursed by Kiva to the field agent(USD)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err="1"/>
            <a:t>loan_amount</a:t>
          </a:r>
          <a:r>
            <a:rPr lang="en-US" sz="1300" kern="1200"/>
            <a:t> - The amount disbursed by the field agent to the borrower(USD)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activity - More granular category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sector - High level category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err="1"/>
            <a:t>useExact</a:t>
          </a:r>
          <a:r>
            <a:rPr lang="en-US" sz="1300" kern="1200"/>
            <a:t> - usage of loan amount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country - Full country name of country in which loan was disbursed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region - Full region name within the country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err="1"/>
            <a:t>posted_time</a:t>
          </a:r>
          <a:r>
            <a:rPr lang="en-US" sz="1300" kern="1200"/>
            <a:t> - The time at which the loan is posted on Kiva by the field agent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err="1"/>
            <a:t>disbursed_time</a:t>
          </a:r>
          <a:r>
            <a:rPr lang="en-US" sz="1300" kern="1200"/>
            <a:t> - The time at which the loan is disbursed by the field agent to the borrower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err="1"/>
            <a:t>funded_time</a:t>
          </a:r>
          <a:r>
            <a:rPr lang="en-US" sz="1300" kern="1200"/>
            <a:t> - The time at which the loan posted to Kiva gets funded by lenders completely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err="1"/>
            <a:t>term_in_months</a:t>
          </a:r>
          <a:r>
            <a:rPr lang="en-US" sz="1300" kern="1200"/>
            <a:t> - The duration for which the loan was disbursed in months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err="1"/>
            <a:t>lender_count</a:t>
          </a:r>
          <a:r>
            <a:rPr lang="en-US" sz="1300" kern="1200"/>
            <a:t> - The total number of lenders that contributed to this loan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err="1"/>
            <a:t>borrower_genders</a:t>
          </a:r>
          <a:r>
            <a:rPr lang="en-US" sz="1300" kern="1200"/>
            <a:t> - Comma separated M,F letters, where each instance represents a single male/female in the group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err="1"/>
            <a:t>repayment_interval</a:t>
          </a:r>
          <a:r>
            <a:rPr lang="en-US" sz="1300" kern="1200"/>
            <a:t> – monthly, bullet, 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err="1"/>
            <a:t>loan_theme_id</a:t>
          </a:r>
          <a:r>
            <a:rPr lang="en-US" sz="1300" kern="1200"/>
            <a:t> - Unique ID for loan theme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err="1"/>
            <a:t>loan_theme_type</a:t>
          </a:r>
          <a:r>
            <a:rPr lang="en-US" sz="1300" kern="1200"/>
            <a:t> - General description of the loan theme category</a:t>
          </a:r>
        </a:p>
      </dsp:txBody>
      <dsp:txXfrm>
        <a:off x="0" y="384609"/>
        <a:ext cx="7242048" cy="4504500"/>
      </dsp:txXfrm>
    </dsp:sp>
    <dsp:sp modelId="{2353D494-6241-43B6-8B9A-D13085364745}">
      <dsp:nvSpPr>
        <dsp:cNvPr id="0" name=""/>
        <dsp:cNvSpPr/>
      </dsp:nvSpPr>
      <dsp:spPr>
        <a:xfrm>
          <a:off x="362102" y="192729"/>
          <a:ext cx="5069433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Column descriptions:</a:t>
          </a:r>
        </a:p>
      </dsp:txBody>
      <dsp:txXfrm>
        <a:off x="380836" y="211463"/>
        <a:ext cx="5031965" cy="346292"/>
      </dsp:txXfrm>
    </dsp:sp>
    <dsp:sp modelId="{C0CC6356-BBEC-4401-8A05-B7B16077FDFC}">
      <dsp:nvSpPr>
        <dsp:cNvPr id="0" name=""/>
        <dsp:cNvSpPr/>
      </dsp:nvSpPr>
      <dsp:spPr>
        <a:xfrm>
          <a:off x="0" y="5151189"/>
          <a:ext cx="7242048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2063" tIns="270764" rIns="56206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Calibri Light" panose="020F0302020204030204"/>
            </a:rPr>
            <a:t>MPI – Multidimensional Poverty Index</a:t>
          </a:r>
        </a:p>
      </dsp:txBody>
      <dsp:txXfrm>
        <a:off x="0" y="5151189"/>
        <a:ext cx="7242048" cy="552825"/>
      </dsp:txXfrm>
    </dsp:sp>
    <dsp:sp modelId="{B165BB47-2675-4191-A563-C32A4ABE333D}">
      <dsp:nvSpPr>
        <dsp:cNvPr id="0" name=""/>
        <dsp:cNvSpPr/>
      </dsp:nvSpPr>
      <dsp:spPr>
        <a:xfrm>
          <a:off x="362102" y="4959309"/>
          <a:ext cx="5069433" cy="3837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613" tIns="0" rIns="191613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Merged</a:t>
          </a:r>
          <a:r>
            <a:rPr lang="en-US" sz="1300" kern="1200">
              <a:latin typeface="Calibri Light" panose="020F0302020204030204"/>
            </a:rPr>
            <a:t> MPI data</a:t>
          </a:r>
          <a:endParaRPr lang="en-US" sz="1300" kern="1200"/>
        </a:p>
      </dsp:txBody>
      <dsp:txXfrm>
        <a:off x="380836" y="4978043"/>
        <a:ext cx="5031965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D1C22-31D3-4E0C-A05E-7E48C218F9C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0DCFA-6C7C-4B03-8E2B-E50A17797FB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4C96B-EADE-423D-BD36-129D35CD25D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Determine the most important features</a:t>
          </a:r>
        </a:p>
      </dsp:txBody>
      <dsp:txXfrm>
        <a:off x="1941716" y="718"/>
        <a:ext cx="4571887" cy="1681139"/>
      </dsp:txXfrm>
    </dsp:sp>
    <dsp:sp modelId="{A9A6DCA3-EDFB-4DF2-867D-D10E4E32549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DAC88-559A-40DF-8C47-A9739697D1C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A80A6-C0B5-455E-B0AE-61C37FA63B9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 a model to predict the loan amount</a:t>
          </a:r>
        </a:p>
      </dsp:txBody>
      <dsp:txXfrm>
        <a:off x="1941716" y="2102143"/>
        <a:ext cx="4571887" cy="1681139"/>
      </dsp:txXfrm>
    </dsp:sp>
    <dsp:sp modelId="{F54068E1-EA51-42D1-B367-373E7E02795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B95FD-DD07-45CF-8068-8711D443385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3E87A-220D-4C1B-BD48-0F6A61EDBC9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 a model to predict repayment interval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4DE02-59B4-45BC-BDB3-8E998B591669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5C26F-9056-4CE8-BFDB-F1E62E0CB868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BCFD9-15FB-4E46-A4C8-D80E17DCBB7F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strike="noStrike" kern="1200" cap="none" baseline="0" noProof="0">
              <a:solidFill>
                <a:srgbClr val="010000"/>
              </a:solidFill>
              <a:latin typeface="Calibri Light"/>
              <a:cs typeface="Calibri Light"/>
            </a:rPr>
            <a:t> Loan amount</a:t>
          </a:r>
        </a:p>
      </dsp:txBody>
      <dsp:txXfrm>
        <a:off x="1133349" y="4606"/>
        <a:ext cx="5455341" cy="981254"/>
      </dsp:txXfrm>
    </dsp:sp>
    <dsp:sp modelId="{FA949ED9-DB8C-4C09-A58D-899A0A5D0CE9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DDBA2-AB28-4016-BDEB-27701DDFC4F8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CC572-16D8-46C7-B0D1-21761CFEAF4C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Data preparation:</a:t>
          </a:r>
          <a:r>
            <a:rPr lang="en-US" sz="1900" kern="1200"/>
            <a:t> </a:t>
          </a:r>
          <a:r>
            <a:rPr lang="en-US" sz="1900" kern="1200">
              <a:latin typeface="Calibri Light" panose="020F0302020204030204"/>
            </a:rPr>
            <a:t>removed all the rows with outliers in the target value</a:t>
          </a:r>
          <a:endParaRPr lang="en-US" sz="1900" kern="1200"/>
        </a:p>
      </dsp:txBody>
      <dsp:txXfrm>
        <a:off x="1133349" y="1231175"/>
        <a:ext cx="5455341" cy="981254"/>
      </dsp:txXfrm>
    </dsp:sp>
    <dsp:sp modelId="{A8413562-4619-48FB-AA80-25BF30C67001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7A6BD-8BDF-4CB8-81EE-0E9C82727B7F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C1879-D010-4EF9-BE04-8479917E9C90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Models: Decision Tree Regressor, Random Forest Regressor and MLP Regressor</a:t>
          </a:r>
          <a:endParaRPr lang="en-US" sz="1900" kern="1200"/>
        </a:p>
      </dsp:txBody>
      <dsp:txXfrm>
        <a:off x="1133349" y="2457744"/>
        <a:ext cx="5455341" cy="981254"/>
      </dsp:txXfrm>
    </dsp:sp>
    <dsp:sp modelId="{E5B2BE47-7E44-4B2C-B396-60E028141959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788F9-8AC0-45E3-8FDB-55F8F36D2834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9ECD1-04C2-4DB9-903A-909A6039ED9F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 Hyperparameter Tuning </a:t>
          </a:r>
          <a:endParaRPr lang="en-US" sz="1900" kern="1200"/>
        </a:p>
      </dsp:txBody>
      <dsp:txXfrm>
        <a:off x="1133349" y="3684312"/>
        <a:ext cx="5455341" cy="981254"/>
      </dsp:txXfrm>
    </dsp:sp>
    <dsp:sp modelId="{35E8F0DD-92B7-4AAE-B683-7005DD55E01B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E312C-613F-4535-A738-98D820D7057D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C8FD7-7570-4408-9030-E63C41F85D3B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 Calculated the Negative Mean Squared Error</a:t>
          </a:r>
          <a:endParaRPr lang="en-US" sz="1900" kern="1200"/>
        </a:p>
      </dsp:txBody>
      <dsp:txXfrm>
        <a:off x="1133349" y="4910881"/>
        <a:ext cx="5455341" cy="981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4DE02-59B4-45BC-BDB3-8E998B591669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5C26F-9056-4CE8-BFDB-F1E62E0CB868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BCFD9-15FB-4E46-A4C8-D80E17DCBB7F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Repayment Interval</a:t>
          </a:r>
          <a:r>
            <a:rPr lang="en-US" sz="1900" b="0" i="0" u="none" strike="noStrike" kern="1200" cap="none" baseline="0" noProof="0">
              <a:latin typeface="Calibri Light"/>
              <a:cs typeface="Calibri Light"/>
            </a:rPr>
            <a:t> as target </a:t>
          </a:r>
          <a:r>
            <a:rPr lang="en-US" sz="1900" kern="1200">
              <a:latin typeface="Calibri Light" panose="020F0302020204030204"/>
            </a:rPr>
            <a:t>(</a:t>
          </a:r>
          <a:r>
            <a:rPr lang="en-US" sz="1900" b="0" i="0" u="none" strike="noStrike" kern="1200" cap="none" baseline="0" noProof="0">
              <a:latin typeface="Calibri Light"/>
              <a:cs typeface="Calibri Light"/>
            </a:rPr>
            <a:t>3 classes: mothly, bullet, irregular)</a:t>
          </a:r>
          <a:endParaRPr lang="en-US" sz="1900" kern="1200"/>
        </a:p>
      </dsp:txBody>
      <dsp:txXfrm>
        <a:off x="1057996" y="4300"/>
        <a:ext cx="5205643" cy="916014"/>
      </dsp:txXfrm>
    </dsp:sp>
    <dsp:sp modelId="{FA949ED9-DB8C-4C09-A58D-899A0A5D0CE9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DDBA2-AB28-4016-BDEB-27701DDFC4F8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CC572-16D8-46C7-B0D1-21761CFEAF4C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Data preparation: encoding and scaling</a:t>
          </a:r>
          <a:endParaRPr lang="en-US" sz="1900" kern="1200"/>
        </a:p>
      </dsp:txBody>
      <dsp:txXfrm>
        <a:off x="1057996" y="1149318"/>
        <a:ext cx="5205643" cy="916014"/>
      </dsp:txXfrm>
    </dsp:sp>
    <dsp:sp modelId="{A8413562-4619-48FB-AA80-25BF30C67001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7A6BD-8BDF-4CB8-81EE-0E9C82727B7F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C1879-D010-4EF9-BE04-8479917E9C90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Models: </a:t>
          </a:r>
          <a:r>
            <a:rPr lang="en-US" sz="1900" kern="1200"/>
            <a:t>Logistic Regression, Decision Tree, Random Forest, HGBC, XGBC, MLPC</a:t>
          </a:r>
        </a:p>
      </dsp:txBody>
      <dsp:txXfrm>
        <a:off x="1057996" y="2294336"/>
        <a:ext cx="5205643" cy="916014"/>
      </dsp:txXfrm>
    </dsp:sp>
    <dsp:sp modelId="{E5B2BE47-7E44-4B2C-B396-60E028141959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788F9-8AC0-45E3-8FDB-55F8F36D2834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9ECD1-04C2-4DB9-903A-909A6039ED9F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Hyperparameter Tuning: GridSearchCV</a:t>
          </a:r>
          <a:endParaRPr lang="en-US" sz="1900" kern="1200"/>
        </a:p>
      </dsp:txBody>
      <dsp:txXfrm>
        <a:off x="1057996" y="3439354"/>
        <a:ext cx="5205643" cy="916014"/>
      </dsp:txXfrm>
    </dsp:sp>
    <dsp:sp modelId="{35E8F0DD-92B7-4AAE-B683-7005DD55E01B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E312C-613F-4535-A738-98D820D7057D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C8FD7-7570-4408-9030-E63C41F85D3B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Feature Importance</a:t>
          </a:r>
          <a:endParaRPr lang="en-US" sz="1900" kern="1200"/>
        </a:p>
      </dsp:txBody>
      <dsp:txXfrm>
        <a:off x="1057996" y="4584372"/>
        <a:ext cx="5205643" cy="916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4DE02-59B4-45BC-BDB3-8E998B591669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5C26F-9056-4CE8-BFDB-F1E62E0CB868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BCFD9-15FB-4E46-A4C8-D80E17DCBB7F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Selected two targets: repayment interval and activities</a:t>
          </a:r>
        </a:p>
      </dsp:txBody>
      <dsp:txXfrm>
        <a:off x="938804" y="1907"/>
        <a:ext cx="5649886" cy="812817"/>
      </dsp:txXfrm>
    </dsp:sp>
    <dsp:sp modelId="{FA949ED9-DB8C-4C09-A58D-899A0A5D0CE9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DDBA2-AB28-4016-BDEB-27701DDFC4F8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CC572-16D8-46C7-B0D1-21761CFEAF4C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Split</a:t>
          </a:r>
          <a:r>
            <a:rPr lang="en-US" sz="1900" kern="1200"/>
            <a:t> the entire data based on  features and targets</a:t>
          </a:r>
        </a:p>
      </dsp:txBody>
      <dsp:txXfrm>
        <a:off x="938804" y="1017929"/>
        <a:ext cx="5649886" cy="812817"/>
      </dsp:txXfrm>
    </dsp:sp>
    <dsp:sp modelId="{A8413562-4619-48FB-AA80-25BF30C67001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7A6BD-8BDF-4CB8-81EE-0E9C82727B7F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C1879-D010-4EF9-BE04-8479917E9C90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Generated</a:t>
          </a:r>
          <a:r>
            <a:rPr lang="en-US" sz="1900" kern="1200"/>
            <a:t> dummies for features data set</a:t>
          </a:r>
        </a:p>
      </dsp:txBody>
      <dsp:txXfrm>
        <a:off x="938804" y="2033951"/>
        <a:ext cx="5649886" cy="812817"/>
      </dsp:txXfrm>
    </dsp:sp>
    <dsp:sp modelId="{3AA8CACE-B638-45F9-BC4F-9F74AB336933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41490-E720-4230-9B6B-4AB16818C211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531BF-ED6D-4144-8E04-C58C941948E7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Generated</a:t>
          </a:r>
          <a:r>
            <a:rPr lang="en-US" sz="1900" kern="1200"/>
            <a:t> custom labels for target data set</a:t>
          </a:r>
        </a:p>
      </dsp:txBody>
      <dsp:txXfrm>
        <a:off x="938804" y="3049973"/>
        <a:ext cx="5649886" cy="812817"/>
      </dsp:txXfrm>
    </dsp:sp>
    <dsp:sp modelId="{E5B2BE47-7E44-4B2C-B396-60E028141959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788F9-8AC0-45E3-8FDB-55F8F36D2834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9ECD1-04C2-4DB9-903A-909A6039ED9F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Implemented KNN and Random Forest</a:t>
          </a:r>
        </a:p>
      </dsp:txBody>
      <dsp:txXfrm>
        <a:off x="938804" y="4065995"/>
        <a:ext cx="5649886" cy="812817"/>
      </dsp:txXfrm>
    </dsp:sp>
    <dsp:sp modelId="{35E8F0DD-92B7-4AAE-B683-7005DD55E01B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E312C-613F-4535-A738-98D820D7057D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C8FD7-7570-4408-9030-E63C41F85D3B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Used user input to predict repayment interval and activities</a:t>
          </a:r>
        </a:p>
      </dsp:txBody>
      <dsp:txXfrm>
        <a:off x="938804" y="5082017"/>
        <a:ext cx="5649886" cy="8128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0C1ED-CE4C-45A1-8A93-C6F9EC1263B4}">
      <dsp:nvSpPr>
        <dsp:cNvPr id="0" name=""/>
        <dsp:cNvSpPr/>
      </dsp:nvSpPr>
      <dsp:spPr>
        <a:xfrm>
          <a:off x="109363" y="692144"/>
          <a:ext cx="833364" cy="833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9A4ED-9134-49BD-AC56-95F6F625B031}">
      <dsp:nvSpPr>
        <dsp:cNvPr id="0" name=""/>
        <dsp:cNvSpPr/>
      </dsp:nvSpPr>
      <dsp:spPr>
        <a:xfrm>
          <a:off x="284370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B064E-6221-4279-95ED-CDF6FC81E162}">
      <dsp:nvSpPr>
        <dsp:cNvPr id="0" name=""/>
        <dsp:cNvSpPr/>
      </dsp:nvSpPr>
      <dsp:spPr>
        <a:xfrm>
          <a:off x="1121306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We were able to successfully pre-process the data  and perform </a:t>
          </a:r>
          <a:r>
            <a:rPr lang="en-US" sz="1300" b="0" kern="1200">
              <a:latin typeface="Calibri Light" panose="020F0302020204030204"/>
            </a:rPr>
            <a:t>EDA</a:t>
          </a:r>
          <a:r>
            <a:rPr lang="en-US" sz="1300" kern="1200"/>
            <a:t> </a:t>
          </a:r>
        </a:p>
      </dsp:txBody>
      <dsp:txXfrm>
        <a:off x="1121306" y="692144"/>
        <a:ext cx="1964358" cy="833364"/>
      </dsp:txXfrm>
    </dsp:sp>
    <dsp:sp modelId="{E6FFE36C-D70A-4674-BF9D-9282F6C2A0E7}">
      <dsp:nvSpPr>
        <dsp:cNvPr id="0" name=""/>
        <dsp:cNvSpPr/>
      </dsp:nvSpPr>
      <dsp:spPr>
        <a:xfrm>
          <a:off x="3427939" y="692144"/>
          <a:ext cx="833364" cy="83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75C75-B9D9-4FA3-A436-72C8499A4271}">
      <dsp:nvSpPr>
        <dsp:cNvPr id="0" name=""/>
        <dsp:cNvSpPr/>
      </dsp:nvSpPr>
      <dsp:spPr>
        <a:xfrm>
          <a:off x="3602945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F4194-8B85-4555-912E-996A0AAEADFB}">
      <dsp:nvSpPr>
        <dsp:cNvPr id="0" name=""/>
        <dsp:cNvSpPr/>
      </dsp:nvSpPr>
      <dsp:spPr>
        <a:xfrm>
          <a:off x="4439881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>
              <a:latin typeface="Calibri Light" panose="020F0302020204030204"/>
            </a:rPr>
            <a:t>Regression </a:t>
          </a:r>
          <a:r>
            <a:rPr lang="en-US" sz="1300" b="0" kern="1200"/>
            <a:t>models had low accuracies</a:t>
          </a:r>
          <a:r>
            <a:rPr lang="en-US" sz="1300" b="0" kern="1200">
              <a:latin typeface="Calibri Light" panose="020F0302020204030204"/>
            </a:rPr>
            <a:t>,</a:t>
          </a:r>
          <a:r>
            <a:rPr lang="en-US" sz="1300" b="0" kern="1200"/>
            <a:t> the reason for this may be the nature of features chosen</a:t>
          </a:r>
          <a:r>
            <a:rPr lang="en-US" sz="1300" b="0" kern="1200">
              <a:latin typeface="Calibri Light" panose="020F0302020204030204"/>
            </a:rPr>
            <a:t> </a:t>
          </a:r>
        </a:p>
      </dsp:txBody>
      <dsp:txXfrm>
        <a:off x="4439881" y="692144"/>
        <a:ext cx="1964358" cy="833364"/>
      </dsp:txXfrm>
    </dsp:sp>
    <dsp:sp modelId="{C6657BCC-09B0-4D5B-A504-5734348D3816}">
      <dsp:nvSpPr>
        <dsp:cNvPr id="0" name=""/>
        <dsp:cNvSpPr/>
      </dsp:nvSpPr>
      <dsp:spPr>
        <a:xfrm>
          <a:off x="109363" y="2526030"/>
          <a:ext cx="833364" cy="8333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25D28-51F6-4346-857B-1522D1F966BC}">
      <dsp:nvSpPr>
        <dsp:cNvPr id="0" name=""/>
        <dsp:cNvSpPr/>
      </dsp:nvSpPr>
      <dsp:spPr>
        <a:xfrm>
          <a:off x="284370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08502-FA40-48CF-A7A5-86C6F2F7DE14}">
      <dsp:nvSpPr>
        <dsp:cNvPr id="0" name=""/>
        <dsp:cNvSpPr/>
      </dsp:nvSpPr>
      <dsp:spPr>
        <a:xfrm>
          <a:off x="1121306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>
              <a:latin typeface="Calibri Light" panose="020F0302020204030204"/>
            </a:rPr>
            <a:t>The</a:t>
          </a:r>
          <a:r>
            <a:rPr lang="en-US" sz="1300" b="0" kern="1200"/>
            <a:t> classification models performed well</a:t>
          </a:r>
          <a:r>
            <a:rPr lang="en-US" sz="1300" b="0" kern="1200">
              <a:latin typeface="Calibri Light" panose="020F0302020204030204"/>
            </a:rPr>
            <a:t>;</a:t>
          </a:r>
          <a:r>
            <a:rPr lang="en-US" sz="1300" b="0" kern="1200"/>
            <a:t> the best classification model was </a:t>
          </a:r>
          <a:r>
            <a:rPr lang="en-US" sz="1300" b="0" kern="1200">
              <a:latin typeface="Calibri Light" panose="020F0302020204030204"/>
            </a:rPr>
            <a:t>HGB</a:t>
          </a:r>
          <a:r>
            <a:rPr lang="en-US" sz="1300" b="0" kern="1200"/>
            <a:t> with the best score of 0.874 </a:t>
          </a:r>
        </a:p>
      </dsp:txBody>
      <dsp:txXfrm>
        <a:off x="1121306" y="2526030"/>
        <a:ext cx="1964358" cy="833364"/>
      </dsp:txXfrm>
    </dsp:sp>
    <dsp:sp modelId="{142E3C7E-AF52-4BBF-A6E7-5BE8D8DE5CE9}">
      <dsp:nvSpPr>
        <dsp:cNvPr id="0" name=""/>
        <dsp:cNvSpPr/>
      </dsp:nvSpPr>
      <dsp:spPr>
        <a:xfrm>
          <a:off x="3427939" y="2526030"/>
          <a:ext cx="833364" cy="8333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76F94-A651-4668-B9B3-9BA75296FAA9}">
      <dsp:nvSpPr>
        <dsp:cNvPr id="0" name=""/>
        <dsp:cNvSpPr/>
      </dsp:nvSpPr>
      <dsp:spPr>
        <a:xfrm>
          <a:off x="3602945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791A2-E57E-4C63-905D-66E11E6474C2}">
      <dsp:nvSpPr>
        <dsp:cNvPr id="0" name=""/>
        <dsp:cNvSpPr/>
      </dsp:nvSpPr>
      <dsp:spPr>
        <a:xfrm>
          <a:off x="4439881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next best models were Random Forest and </a:t>
          </a:r>
          <a:r>
            <a:rPr lang="en-US" sz="1300" kern="1200">
              <a:latin typeface="Calibri Light" panose="020F0302020204030204"/>
            </a:rPr>
            <a:t>MLP</a:t>
          </a:r>
          <a:endParaRPr lang="en-US" sz="1300" kern="1200"/>
        </a:p>
      </dsp:txBody>
      <dsp:txXfrm>
        <a:off x="4439881" y="2526030"/>
        <a:ext cx="1964358" cy="833364"/>
      </dsp:txXfrm>
    </dsp:sp>
    <dsp:sp modelId="{A74E35F6-42A2-4FDF-B721-F65243ACD981}">
      <dsp:nvSpPr>
        <dsp:cNvPr id="0" name=""/>
        <dsp:cNvSpPr/>
      </dsp:nvSpPr>
      <dsp:spPr>
        <a:xfrm>
          <a:off x="109363" y="4359917"/>
          <a:ext cx="833364" cy="83336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659B8-B82A-4EC0-B7C1-15C49B0CCF3D}">
      <dsp:nvSpPr>
        <dsp:cNvPr id="0" name=""/>
        <dsp:cNvSpPr/>
      </dsp:nvSpPr>
      <dsp:spPr>
        <a:xfrm>
          <a:off x="284370" y="4534924"/>
          <a:ext cx="483351" cy="4833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1E780-AE11-4E8F-9845-A9AB13F0533A}">
      <dsp:nvSpPr>
        <dsp:cNvPr id="0" name=""/>
        <dsp:cNvSpPr/>
      </dsp:nvSpPr>
      <dsp:spPr>
        <a:xfrm>
          <a:off x="1121306" y="43599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</a:t>
          </a:r>
          <a:r>
            <a:rPr lang="en-US" sz="1300" b="0" kern="1200"/>
            <a:t>astly, we performed multi-target classification and performed prediction using user </a:t>
          </a:r>
          <a:r>
            <a:rPr lang="en-US" sz="1300" b="0" kern="1200">
              <a:latin typeface="Calibri Light" panose="020F0302020204030204"/>
            </a:rPr>
            <a:t>input</a:t>
          </a:r>
          <a:endParaRPr lang="en-US" sz="1300" b="0" kern="1200"/>
        </a:p>
      </dsp:txBody>
      <dsp:txXfrm>
        <a:off x="1121306" y="4359917"/>
        <a:ext cx="1964358" cy="8333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FDE00-E995-45D7-A13E-0C8C0F9ABA77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80272-E439-4684-A6D0-2963C8B0055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89AFE-8195-47CC-ADC0-2EC6A8707D3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Further, explore multi-target classification by splitting data into testing and training for the analysis </a:t>
          </a:r>
        </a:p>
      </dsp:txBody>
      <dsp:txXfrm>
        <a:off x="1941716" y="718"/>
        <a:ext cx="4571887" cy="1681139"/>
      </dsp:txXfrm>
    </dsp:sp>
    <dsp:sp modelId="{EAE65CD6-3A6E-4197-9A8B-4B03A8B4EC02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9390F-EC53-4BF6-82A8-AB48932934E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358D7-C48B-4454-A817-7ACBECF13D3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Calculate the accuracies for multi-target prediction</a:t>
          </a:r>
        </a:p>
      </dsp:txBody>
      <dsp:txXfrm>
        <a:off x="1941716" y="2102143"/>
        <a:ext cx="4571887" cy="1681139"/>
      </dsp:txXfrm>
    </dsp:sp>
    <dsp:sp modelId="{069921FF-77D0-4503-BDE5-0198B70203E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3B41A-FEA8-47D1-9CBB-B437DCB6E9D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8665D-BF57-4602-9FB0-0EE3D5516E4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Explore merging additional datasets to improve results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11A1D-BC28-484A-8838-0CEF0C086941}" type="datetimeFigureOut">
              <a:rPr lang="es-ES"/>
              <a:t>29/04/2020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E22E3-B165-42BB-B379-9EB6CEF7FC31}" type="slidenum">
              <a:rPr lang="es-ES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39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'bullet': 0, 'irregular': 1, 'monthly': 2</a:t>
            </a:r>
            <a:endParaRPr lang="es-ES"/>
          </a:p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E22E3-B165-42BB-B379-9EB6CEF7FC31}" type="slidenum">
              <a:rPr lang="es-ES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19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3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4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7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6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0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9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iva/data-science-for-good-kiva-crowdfund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dr.undp.org/en/data" TargetMode="External"/><Relationship Id="rId2" Type="http://schemas.openxmlformats.org/officeDocument/2006/relationships/hyperlink" Target="https://www.kaggle.com/kiva/data-science-for-good-kiva-crowdfun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model_evaluatio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A2426-427B-4672-8F75-40EBEAED3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cs typeface="Calibri Light"/>
              </a:rPr>
              <a:t>Kiva Crowdfunding: A Machine Learning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14E72-DF0B-4E0A-AFF8-51A341DB8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Andrea </a:t>
            </a:r>
            <a:r>
              <a:rPr lang="en-US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Piolini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, Caroline </a:t>
            </a:r>
            <a:r>
              <a:rPr lang="en-US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Sklaver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, Anwesha Tomar, Sandra Valdes Salas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5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E50B-7FB8-4A63-A659-3E806CF5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EDA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FCABC0-E9B8-4864-B70E-544DABE66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19083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Feature Variables Cont.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C4FF4AC2-73D8-496E-BEAD-1D692F6E4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18" y="2742397"/>
            <a:ext cx="2946196" cy="3291840"/>
          </a:xfrm>
          <a:prstGeom prst="rect">
            <a:avLst/>
          </a:prstGeom>
        </p:spPr>
      </p:pic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11D608-24A3-46FC-A72E-2D98A276D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20"/>
          <a:stretch/>
        </p:blipFill>
        <p:spPr>
          <a:xfrm>
            <a:off x="6342034" y="2744706"/>
            <a:ext cx="5438542" cy="29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4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E03FA-A1C8-4091-8F0A-AAC89381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Correlation Plot</a:t>
            </a:r>
            <a:endParaRPr lang="en-US" sz="480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8" name="Immagine 8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5EA69C82-E10A-4F70-9568-98ED5D81A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892" b="121"/>
          <a:stretch/>
        </p:blipFill>
        <p:spPr>
          <a:xfrm>
            <a:off x="4798738" y="175469"/>
            <a:ext cx="7498205" cy="667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7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E03FA-A1C8-4091-8F0A-AAC89381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Regression</a:t>
            </a:r>
            <a:endParaRPr lang="en-US" sz="480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3" name="Diagram 6">
            <a:extLst>
              <a:ext uri="{FF2B5EF4-FFF2-40B4-BE49-F238E27FC236}">
                <a16:creationId xmlns:a16="http://schemas.microsoft.com/office/drawing/2014/main" id="{3460F341-9F55-4D78-BFD4-533461E5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9546"/>
              </p:ext>
            </p:extLst>
          </p:nvPr>
        </p:nvGraphicFramePr>
        <p:xfrm>
          <a:off x="5297954" y="304733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37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9">
            <a:extLst>
              <a:ext uri="{FF2B5EF4-FFF2-40B4-BE49-F238E27FC236}">
                <a16:creationId xmlns:a16="http://schemas.microsoft.com/office/drawing/2014/main" id="{CD7A27EA-DE51-43BE-A710-30FBA0558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37389"/>
              </p:ext>
            </p:extLst>
          </p:nvPr>
        </p:nvGraphicFramePr>
        <p:xfrm>
          <a:off x="3095624" y="2881312"/>
          <a:ext cx="6202257" cy="35361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90074">
                  <a:extLst>
                    <a:ext uri="{9D8B030D-6E8A-4147-A177-3AD203B41FA5}">
                      <a16:colId xmlns:a16="http://schemas.microsoft.com/office/drawing/2014/main" val="2696387876"/>
                    </a:ext>
                  </a:extLst>
                </a:gridCol>
                <a:gridCol w="2184343">
                  <a:extLst>
                    <a:ext uri="{9D8B030D-6E8A-4147-A177-3AD203B41FA5}">
                      <a16:colId xmlns:a16="http://schemas.microsoft.com/office/drawing/2014/main" val="4008803314"/>
                    </a:ext>
                  </a:extLst>
                </a:gridCol>
                <a:gridCol w="2327840">
                  <a:extLst>
                    <a:ext uri="{9D8B030D-6E8A-4147-A177-3AD203B41FA5}">
                      <a16:colId xmlns:a16="http://schemas.microsoft.com/office/drawing/2014/main" val="2271653346"/>
                    </a:ext>
                  </a:extLst>
                </a:gridCol>
              </a:tblGrid>
              <a:tr h="766167">
                <a:tc>
                  <a:txBody>
                    <a:bodyPr/>
                    <a:lstStyle/>
                    <a:p>
                      <a:pPr algn="ctr"/>
                      <a:r>
                        <a:rPr lang="es-ES" sz="1400" err="1">
                          <a:solidFill>
                            <a:srgbClr val="002060"/>
                          </a:solidFill>
                        </a:rPr>
                        <a:t>Best</a:t>
                      </a:r>
                      <a:r>
                        <a:rPr lang="es-ES" sz="1400">
                          <a:solidFill>
                            <a:srgbClr val="002060"/>
                          </a:solidFill>
                        </a:rPr>
                        <a:t>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err="1">
                          <a:solidFill>
                            <a:srgbClr val="002060"/>
                          </a:solidFill>
                        </a:rPr>
                        <a:t>Best</a:t>
                      </a:r>
                      <a:r>
                        <a:rPr lang="es-ES" sz="140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s-ES" sz="1400" err="1">
                          <a:solidFill>
                            <a:srgbClr val="002060"/>
                          </a:solidFill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err="1">
                          <a:solidFill>
                            <a:srgbClr val="002060"/>
                          </a:solidFill>
                        </a:rPr>
                        <a:t>Best</a:t>
                      </a:r>
                      <a:r>
                        <a:rPr lang="es-ES" sz="140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s-ES" sz="1400" err="1">
                          <a:solidFill>
                            <a:srgbClr val="002060"/>
                          </a:solidFill>
                        </a:rPr>
                        <a:t>Estimator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328004"/>
                  </a:ext>
                </a:extLst>
              </a:tr>
              <a:tr h="884039">
                <a:tc>
                  <a:txBody>
                    <a:bodyPr/>
                    <a:lstStyle/>
                    <a:p>
                      <a:pPr algn="ctr"/>
                      <a:r>
                        <a:rPr lang="es-ES" sz="1400" b="1"/>
                        <a:t>-46771.35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Min </a:t>
                      </a:r>
                      <a:r>
                        <a:rPr lang="es-ES" sz="1400" b="0" i="0" u="none" strike="noStrike" noProof="0" err="1">
                          <a:latin typeface="Calibri"/>
                        </a:rPr>
                        <a:t>samples</a:t>
                      </a:r>
                      <a:r>
                        <a:rPr lang="es-ES" sz="1400" b="0" i="0" u="none" strike="noStrike" noProof="0">
                          <a:latin typeface="Calibri"/>
                        </a:rPr>
                        <a:t> </a:t>
                      </a:r>
                      <a:r>
                        <a:rPr lang="es-ES" sz="1400" b="0" i="0" u="none" strike="noStrike" noProof="0" err="1">
                          <a:latin typeface="Calibri"/>
                        </a:rPr>
                        <a:t>leaf</a:t>
                      </a:r>
                      <a:r>
                        <a:rPr lang="es-ES" sz="1400" b="0" i="0" u="none" strike="noStrike" noProof="0">
                          <a:latin typeface="Calibri"/>
                        </a:rPr>
                        <a:t>: 1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Min </a:t>
                      </a:r>
                      <a:r>
                        <a:rPr lang="es-ES" sz="1400" b="0" i="0" u="none" strike="noStrike" noProof="0" err="1">
                          <a:latin typeface="Calibri"/>
                        </a:rPr>
                        <a:t>samples</a:t>
                      </a:r>
                      <a:r>
                        <a:rPr lang="es-ES" sz="1400" b="0" i="0" u="none" strike="noStrike" noProof="0">
                          <a:latin typeface="Calibri"/>
                        </a:rPr>
                        <a:t> </a:t>
                      </a:r>
                      <a:r>
                        <a:rPr lang="es-ES" sz="1400" b="0" i="0" u="none" strike="noStrike" noProof="0" err="1">
                          <a:latin typeface="Calibri"/>
                        </a:rPr>
                        <a:t>split</a:t>
                      </a:r>
                      <a:r>
                        <a:rPr lang="es-ES" sz="1400" b="0" i="0" u="none" strike="noStrike" noProof="0">
                          <a:latin typeface="Calibri"/>
                        </a:rPr>
                        <a:t>: 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 b="1" i="0" u="none" strike="noStrike" noProof="0" err="1">
                          <a:latin typeface="Calibri"/>
                        </a:rPr>
                        <a:t>Random</a:t>
                      </a:r>
                      <a:r>
                        <a:rPr lang="es-ES" sz="1400" b="1" i="0" u="none" strike="noStrike" noProof="0">
                          <a:latin typeface="Calibri"/>
                        </a:rPr>
                        <a:t> Forest </a:t>
                      </a:r>
                      <a:r>
                        <a:rPr lang="es-ES" sz="1400" b="1" i="0" u="none" strike="noStrike" noProof="0" err="1">
                          <a:latin typeface="Calibri"/>
                        </a:rPr>
                        <a:t>Regressor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664900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0" i="0" u="none" strike="noStrike" noProof="0"/>
                        <a:t>-47037.97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i="0" u="none" strike="noStrike" noProof="0" err="1">
                          <a:latin typeface="Calibri"/>
                        </a:rPr>
                        <a:t>Learning</a:t>
                      </a:r>
                      <a:r>
                        <a:rPr lang="es-ES" sz="1200" b="0" i="0" u="none" strike="noStrike" noProof="0">
                          <a:latin typeface="Calibri"/>
                        </a:rPr>
                        <a:t> </a:t>
                      </a:r>
                      <a:r>
                        <a:rPr lang="es-ES" sz="1200" b="0" i="0" u="none" strike="noStrike" noProof="0" err="1">
                          <a:latin typeface="Calibri"/>
                        </a:rPr>
                        <a:t>rate</a:t>
                      </a:r>
                      <a:r>
                        <a:rPr lang="es-ES" sz="1200" b="0" i="0" u="none" strike="noStrike" noProof="0">
                          <a:latin typeface="Calibri"/>
                        </a:rPr>
                        <a:t>: 0.01</a:t>
                      </a:r>
                      <a:endParaRPr lang="es-ES" sz="1200" b="0" i="0" u="none" strike="noStrike" noProof="0"/>
                    </a:p>
                    <a:p>
                      <a:pPr lvl="0" algn="ctr">
                        <a:buNone/>
                      </a:pPr>
                      <a:r>
                        <a:rPr lang="es-ES" sz="1200" b="0" i="0" u="none" strike="noStrike" noProof="0">
                          <a:latin typeface="Calibri"/>
                        </a:rPr>
                        <a:t>Alpha: 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0" i="0" u="none" strike="noStrike" noProof="0">
                          <a:latin typeface="Calibri"/>
                        </a:rPr>
                        <a:t>MLP </a:t>
                      </a:r>
                      <a:r>
                        <a:rPr lang="es-ES" sz="1200" b="0" i="0" u="none" strike="noStrike" noProof="0" err="1">
                          <a:latin typeface="Calibri"/>
                        </a:rPr>
                        <a:t>Regressor</a:t>
                      </a:r>
                      <a:endParaRPr lang="es-ES" sz="12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913924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0" i="0" u="none" strike="noStrike" noProof="0"/>
                        <a:t>-48428.85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i="0" u="none" strike="noStrike" noProof="0"/>
                        <a:t>Max </a:t>
                      </a:r>
                      <a:r>
                        <a:rPr lang="es-ES" sz="1200" b="0" i="0" u="none" strike="noStrike" noProof="0" err="1"/>
                        <a:t>depth</a:t>
                      </a:r>
                      <a:r>
                        <a:rPr lang="es-ES" sz="1200" b="0" i="0" u="none" strike="noStrike" noProof="0"/>
                        <a:t>: 25</a:t>
                      </a:r>
                      <a:endParaRPr lang="en-US" sz="12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i="0" u="none" strike="noStrike" noProof="0"/>
                        <a:t>Min </a:t>
                      </a:r>
                      <a:r>
                        <a:rPr lang="es-ES" sz="1200" b="0" i="0" u="none" strike="noStrike" noProof="0" err="1"/>
                        <a:t>samples</a:t>
                      </a:r>
                      <a:r>
                        <a:rPr lang="es-ES" sz="1200" b="0" i="0" u="none" strike="noStrike" noProof="0"/>
                        <a:t> </a:t>
                      </a:r>
                      <a:r>
                        <a:rPr lang="es-ES" sz="1200" b="0" i="0" u="none" strike="noStrike" noProof="0" err="1"/>
                        <a:t>leaf</a:t>
                      </a:r>
                      <a:r>
                        <a:rPr lang="es-ES" sz="1200" b="0" i="0" u="none" strike="noStrike" noProof="0"/>
                        <a:t>: 30</a:t>
                      </a:r>
                      <a:endParaRPr lang="en-US" sz="1200" b="0" i="0" u="none" strike="noStrike" noProof="0"/>
                    </a:p>
                    <a:p>
                      <a:pPr lvl="0" algn="ctr">
                        <a:buNone/>
                      </a:pPr>
                      <a:r>
                        <a:rPr lang="es-ES" sz="1200" b="0" i="0" u="none" strike="noStrike" noProof="0"/>
                        <a:t>Min </a:t>
                      </a:r>
                      <a:r>
                        <a:rPr lang="es-ES" sz="1200" b="0" i="0" u="none" strike="noStrike" noProof="0" err="1"/>
                        <a:t>samples</a:t>
                      </a:r>
                      <a:r>
                        <a:rPr lang="es-ES" sz="1200" b="0" i="0" u="none" strike="noStrike" noProof="0"/>
                        <a:t> </a:t>
                      </a:r>
                      <a:r>
                        <a:rPr lang="es-ES" sz="1200" b="0" i="0" u="none" strike="noStrike" noProof="0" err="1"/>
                        <a:t>split</a:t>
                      </a:r>
                      <a:r>
                        <a:rPr lang="es-ES" sz="1200" b="0" i="0" u="none" strike="noStrike" noProof="0"/>
                        <a:t>: 100</a:t>
                      </a:r>
                      <a:endParaRPr lang="es-ES" sz="1200" b="0" i="0" u="none" strike="noStrike" noProof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0" i="0" u="none" strike="noStrike" noProof="0" err="1">
                          <a:latin typeface="Calibri"/>
                        </a:rPr>
                        <a:t>Decision</a:t>
                      </a:r>
                      <a:r>
                        <a:rPr lang="es-ES" sz="1200" b="0" i="0" u="none" strike="noStrike" noProof="0">
                          <a:latin typeface="Calibri"/>
                        </a:rPr>
                        <a:t> </a:t>
                      </a:r>
                      <a:r>
                        <a:rPr lang="es-ES" sz="1200" b="0" i="0" u="none" strike="noStrike" noProof="0" err="1">
                          <a:latin typeface="Calibri"/>
                        </a:rPr>
                        <a:t>Tree</a:t>
                      </a:r>
                      <a:r>
                        <a:rPr lang="es-ES" sz="1200" b="0" i="0" u="none" strike="noStrike" noProof="0">
                          <a:latin typeface="Calibri"/>
                        </a:rPr>
                        <a:t> </a:t>
                      </a:r>
                      <a:r>
                        <a:rPr lang="es-ES" sz="1200" b="0" i="0" u="none" strike="noStrike" noProof="0" err="1">
                          <a:latin typeface="Calibri"/>
                        </a:rPr>
                        <a:t>Regressor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232570"/>
                  </a:ext>
                </a:extLst>
              </a:tr>
            </a:tbl>
          </a:graphicData>
        </a:graphic>
      </p:graphicFrame>
      <p:pic>
        <p:nvPicPr>
          <p:cNvPr id="10" name="Immagine 10" descr="Immagine che contiene uccello&#10;&#10;Descrizione generata con affidabilità molto elevata">
            <a:extLst>
              <a:ext uri="{FF2B5EF4-FFF2-40B4-BE49-F238E27FC236}">
                <a16:creationId xmlns:a16="http://schemas.microsoft.com/office/drawing/2014/main" id="{6DC29ACC-8742-4617-BDB6-EA1C495DD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07803"/>
            <a:ext cx="11791949" cy="210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E03FA-A1C8-4091-8F0A-AAC89381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Regression: feature importance</a:t>
            </a:r>
            <a:endParaRPr lang="en-US" sz="480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3012208D-0BF5-4B0C-87F3-994A884F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611" y="503015"/>
            <a:ext cx="7065167" cy="550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7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E03FA-A1C8-4091-8F0A-AAC89381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Regression: Analysis of the Results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858C349-DD0A-419B-B469-D78BDB6A20F7}"/>
              </a:ext>
            </a:extLst>
          </p:cNvPr>
          <p:cNvSpPr txBox="1"/>
          <p:nvPr/>
        </p:nvSpPr>
        <p:spPr>
          <a:xfrm>
            <a:off x="5183570" y="684772"/>
            <a:ext cx="6848715" cy="24848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Why it did not work properly?</a:t>
            </a:r>
            <a:endParaRPr lang="it-IT" sz="2400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b="1">
              <a:cs typeface="Calibri"/>
            </a:endParaRP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explanatory power of most of the features is low.</a:t>
            </a:r>
            <a:endParaRPr lang="en-US" sz="2200">
              <a:cs typeface="Calibri" panose="020F0502020204030204"/>
            </a:endParaRP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dataset might contain poor-quality data (i.e. corrupt data, inaccurate data, or incomplete data).</a:t>
            </a:r>
            <a:endParaRPr lang="en-US" sz="2200">
              <a:cs typeface="Calibri" panose="020F0502020204030204"/>
            </a:endParaRP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Hyperparameters might not have been fine-tuned in the most efficient way.</a:t>
            </a:r>
            <a:endParaRPr lang="en-US" sz="2200">
              <a:cs typeface="Calibri" panose="020F0502020204030204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B6C671-223F-4B6E-B4D0-3227358AFCFE}"/>
              </a:ext>
            </a:extLst>
          </p:cNvPr>
          <p:cNvSpPr txBox="1"/>
          <p:nvPr/>
        </p:nvSpPr>
        <p:spPr>
          <a:xfrm>
            <a:off x="5517715" y="3430044"/>
            <a:ext cx="6187856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Some Potential Solutions to Improve the Model: </a:t>
            </a:r>
          </a:p>
          <a:p>
            <a:pPr algn="ctr"/>
            <a:endParaRPr lang="en-US" b="1"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200">
                <a:cs typeface="Calibri"/>
              </a:rPr>
              <a:t>Use the whole dataset to build the model.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200">
                <a:cs typeface="Calibri"/>
              </a:rPr>
              <a:t>Merge the main dataset with other dataset to increase the number of features. 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200">
                <a:cs typeface="Calibri"/>
              </a:rPr>
              <a:t>Refine the fine-tuning strategies.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200">
                <a:cs typeface="Calibri"/>
              </a:rPr>
              <a:t>Turn the model into a classification model.  </a:t>
            </a:r>
          </a:p>
        </p:txBody>
      </p:sp>
    </p:spTree>
    <p:extLst>
      <p:ext uri="{BB962C8B-B14F-4D97-AF65-F5344CB8AC3E}">
        <p14:creationId xmlns:p14="http://schemas.microsoft.com/office/powerpoint/2010/main" val="266903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E03FA-A1C8-4091-8F0A-AAC89381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Classification</a:t>
            </a:r>
            <a:endParaRPr lang="en-US" sz="480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3" name="Diagram 6">
            <a:extLst>
              <a:ext uri="{FF2B5EF4-FFF2-40B4-BE49-F238E27FC236}">
                <a16:creationId xmlns:a16="http://schemas.microsoft.com/office/drawing/2014/main" id="{EB487290-18DD-46E7-B077-4783EEE92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7549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9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E03FA-A1C8-4091-8F0A-AAC89381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 Classification: Results 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E323C197-6953-4925-A9CF-08EBF9A3C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85152"/>
              </p:ext>
            </p:extLst>
          </p:nvPr>
        </p:nvGraphicFramePr>
        <p:xfrm>
          <a:off x="332014" y="2457449"/>
          <a:ext cx="5592790" cy="386285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3998">
                  <a:extLst>
                    <a:ext uri="{9D8B030D-6E8A-4147-A177-3AD203B41FA5}">
                      <a16:colId xmlns:a16="http://schemas.microsoft.com/office/drawing/2014/main" val="2696387876"/>
                    </a:ext>
                  </a:extLst>
                </a:gridCol>
                <a:gridCol w="1969698">
                  <a:extLst>
                    <a:ext uri="{9D8B030D-6E8A-4147-A177-3AD203B41FA5}">
                      <a16:colId xmlns:a16="http://schemas.microsoft.com/office/drawing/2014/main" val="4008803314"/>
                    </a:ext>
                  </a:extLst>
                </a:gridCol>
                <a:gridCol w="2099094">
                  <a:extLst>
                    <a:ext uri="{9D8B030D-6E8A-4147-A177-3AD203B41FA5}">
                      <a16:colId xmlns:a16="http://schemas.microsoft.com/office/drawing/2014/main" val="2271653346"/>
                    </a:ext>
                  </a:extLst>
                </a:gridCol>
              </a:tblGrid>
              <a:tr h="456779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rgbClr val="002060"/>
                          </a:solidFill>
                        </a:rPr>
                        <a:t>Best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rgbClr val="002060"/>
                          </a:solidFill>
                        </a:rPr>
                        <a:t>Best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>
                          <a:solidFill>
                            <a:srgbClr val="002060"/>
                          </a:solidFill>
                        </a:rPr>
                        <a:t>Best Estimator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328004"/>
                  </a:ext>
                </a:extLst>
              </a:tr>
              <a:tr h="494845"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/>
                        <a:t>0.873133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Learning rate: 0.1</a:t>
                      </a:r>
                      <a:endParaRPr lang="en-US" sz="1400" b="1" noProof="0"/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Min samples leaf: 20</a:t>
                      </a:r>
                      <a:endParaRPr lang="en-US" sz="1400" b="1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Hist Gradient</a:t>
                      </a:r>
                      <a:endParaRPr lang="en-US" sz="1400" b="1" noProof="0"/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Boosting Classifier</a:t>
                      </a:r>
                      <a:endParaRPr lang="en-US" sz="14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664900"/>
                  </a:ext>
                </a:extLst>
              </a:tr>
              <a:tr h="544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0.852161</a:t>
                      </a:r>
                      <a:endParaRPr lang="en-US" sz="1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Eta: 0.0001</a:t>
                      </a:r>
                      <a:endParaRPr lang="en-US" sz="1200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Gamma: 10</a:t>
                      </a:r>
                      <a:endParaRPr lang="en-US" sz="1200" noProof="0"/>
                    </a:p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Lambda: 0.0001</a:t>
                      </a:r>
                      <a:endParaRPr lang="en-US" sz="1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XGB Classifier</a:t>
                      </a:r>
                      <a:endParaRPr lang="en-US" sz="12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913924"/>
                  </a:ext>
                </a:extLst>
              </a:tr>
              <a:tr h="4996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0.</a:t>
                      </a:r>
                      <a:r>
                        <a:rPr lang="en-US" sz="1200" b="0" i="0" u="none" strike="noStrike" noProof="0"/>
                        <a:t>849966</a:t>
                      </a:r>
                      <a:endParaRPr lang="en-US" sz="1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/>
                        <a:t>Min samples leaf: 1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/>
                        <a:t>Min samples split: 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/>
                        <a:t>Random 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232570"/>
                  </a:ext>
                </a:extLst>
              </a:tr>
              <a:tr h="6259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0.</a:t>
                      </a:r>
                      <a:r>
                        <a:rPr lang="en-US" sz="1200" b="0" i="0" u="none" strike="noStrike" noProof="0"/>
                        <a:t>845943</a:t>
                      </a:r>
                      <a:endParaRPr lang="en-US" sz="1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/>
                        <a:t>Alpha: 0.001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/>
                        <a:t>Learning rate: 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MLP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330800"/>
                  </a:ext>
                </a:extLst>
              </a:tr>
              <a:tr h="6259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/>
                        <a:t>0.84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0456</a:t>
                      </a:r>
                      <a:endParaRPr lang="en-US" sz="1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Max depth: 10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Min samples leaf: 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Min samples split: 30</a:t>
                      </a:r>
                      <a:endParaRPr lang="en-US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/>
                        <a:t>Decision 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36444"/>
                  </a:ext>
                </a:extLst>
              </a:tr>
              <a:tr h="4821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0.706334</a:t>
                      </a:r>
                      <a:endParaRPr lang="en-US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/>
                        <a:t>C grids: 10</a:t>
                      </a:r>
                      <a:endParaRPr lang="en-US" sz="1200" noProof="0"/>
                    </a:p>
                    <a:p>
                      <a:pPr lvl="0" algn="ctr">
                        <a:buNone/>
                      </a:pPr>
                      <a:r>
                        <a:rPr lang="en-US" sz="1200" b="0" i="0" u="none" strike="noStrike" noProof="0"/>
                        <a:t>Tol grids: 1e-6</a:t>
                      </a:r>
                      <a:endParaRPr lang="en-US" sz="1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/>
                        <a:t>Logistic Regression</a:t>
                      </a:r>
                      <a:endParaRPr lang="en-US" sz="12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846061"/>
                  </a:ext>
                </a:extLst>
              </a:tr>
            </a:tbl>
          </a:graphicData>
        </a:graphic>
      </p:graphicFrame>
      <p:grpSp>
        <p:nvGrpSpPr>
          <p:cNvPr id="5" name="Grupo 4">
            <a:extLst>
              <a:ext uri="{FF2B5EF4-FFF2-40B4-BE49-F238E27FC236}">
                <a16:creationId xmlns:a16="http://schemas.microsoft.com/office/drawing/2014/main" id="{322C0FC0-5BF4-4FC5-9F73-97B88A522F11}"/>
              </a:ext>
            </a:extLst>
          </p:cNvPr>
          <p:cNvGrpSpPr/>
          <p:nvPr/>
        </p:nvGrpSpPr>
        <p:grpSpPr>
          <a:xfrm>
            <a:off x="7015880" y="2439655"/>
            <a:ext cx="4124310" cy="3980201"/>
            <a:chOff x="6940929" y="2539589"/>
            <a:chExt cx="4124310" cy="3980201"/>
          </a:xfrm>
        </p:grpSpPr>
        <p:pic>
          <p:nvPicPr>
            <p:cNvPr id="3" name="Imagen 3" descr="Captura de pantalla de un celular&#10;&#10;Descripción generada con confianza alta">
              <a:extLst>
                <a:ext uri="{FF2B5EF4-FFF2-40B4-BE49-F238E27FC236}">
                  <a16:creationId xmlns:a16="http://schemas.microsoft.com/office/drawing/2014/main" id="{B3F767D0-C665-4515-8A8A-98831F311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2826" y="2539589"/>
              <a:ext cx="3942413" cy="3827475"/>
            </a:xfrm>
            <a:prstGeom prst="rect">
              <a:avLst/>
            </a:prstGeom>
          </p:spPr>
        </p:pic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CF1C83E4-F6CC-4FD0-B59A-6B0508ED1607}"/>
                </a:ext>
              </a:extLst>
            </p:cNvPr>
            <p:cNvGrpSpPr/>
            <p:nvPr/>
          </p:nvGrpSpPr>
          <p:grpSpPr>
            <a:xfrm>
              <a:off x="6940929" y="2998264"/>
              <a:ext cx="3463657" cy="3521526"/>
              <a:chOff x="953786" y="3009150"/>
              <a:chExt cx="3463657" cy="3521526"/>
            </a:xfrm>
          </p:grpSpPr>
          <p:sp>
            <p:nvSpPr>
              <p:cNvPr id="26" name="CuadroTexto 3">
                <a:extLst>
                  <a:ext uri="{FF2B5EF4-FFF2-40B4-BE49-F238E27FC236}">
                    <a16:creationId xmlns:a16="http://schemas.microsoft.com/office/drawing/2014/main" id="{485D6CD3-426A-4C31-9493-531B09700777}"/>
                  </a:ext>
                </a:extLst>
              </p:cNvPr>
              <p:cNvSpPr txBox="1"/>
              <p:nvPr/>
            </p:nvSpPr>
            <p:spPr>
              <a:xfrm rot="16200000">
                <a:off x="932370" y="3340578"/>
                <a:ext cx="931654" cy="2687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100" b="1">
                    <a:cs typeface="Calibri"/>
                  </a:rPr>
                  <a:t>Bullet</a:t>
                </a:r>
                <a:endParaRPr lang="es-ES"/>
              </a:p>
            </p:txBody>
          </p:sp>
          <p:sp>
            <p:nvSpPr>
              <p:cNvPr id="27" name="CuadroTexto 4">
                <a:extLst>
                  <a:ext uri="{FF2B5EF4-FFF2-40B4-BE49-F238E27FC236}">
                    <a16:creationId xmlns:a16="http://schemas.microsoft.com/office/drawing/2014/main" id="{A1E526AA-BB1E-427B-BE95-566A1C926450}"/>
                  </a:ext>
                </a:extLst>
              </p:cNvPr>
              <p:cNvSpPr txBox="1"/>
              <p:nvPr/>
            </p:nvSpPr>
            <p:spPr>
              <a:xfrm rot="16200000">
                <a:off x="921588" y="4278700"/>
                <a:ext cx="93165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100" b="1">
                    <a:cs typeface="Calibri"/>
                  </a:rPr>
                  <a:t>Irregular</a:t>
                </a:r>
                <a:endParaRPr lang="es-ES"/>
              </a:p>
            </p:txBody>
          </p:sp>
          <p:sp>
            <p:nvSpPr>
              <p:cNvPr id="30" name="CuadroTexto 5">
                <a:extLst>
                  <a:ext uri="{FF2B5EF4-FFF2-40B4-BE49-F238E27FC236}">
                    <a16:creationId xmlns:a16="http://schemas.microsoft.com/office/drawing/2014/main" id="{D4672A3A-20F7-4D67-8086-00F5EE16C177}"/>
                  </a:ext>
                </a:extLst>
              </p:cNvPr>
              <p:cNvSpPr txBox="1"/>
              <p:nvPr/>
            </p:nvSpPr>
            <p:spPr>
              <a:xfrm rot="16200000">
                <a:off x="932370" y="5202446"/>
                <a:ext cx="931654" cy="2687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b="1">
                    <a:cs typeface="Calibri"/>
                  </a:rPr>
                  <a:t>Monthly</a:t>
                </a:r>
                <a:endParaRPr lang="en-US"/>
              </a:p>
            </p:txBody>
          </p:sp>
          <p:sp>
            <p:nvSpPr>
              <p:cNvPr id="31" name="CuadroTexto 1">
                <a:extLst>
                  <a:ext uri="{FF2B5EF4-FFF2-40B4-BE49-F238E27FC236}">
                    <a16:creationId xmlns:a16="http://schemas.microsoft.com/office/drawing/2014/main" id="{7BB45A18-35A4-4D7F-8CF1-6A93E4BB1AFC}"/>
                  </a:ext>
                </a:extLst>
              </p:cNvPr>
              <p:cNvSpPr txBox="1"/>
              <p:nvPr/>
            </p:nvSpPr>
            <p:spPr>
              <a:xfrm rot="16200000">
                <a:off x="1094116" y="3308229"/>
                <a:ext cx="60097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b="1">
                    <a:cs typeface="Calibri"/>
                  </a:rPr>
                  <a:t>Bullet</a:t>
                </a:r>
                <a:endParaRPr lang="en-US"/>
              </a:p>
            </p:txBody>
          </p:sp>
          <p:sp>
            <p:nvSpPr>
              <p:cNvPr id="32" name="CuadroTexto 1">
                <a:extLst>
                  <a:ext uri="{FF2B5EF4-FFF2-40B4-BE49-F238E27FC236}">
                    <a16:creationId xmlns:a16="http://schemas.microsoft.com/office/drawing/2014/main" id="{710D1060-AC35-4FE0-9867-DB8992BE0882}"/>
                  </a:ext>
                </a:extLst>
              </p:cNvPr>
              <p:cNvSpPr txBox="1"/>
              <p:nvPr/>
            </p:nvSpPr>
            <p:spPr>
              <a:xfrm rot="16200000">
                <a:off x="-337330" y="4313746"/>
                <a:ext cx="2843841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100" b="1">
                    <a:cs typeface="Calibri"/>
                  </a:rPr>
                  <a:t>TRUE CLASS</a:t>
                </a:r>
                <a:endParaRPr lang="es-ES"/>
              </a:p>
            </p:txBody>
          </p:sp>
          <p:sp>
            <p:nvSpPr>
              <p:cNvPr id="33" name="CuadroTexto 1">
                <a:extLst>
                  <a:ext uri="{FF2B5EF4-FFF2-40B4-BE49-F238E27FC236}">
                    <a16:creationId xmlns:a16="http://schemas.microsoft.com/office/drawing/2014/main" id="{4634515A-5F45-4877-A0E6-2C4427F0C5E0}"/>
                  </a:ext>
                </a:extLst>
              </p:cNvPr>
              <p:cNvSpPr txBox="1"/>
              <p:nvPr/>
            </p:nvSpPr>
            <p:spPr>
              <a:xfrm>
                <a:off x="1567670" y="6269066"/>
                <a:ext cx="2843841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100" b="1">
                    <a:cs typeface="Calibri"/>
                  </a:rPr>
                  <a:t>PREDICTED CLASS</a:t>
                </a:r>
                <a:endParaRPr lang="es-ES"/>
              </a:p>
            </p:txBody>
          </p:sp>
          <p:sp>
            <p:nvSpPr>
              <p:cNvPr id="34" name="CuadroTexto 9">
                <a:extLst>
                  <a:ext uri="{FF2B5EF4-FFF2-40B4-BE49-F238E27FC236}">
                    <a16:creationId xmlns:a16="http://schemas.microsoft.com/office/drawing/2014/main" id="{F72D0EAF-4E59-4363-9CFE-CBB767C8911F}"/>
                  </a:ext>
                </a:extLst>
              </p:cNvPr>
              <p:cNvSpPr txBox="1"/>
              <p:nvPr/>
            </p:nvSpPr>
            <p:spPr>
              <a:xfrm>
                <a:off x="3485789" y="5915768"/>
                <a:ext cx="931654" cy="2687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100" b="1">
                    <a:cs typeface="Calibri"/>
                  </a:rPr>
                  <a:t>Monthly</a:t>
                </a:r>
                <a:endParaRPr lang="es-ES"/>
              </a:p>
            </p:txBody>
          </p:sp>
          <p:sp>
            <p:nvSpPr>
              <p:cNvPr id="35" name="CuadroTexto 10">
                <a:extLst>
                  <a:ext uri="{FF2B5EF4-FFF2-40B4-BE49-F238E27FC236}">
                    <a16:creationId xmlns:a16="http://schemas.microsoft.com/office/drawing/2014/main" id="{FF1F38A2-DD58-4178-9DD7-8FEE436D7004}"/>
                  </a:ext>
                </a:extLst>
              </p:cNvPr>
              <p:cNvSpPr txBox="1"/>
              <p:nvPr/>
            </p:nvSpPr>
            <p:spPr>
              <a:xfrm>
                <a:off x="2558449" y="5915768"/>
                <a:ext cx="931654" cy="2687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100" b="1">
                    <a:cs typeface="Calibri"/>
                  </a:rPr>
                  <a:t>Irregular</a:t>
                </a:r>
              </a:p>
            </p:txBody>
          </p:sp>
          <p:sp>
            <p:nvSpPr>
              <p:cNvPr id="36" name="CuadroTexto 11">
                <a:extLst>
                  <a:ext uri="{FF2B5EF4-FFF2-40B4-BE49-F238E27FC236}">
                    <a16:creationId xmlns:a16="http://schemas.microsoft.com/office/drawing/2014/main" id="{93BB16E1-01ED-4B49-9A13-85D7F4F6A97F}"/>
                  </a:ext>
                </a:extLst>
              </p:cNvPr>
              <p:cNvSpPr txBox="1"/>
              <p:nvPr/>
            </p:nvSpPr>
            <p:spPr>
              <a:xfrm>
                <a:off x="1631109" y="5915767"/>
                <a:ext cx="931654" cy="2687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ES" sz="1100" b="1">
                    <a:cs typeface="Calibri"/>
                  </a:rPr>
                  <a:t>Bullet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7282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E03FA-A1C8-4091-8F0A-AAC89381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Classification: feature importance</a:t>
            </a:r>
            <a:endParaRPr lang="en-US" sz="480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5722FBCB-6676-4B4B-85ED-2D6F81CA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03" y="1253736"/>
            <a:ext cx="6965429" cy="480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78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E03FA-A1C8-4091-8F0A-AAC89381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Multi-Target Classification and Prediction</a:t>
            </a:r>
            <a:endParaRPr lang="en-US" sz="480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AABCEA-8BE1-4E92-AC28-000505221941}"/>
              </a:ext>
            </a:extLst>
          </p:cNvPr>
          <p:cNvGraphicFramePr>
            <a:graphicFrameLocks noGrp="1"/>
          </p:cNvGraphicFramePr>
          <p:nvPr/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44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011F5-72FF-4D74-BC25-1058585A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Background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C952-1197-47C3-9AF9-9E5421ED0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"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Kiva.org is an online crowdfunding platform to extend financial services to poor and financially excluded people around the world. Kiva lenders have provided over $1 billion dollars in loans to over 2 million people."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Dataset of loans issued over the last two years:</a:t>
            </a:r>
          </a:p>
          <a:p>
            <a:pPr lvl="1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000">
                <a:ea typeface="+mn-lt"/>
                <a:cs typeface="+mn-lt"/>
                <a:hlinkClick r:id="rId2"/>
              </a:rPr>
              <a:t>https://www.kaggle.com/kiva/data-science-for-good-kiva-crowdfunding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8083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2015E-1EBC-419F-8986-DA2F5227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Conclusions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DAA867C-3F38-438C-9B1E-CB4BB3589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8720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723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8B0B1647-78FB-47E7-8663-F8FCD0ABC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2152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3" name="TextBox 172">
            <a:extLst>
              <a:ext uri="{FF2B5EF4-FFF2-40B4-BE49-F238E27FC236}">
                <a16:creationId xmlns:a16="http://schemas.microsoft.com/office/drawing/2014/main" id="{AE890A70-4CDD-43E8-ACDE-9DC0450AC33F}"/>
              </a:ext>
            </a:extLst>
          </p:cNvPr>
          <p:cNvSpPr txBox="1"/>
          <p:nvPr/>
        </p:nvSpPr>
        <p:spPr>
          <a:xfrm>
            <a:off x="1417607" y="2179608"/>
            <a:ext cx="27432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Further Steps</a:t>
            </a:r>
          </a:p>
        </p:txBody>
      </p:sp>
    </p:spTree>
    <p:extLst>
      <p:ext uri="{BB962C8B-B14F-4D97-AF65-F5344CB8AC3E}">
        <p14:creationId xmlns:p14="http://schemas.microsoft.com/office/powerpoint/2010/main" val="256382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B97A-07A6-496A-A75A-A2E09135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AAD4-DEBB-447D-B269-3CF2A6C0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https://www.kaggle.com/kiva/data-science-for-good-kiva-crowdfunding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http://hdr.undp.org/en/data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https://scikit-learn.org/stable/modules/model_evaluation.html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907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3AD00-438A-4156-A7D0-84704E2C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824" cy="5256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Data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D487E5-C984-4375-8787-71BB82FC1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148785"/>
              </p:ext>
            </p:extLst>
          </p:nvPr>
        </p:nvGraphicFramePr>
        <p:xfrm>
          <a:off x="4517136" y="303591"/>
          <a:ext cx="7242048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91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069B-6CA7-4DE8-BB93-693CDD3B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Goals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43" name="Diagram 843">
            <a:extLst>
              <a:ext uri="{FF2B5EF4-FFF2-40B4-BE49-F238E27FC236}">
                <a16:creationId xmlns:a16="http://schemas.microsoft.com/office/drawing/2014/main" id="{8CCD838B-71FB-4169-9F57-E882DBCCD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68503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3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6B12A-A553-4EDF-89CE-7189B834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37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Data Cleaning and Processing </a:t>
            </a:r>
            <a:endParaRPr lang="en-US" sz="4000" b="1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6" name="Elemento grafico 6" descr="Strumenti">
            <a:extLst>
              <a:ext uri="{FF2B5EF4-FFF2-40B4-BE49-F238E27FC236}">
                <a16:creationId xmlns:a16="http://schemas.microsoft.com/office/drawing/2014/main" id="{FA8B19E7-E9A5-4E0A-B630-56F345DCC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6831" y="650081"/>
            <a:ext cx="914400" cy="914400"/>
          </a:xfrm>
          <a:prstGeom prst="rect">
            <a:avLst/>
          </a:prstGeom>
        </p:spPr>
      </p:pic>
      <p:pic>
        <p:nvPicPr>
          <p:cNvPr id="23" name="Elemento grafico 10" descr="Appunti con croci">
            <a:extLst>
              <a:ext uri="{FF2B5EF4-FFF2-40B4-BE49-F238E27FC236}">
                <a16:creationId xmlns:a16="http://schemas.microsoft.com/office/drawing/2014/main" id="{8DC2EE5C-706F-4D85-9352-D30A08A3C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07" y="4674393"/>
            <a:ext cx="950120" cy="926307"/>
          </a:xfrm>
          <a:prstGeom prst="rect">
            <a:avLst/>
          </a:prstGeom>
        </p:spPr>
      </p:pic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F0EFF033-576B-4F28-B77C-39741848530D}"/>
              </a:ext>
            </a:extLst>
          </p:cNvPr>
          <p:cNvSpPr/>
          <p:nvPr/>
        </p:nvSpPr>
        <p:spPr>
          <a:xfrm>
            <a:off x="5023389" y="4877372"/>
            <a:ext cx="333375" cy="1905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Calibri"/>
            </a:endParaRPr>
          </a:p>
        </p:txBody>
      </p:sp>
      <p:pic>
        <p:nvPicPr>
          <p:cNvPr id="14" name="Elemento grafico 4" descr="Globo terrestre: Americhe">
            <a:extLst>
              <a:ext uri="{FF2B5EF4-FFF2-40B4-BE49-F238E27FC236}">
                <a16:creationId xmlns:a16="http://schemas.microsoft.com/office/drawing/2014/main" id="{A23AB86C-3223-4068-85F5-EB8CA0DE5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0156" y="1868488"/>
            <a:ext cx="914400" cy="914400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94E95BF7-4AF2-4461-8BFB-CE2CDFB8BCF3}"/>
              </a:ext>
            </a:extLst>
          </p:cNvPr>
          <p:cNvSpPr/>
          <p:nvPr/>
        </p:nvSpPr>
        <p:spPr>
          <a:xfrm>
            <a:off x="838200" y="1627184"/>
            <a:ext cx="10525121" cy="91678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3945"/>
            <a:r>
              <a:rPr lang="en-US">
                <a:solidFill>
                  <a:srgbClr val="FFFFFF"/>
                </a:solidFill>
                <a:latin typeface="Calibri"/>
                <a:ea typeface="Arial"/>
                <a:cs typeface="Arial"/>
              </a:rPr>
              <a:t>Countries: grouped 87  countries into 14 groups dividing them by world region</a:t>
            </a:r>
            <a:r>
              <a:rPr lang="en-US">
                <a:latin typeface="Calibri"/>
                <a:ea typeface="Arial"/>
                <a:cs typeface="Arial"/>
              </a:rPr>
              <a:t>​</a:t>
            </a:r>
            <a:r>
              <a:rPr lang="en-US">
                <a:solidFill>
                  <a:srgbClr val="FFFFFF"/>
                </a:solidFill>
                <a:latin typeface="Calibri"/>
                <a:ea typeface="Arial"/>
                <a:cs typeface="Arial"/>
              </a:rPr>
              <a:t>. Eventually we decided to focus on Latin America.</a:t>
            </a:r>
            <a:endParaRPr lang="en-US">
              <a:cs typeface="Calibri" panose="020F0502020204030204"/>
            </a:endParaRPr>
          </a:p>
        </p:txBody>
      </p:sp>
      <p:pic>
        <p:nvPicPr>
          <p:cNvPr id="28" name="Elemento grafico 4" descr="Globo terrestre: Americhe">
            <a:extLst>
              <a:ext uri="{FF2B5EF4-FFF2-40B4-BE49-F238E27FC236}">
                <a16:creationId xmlns:a16="http://schemas.microsoft.com/office/drawing/2014/main" id="{F7E01996-A9A4-4E58-B622-788965E9B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869" y="1673073"/>
            <a:ext cx="825002" cy="825002"/>
          </a:xfrm>
          <a:prstGeom prst="rect">
            <a:avLst/>
          </a:prstGeom>
        </p:spPr>
      </p:pic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97A6132E-748C-41C8-BFD6-1AA6A9195638}"/>
              </a:ext>
            </a:extLst>
          </p:cNvPr>
          <p:cNvSpPr/>
          <p:nvPr/>
        </p:nvSpPr>
        <p:spPr>
          <a:xfrm>
            <a:off x="828678" y="2895997"/>
            <a:ext cx="10525121" cy="10120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3945"/>
            <a:r>
              <a:rPr lang="en-US">
                <a:solidFill>
                  <a:srgbClr val="FFFFFF"/>
                </a:solidFill>
                <a:latin typeface="Calibri"/>
                <a:ea typeface="Arial"/>
                <a:cs typeface="Arial"/>
              </a:rPr>
              <a:t>Activities: grouped over 160 activities into 14 groups dividing them by </a:t>
            </a:r>
            <a:r>
              <a:rPr lang="en-US">
                <a:latin typeface="Calibri"/>
                <a:ea typeface="Arial"/>
                <a:cs typeface="Arial"/>
              </a:rPr>
              <a:t>sector  (i.e. education, healthcare). ​</a:t>
            </a:r>
            <a:endParaRPr lang="en-US">
              <a:cs typeface="Calibri" panose="020F0502020204030204"/>
            </a:endParaRPr>
          </a:p>
        </p:txBody>
      </p:sp>
      <p:pic>
        <p:nvPicPr>
          <p:cNvPr id="34" name="Elemento grafico 6" descr="Strumenti">
            <a:extLst>
              <a:ext uri="{FF2B5EF4-FFF2-40B4-BE49-F238E27FC236}">
                <a16:creationId xmlns:a16="http://schemas.microsoft.com/office/drawing/2014/main" id="{B1ECF6EA-8C0D-41A9-9079-4C4A80176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802" y="3083688"/>
            <a:ext cx="663291" cy="690624"/>
          </a:xfrm>
          <a:prstGeom prst="rect">
            <a:avLst/>
          </a:prstGeom>
        </p:spPr>
      </p:pic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B6C972C6-3321-4934-8AE0-374542081A34}"/>
              </a:ext>
            </a:extLst>
          </p:cNvPr>
          <p:cNvSpPr/>
          <p:nvPr/>
        </p:nvSpPr>
        <p:spPr>
          <a:xfrm>
            <a:off x="828678" y="4219578"/>
            <a:ext cx="10513219" cy="19883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75"/>
            <a:endParaRPr lang="en-US">
              <a:solidFill>
                <a:schemeClr val="bg1"/>
              </a:solidFill>
              <a:cs typeface="Segoe UI"/>
            </a:endParaRPr>
          </a:p>
          <a:p>
            <a:pPr marL="1031875"/>
            <a:r>
              <a:rPr lang="en-US">
                <a:solidFill>
                  <a:schemeClr val="bg1"/>
                </a:solidFill>
                <a:cs typeface="Segoe UI"/>
              </a:rPr>
              <a:t>Borrowers’ gender: the "borrowers_gender" column includes the gender of all the people who benefitted from a specific loan – hence many entries contains both males and females.</a:t>
            </a:r>
          </a:p>
          <a:p>
            <a:pPr marL="1031875"/>
            <a:endParaRPr lang="en-US">
              <a:solidFill>
                <a:schemeClr val="bg1"/>
              </a:solidFill>
              <a:cs typeface="Segoe UI"/>
            </a:endParaRPr>
          </a:p>
          <a:p>
            <a:pPr marL="1031875"/>
            <a:r>
              <a:rPr lang="en-US">
                <a:solidFill>
                  <a:schemeClr val="bg1"/>
                </a:solidFill>
                <a:cs typeface="Segoe UI"/>
              </a:rPr>
              <a:t>Split the column into two columns that count the number of males and females that benefitted from each loan.</a:t>
            </a:r>
          </a:p>
          <a:p>
            <a:pPr>
              <a:buChar char="•"/>
            </a:pPr>
            <a:endParaRPr lang="it-IT">
              <a:cs typeface="Arial"/>
            </a:endParaRPr>
          </a:p>
        </p:txBody>
      </p:sp>
      <p:pic>
        <p:nvPicPr>
          <p:cNvPr id="36" name="Elemento grafico 8" descr="Sesso">
            <a:extLst>
              <a:ext uri="{FF2B5EF4-FFF2-40B4-BE49-F238E27FC236}">
                <a16:creationId xmlns:a16="http://schemas.microsoft.com/office/drawing/2014/main" id="{E53950C7-A775-4293-B877-94B7DE887F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2025" y="4817241"/>
            <a:ext cx="788846" cy="78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9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05E4F4-98DE-4CC5-91B3-C23A2939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 and Processing (continued)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6174D87-D718-47AE-9D60-F2857764D106}"/>
              </a:ext>
            </a:extLst>
          </p:cNvPr>
          <p:cNvSpPr/>
          <p:nvPr/>
        </p:nvSpPr>
        <p:spPr>
          <a:xfrm>
            <a:off x="838200" y="1774974"/>
            <a:ext cx="9921949" cy="91678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3945"/>
            <a:r>
              <a:rPr lang="en-US">
                <a:solidFill>
                  <a:srgbClr val="FFFFFF"/>
                </a:solidFill>
                <a:latin typeface="Calibri"/>
                <a:ea typeface="Arial"/>
                <a:cs typeface="Arial"/>
              </a:rPr>
              <a:t>Unnecessary columns</a:t>
            </a:r>
            <a:r>
              <a:rPr lang="it-IT">
                <a:solidFill>
                  <a:srgbClr val="FFFFFF"/>
                </a:solidFill>
                <a:latin typeface="Calibri"/>
                <a:ea typeface="Arial"/>
                <a:cs typeface="Arial"/>
              </a:rPr>
              <a:t>: </a:t>
            </a:r>
            <a:r>
              <a:rPr lang="en-US">
                <a:solidFill>
                  <a:srgbClr val="FFFFFF"/>
                </a:solidFill>
                <a:latin typeface="Calibri"/>
                <a:ea typeface="Arial"/>
                <a:cs typeface="Arial"/>
              </a:rPr>
              <a:t>dropped 13 columns that were not relevant for the analysis.</a:t>
            </a:r>
          </a:p>
        </p:txBody>
      </p:sp>
      <p:pic>
        <p:nvPicPr>
          <p:cNvPr id="6" name="Elemento grafico 5" descr="Chiudi">
            <a:extLst>
              <a:ext uri="{FF2B5EF4-FFF2-40B4-BE49-F238E27FC236}">
                <a16:creationId xmlns:a16="http://schemas.microsoft.com/office/drawing/2014/main" id="{55FDEFBE-8FEC-4B1A-BAC6-567987311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1" y="1872716"/>
            <a:ext cx="721296" cy="721296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BBAD786-CF80-4CA6-8439-4507DDF6E465}"/>
              </a:ext>
            </a:extLst>
          </p:cNvPr>
          <p:cNvSpPr/>
          <p:nvPr/>
        </p:nvSpPr>
        <p:spPr>
          <a:xfrm>
            <a:off x="838200" y="2970609"/>
            <a:ext cx="9921949" cy="91678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2"/>
            <a:r>
              <a:rPr lang="en-US">
                <a:solidFill>
                  <a:srgbClr val="FFFFFF"/>
                </a:solidFill>
                <a:latin typeface="Calibri"/>
                <a:ea typeface="Arial"/>
                <a:cs typeface="Arial"/>
              </a:rPr>
              <a:t>Identifiers </a:t>
            </a:r>
            <a:r>
              <a:rPr lang="it-IT">
                <a:solidFill>
                  <a:srgbClr val="FFFFFF"/>
                </a:solidFill>
                <a:latin typeface="Calibri"/>
                <a:ea typeface="Arial"/>
                <a:cs typeface="Arial"/>
              </a:rPr>
              <a:t>: </a:t>
            </a:r>
            <a:r>
              <a:rPr lang="en-US">
                <a:solidFill>
                  <a:srgbClr val="FFFFFF"/>
                </a:solidFill>
                <a:latin typeface="Calibri"/>
                <a:ea typeface="Arial"/>
                <a:cs typeface="Arial"/>
              </a:rPr>
              <a:t>dropped all the identifiers in the dataset.</a:t>
            </a:r>
            <a:endParaRPr lang="it-IT">
              <a:cs typeface="Calibri" panose="020F0502020204030204"/>
            </a:endParaRPr>
          </a:p>
        </p:txBody>
      </p:sp>
      <p:pic>
        <p:nvPicPr>
          <p:cNvPr id="3" name="Elemento grafico 4" descr="Appunti con croci">
            <a:extLst>
              <a:ext uri="{FF2B5EF4-FFF2-40B4-BE49-F238E27FC236}">
                <a16:creationId xmlns:a16="http://schemas.microsoft.com/office/drawing/2014/main" id="{2F34556B-0A0D-4B51-978A-49BF3EB1D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873" y="2986558"/>
            <a:ext cx="819151" cy="831057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45245C3-9978-4523-BFFD-26F31055441F}"/>
              </a:ext>
            </a:extLst>
          </p:cNvPr>
          <p:cNvSpPr/>
          <p:nvPr/>
        </p:nvSpPr>
        <p:spPr>
          <a:xfrm>
            <a:off x="838199" y="4166244"/>
            <a:ext cx="9921949" cy="91678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2"/>
            <a:r>
              <a:rPr lang="en-US">
                <a:solidFill>
                  <a:srgbClr val="FFFFFF"/>
                </a:solidFill>
                <a:latin typeface="Calibri"/>
                <a:ea typeface="Arial"/>
                <a:cs typeface="Arial"/>
              </a:rPr>
              <a:t>Missing data</a:t>
            </a:r>
            <a:r>
              <a:rPr lang="it-IT">
                <a:solidFill>
                  <a:srgbClr val="FFFFFF"/>
                </a:solidFill>
                <a:latin typeface="Calibri"/>
                <a:ea typeface="Arial"/>
                <a:cs typeface="Arial"/>
              </a:rPr>
              <a:t>: </a:t>
            </a:r>
            <a:r>
              <a:rPr lang="en-US">
                <a:solidFill>
                  <a:srgbClr val="FFFFFF"/>
                </a:solidFill>
                <a:latin typeface="Calibri"/>
                <a:ea typeface="Arial"/>
                <a:cs typeface="Arial"/>
              </a:rPr>
              <a:t>the datasets does not have many </a:t>
            </a:r>
            <a:r>
              <a:rPr lang="en-US" err="1">
                <a:solidFill>
                  <a:srgbClr val="FFFFFF"/>
                </a:solidFill>
                <a:latin typeface="Calibri"/>
                <a:ea typeface="Arial"/>
                <a:cs typeface="Arial"/>
              </a:rPr>
              <a:t>NaNs</a:t>
            </a:r>
            <a:r>
              <a:rPr lang="en-US">
                <a:solidFill>
                  <a:srgbClr val="FFFFFF"/>
                </a:solidFill>
                <a:latin typeface="Calibri"/>
                <a:ea typeface="Arial"/>
                <a:cs typeface="Arial"/>
              </a:rPr>
              <a:t>. We dropped them for all the categorical variables.</a:t>
            </a:r>
            <a:endParaRPr lang="it-IT">
              <a:cs typeface="Calibri" panose="020F0502020204030204"/>
            </a:endParaRPr>
          </a:p>
        </p:txBody>
      </p:sp>
      <p:pic>
        <p:nvPicPr>
          <p:cNvPr id="10" name="Immagine 10">
            <a:extLst>
              <a:ext uri="{FF2B5EF4-FFF2-40B4-BE49-F238E27FC236}">
                <a16:creationId xmlns:a16="http://schemas.microsoft.com/office/drawing/2014/main" id="{3E66B0A2-814C-48F0-93E7-6895181E7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1" y="4432695"/>
            <a:ext cx="770224" cy="3934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A71B590B-76BB-4FC4-9627-A463FCE864C1}"/>
              </a:ext>
            </a:extLst>
          </p:cNvPr>
          <p:cNvSpPr/>
          <p:nvPr/>
        </p:nvSpPr>
        <p:spPr>
          <a:xfrm>
            <a:off x="825158" y="5446165"/>
            <a:ext cx="9921949" cy="91678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4262"/>
            <a:r>
              <a:rPr lang="en-US">
                <a:solidFill>
                  <a:srgbClr val="FFFFFF"/>
                </a:solidFill>
                <a:latin typeface="Calibri"/>
                <a:ea typeface="Arial"/>
                <a:cs typeface="Arial"/>
              </a:rPr>
              <a:t>Categorical variables</a:t>
            </a:r>
            <a:r>
              <a:rPr lang="it-IT">
                <a:solidFill>
                  <a:srgbClr val="FFFFFF"/>
                </a:solidFill>
                <a:latin typeface="Calibri"/>
                <a:ea typeface="Arial"/>
                <a:cs typeface="Arial"/>
              </a:rPr>
              <a:t>: </a:t>
            </a:r>
            <a:r>
              <a:rPr lang="en-US">
                <a:solidFill>
                  <a:srgbClr val="FFFFFF"/>
                </a:solidFill>
                <a:latin typeface="Calibri"/>
                <a:ea typeface="Arial"/>
                <a:cs typeface="Arial"/>
              </a:rPr>
              <a:t>converted categorical data into numerical data using One-Hot-Encoder.</a:t>
            </a:r>
            <a:endParaRPr lang="en-US">
              <a:cs typeface="Calibri" panose="020F0502020204030204"/>
            </a:endParaRPr>
          </a:p>
        </p:txBody>
      </p:sp>
      <p:pic>
        <p:nvPicPr>
          <p:cNvPr id="12" name="Immagine 30">
            <a:extLst>
              <a:ext uri="{FF2B5EF4-FFF2-40B4-BE49-F238E27FC236}">
                <a16:creationId xmlns:a16="http://schemas.microsoft.com/office/drawing/2014/main" id="{4405CB56-46B8-4A2E-8778-D4F4FA55C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1" y="5713723"/>
            <a:ext cx="770224" cy="37873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9356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230A1-B647-4791-82F2-D7059312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Exploratory Data Analysis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41C7D5-0AF8-42B2-9F1B-3E86A1CF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43" y="2447431"/>
            <a:ext cx="5617281" cy="349024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C5FB01-712B-4C33-9586-A882DCE18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66" b="139"/>
          <a:stretch/>
        </p:blipFill>
        <p:spPr>
          <a:xfrm>
            <a:off x="169779" y="2537850"/>
            <a:ext cx="5617445" cy="349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5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989E6-C9E9-4D6B-922C-657FF6D1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  <a:cs typeface="Calibri Light"/>
              </a:rPr>
              <a:t>EDA</a:t>
            </a:r>
            <a:endParaRPr lang="en-US" sz="300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E216AFF-CA27-4F53-A5A3-3504ECF5A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cs typeface="Calibri"/>
              </a:rPr>
              <a:t>Target Variables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CB43DA8-77B8-4709-B39B-E92488C13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" r="-2" b="5550"/>
          <a:stretch/>
        </p:blipFill>
        <p:spPr>
          <a:xfrm>
            <a:off x="6093761" y="2639509"/>
            <a:ext cx="5556246" cy="3749039"/>
          </a:xfrm>
          <a:prstGeom prst="rect">
            <a:avLst/>
          </a:prstGeom>
        </p:spPr>
      </p:pic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2A0FC2-CA75-4791-AB4B-0C629B81F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08" y="2514254"/>
            <a:ext cx="5707565" cy="37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1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4BDC-5263-429B-9A41-19D1ACE8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300C2-5A1C-4BAC-9D46-E7B5F2F03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742428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Feature Variables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6B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3C51407-8B62-418B-9A8F-74C7C2585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6" y="1067134"/>
            <a:ext cx="3246120" cy="2215476"/>
          </a:xfrm>
          <a:prstGeom prst="rect">
            <a:avLst/>
          </a:prstGeom>
        </p:spPr>
      </p:pic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83B68C-6CAB-4705-A360-9CE37877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38" y="982346"/>
            <a:ext cx="3246120" cy="2385898"/>
          </a:xfrm>
          <a:prstGeom prst="rect">
            <a:avLst/>
          </a:prstGeom>
        </p:spPr>
      </p:pic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3BA3580-A6B0-4BD0-AEB0-F1D723980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574" y="1059720"/>
            <a:ext cx="3246120" cy="22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4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Kiva Crowdfunding: A Machine Learning Analysis</vt:lpstr>
      <vt:lpstr>Background</vt:lpstr>
      <vt:lpstr>Data</vt:lpstr>
      <vt:lpstr>Goals</vt:lpstr>
      <vt:lpstr>Data Cleaning and Processing </vt:lpstr>
      <vt:lpstr>Data Cleaning and Processing (continued)</vt:lpstr>
      <vt:lpstr>Exploratory Data Analysis</vt:lpstr>
      <vt:lpstr>EDA</vt:lpstr>
      <vt:lpstr>EDA</vt:lpstr>
      <vt:lpstr>EDA</vt:lpstr>
      <vt:lpstr>Correlation Plot</vt:lpstr>
      <vt:lpstr>Regression</vt:lpstr>
      <vt:lpstr>PowerPoint Presentation</vt:lpstr>
      <vt:lpstr>Regression: feature importance</vt:lpstr>
      <vt:lpstr>Regression: Analysis of the Results</vt:lpstr>
      <vt:lpstr>Classification</vt:lpstr>
      <vt:lpstr> Classification: Results </vt:lpstr>
      <vt:lpstr>Classification: feature importance</vt:lpstr>
      <vt:lpstr>Multi-Target Classification and Prediction</vt:lpstr>
      <vt:lpstr>Conclusions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2020-04-20T16:56:28Z</dcterms:created>
  <dcterms:modified xsi:type="dcterms:W3CDTF">2020-04-29T23:52:14Z</dcterms:modified>
</cp:coreProperties>
</file>