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9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54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4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9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AI in 5 Days: From Beginner to Image Recognition Expert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1400"/>
            </a:pPr>
            <a:r>
              <a:t>Objective: Transform beginners into capable vision AI practitioners.</a:t>
            </a:r>
          </a:p>
          <a:p>
            <a:pPr>
              <a:defRPr sz="1400"/>
            </a:pPr>
            <a:r>
              <a:t>Scope: Build, train, and deploy an image recognition model in Python.</a:t>
            </a:r>
          </a:p>
          <a:p>
            <a:pPr>
              <a:defRPr sz="1400"/>
            </a:pPr>
            <a:r>
              <a:t>Outcome: Portfolio-ready image classification project.</a:t>
            </a:r>
          </a:p>
          <a:p>
            <a:pPr>
              <a:defRPr sz="1400"/>
            </a:pPr>
            <a:r>
              <a:t>Learning Outcomes:</a:t>
            </a:r>
          </a:p>
          <a:p>
            <a:pPr>
              <a:defRPr sz="1400"/>
            </a:pPr>
            <a:r>
              <a:t> - Fundamentals of computer vision &amp; image classification</a:t>
            </a:r>
          </a:p>
          <a:p>
            <a:pPr>
              <a:defRPr sz="1400"/>
            </a:pPr>
            <a:r>
              <a:t> - Preprocessing and augmenting datasets</a:t>
            </a:r>
          </a:p>
          <a:p>
            <a:pPr>
              <a:defRPr sz="1400"/>
            </a:pPr>
            <a:r>
              <a:t> - Building and training CNNs</a:t>
            </a:r>
          </a:p>
          <a:p>
            <a:pPr>
              <a:defRPr sz="1400"/>
            </a:pPr>
            <a:r>
              <a:t> - Model evaluation with accuracy, precision, recall</a:t>
            </a:r>
          </a:p>
          <a:p>
            <a:pPr>
              <a:defRPr sz="1400"/>
            </a:pPr>
            <a:r>
              <a:t> - Deploying AI models for real-world 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Day 1: Introduction to Computer Vision &amp; Python Environment Setup</a:t>
            </a:r>
          </a:p>
          <a:p>
            <a:pPr>
              <a:defRPr sz="1400"/>
            </a:pPr>
            <a:r>
              <a:t>Day 2: Data Collection, Cleaning, and Preprocessing</a:t>
            </a:r>
          </a:p>
          <a:p>
            <a:pPr>
              <a:defRPr sz="1400"/>
            </a:pPr>
            <a:r>
              <a:t>Day 3: CNN Fundamentals and Building the First Model</a:t>
            </a:r>
          </a:p>
          <a:p>
            <a:pPr>
              <a:defRPr sz="1400"/>
            </a:pPr>
            <a:r>
              <a:t>Day 4: Training, Hyperparameter Tuning, and Evaluation</a:t>
            </a:r>
          </a:p>
          <a:p>
            <a:pPr>
              <a:defRPr sz="1400"/>
            </a:pPr>
            <a:r>
              <a:t>Day 5: Deployment to a Web App and Portfolio Presentation</a:t>
            </a:r>
          </a:p>
          <a:p>
            <a:pPr>
              <a:defRPr sz="1400"/>
            </a:pPr>
            <a:r>
              <a:t>Tools: Python, TensorFlow/Keras or PyTorch, OpenCV, Matplotlib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Input Layer: Processes images (e.g., 32x32 pixels, RGB)</a:t>
            </a:r>
          </a:p>
          <a:p>
            <a:pPr>
              <a:defRPr sz="1400"/>
            </a:pPr>
            <a:r>
              <a:t>Convolution Layers: Feature extraction using filters</a:t>
            </a:r>
          </a:p>
          <a:p>
            <a:pPr>
              <a:defRPr sz="1400"/>
            </a:pPr>
            <a:r>
              <a:t>Pooling Layers: Dimensionality reduction (MaxPooling)</a:t>
            </a:r>
          </a:p>
          <a:p>
            <a:pPr>
              <a:defRPr sz="1400"/>
            </a:pPr>
            <a:r>
              <a:t>Fully Connected Layers: Classification decision making</a:t>
            </a:r>
          </a:p>
          <a:p>
            <a:pPr>
              <a:defRPr sz="1400"/>
            </a:pPr>
            <a:r>
              <a:t>Output Layer: Softmax for multi-class probabilities</a:t>
            </a:r>
          </a:p>
          <a:p>
            <a:pPr>
              <a:defRPr sz="1400"/>
            </a:pPr>
            <a:r>
              <a:t>Hyperparameters: Learning rate, batch size, number of epochs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Training Accuracy: </a:t>
            </a:r>
            <a:r>
              <a:rPr lang="en-IN"/>
              <a:t>85</a:t>
            </a:r>
            <a:r>
              <a:t>%</a:t>
            </a:r>
            <a:endParaRPr dirty="0"/>
          </a:p>
          <a:p>
            <a:pPr>
              <a:defRPr sz="1400"/>
            </a:pPr>
            <a:r>
              <a:rPr dirty="0"/>
              <a:t>Testing Accuracy: </a:t>
            </a:r>
            <a:r>
              <a:rPr lang="en-IN" dirty="0"/>
              <a:t>80</a:t>
            </a:r>
            <a:r>
              <a:rPr dirty="0"/>
              <a:t>%</a:t>
            </a:r>
          </a:p>
          <a:p>
            <a:pPr>
              <a:defRPr sz="1400"/>
            </a:pPr>
            <a:r>
              <a:rPr dirty="0"/>
              <a:t>Precision: 0.93, Recall: 0.91, F1-score: 0.92</a:t>
            </a:r>
          </a:p>
          <a:p>
            <a:pPr>
              <a:defRPr sz="1400"/>
            </a:pPr>
            <a:r>
              <a:rPr dirty="0"/>
              <a:t>Confusion Matrix: Shows correct vs incorrect predictions</a:t>
            </a:r>
          </a:p>
          <a:p>
            <a:pPr>
              <a:defRPr sz="1400"/>
            </a:pPr>
            <a:r>
              <a:rPr dirty="0"/>
              <a:t>Loss vs Epochs graph: Demonstrates model convergence</a:t>
            </a:r>
          </a:p>
          <a:p>
            <a:pPr>
              <a:defRPr sz="1400"/>
            </a:pPr>
            <a:r>
              <a:rPr dirty="0"/>
              <a:t>ROC Curve: Visualizes trade-off between TPR and FPR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>
              <a:buNone/>
              <a:defRPr sz="1400"/>
            </a:pPr>
            <a:r>
              <a:rPr lang="en-IN" dirty="0"/>
              <a:t>           </a:t>
            </a:r>
            <a:r>
              <a:rPr dirty="0"/>
              <a:t>Skills Acquired:</a:t>
            </a:r>
          </a:p>
          <a:p>
            <a:pPr>
              <a:defRPr sz="1400"/>
            </a:pPr>
            <a:r>
              <a:rPr dirty="0"/>
              <a:t> - Python programming</a:t>
            </a:r>
          </a:p>
          <a:p>
            <a:pPr>
              <a:defRPr sz="1400"/>
            </a:pPr>
            <a:r>
              <a:rPr dirty="0"/>
              <a:t> - Deep learning fundamentals</a:t>
            </a:r>
          </a:p>
          <a:p>
            <a:pPr>
              <a:defRPr sz="1400"/>
            </a:pPr>
            <a:r>
              <a:rPr dirty="0"/>
              <a:t> - Computer vision model building</a:t>
            </a:r>
          </a:p>
          <a:p>
            <a:pPr>
              <a:defRPr sz="1400"/>
            </a:pPr>
            <a:r>
              <a:rPr dirty="0"/>
              <a:t> - Model evaluation and optimization</a:t>
            </a:r>
          </a:p>
          <a:p>
            <a:pPr marL="0" indent="0">
              <a:buNone/>
              <a:defRPr sz="1400"/>
            </a:pPr>
            <a:r>
              <a:rPr lang="en-IN" dirty="0"/>
              <a:t>           </a:t>
            </a:r>
            <a:r>
              <a:rPr dirty="0"/>
              <a:t>Applications:</a:t>
            </a:r>
          </a:p>
          <a:p>
            <a:pPr>
              <a:defRPr sz="1400"/>
            </a:pPr>
            <a:r>
              <a:rPr dirty="0"/>
              <a:t> - Quality inspection in manufacturing</a:t>
            </a:r>
          </a:p>
          <a:p>
            <a:pPr>
              <a:defRPr sz="1400"/>
            </a:pPr>
            <a:r>
              <a:rPr dirty="0"/>
              <a:t> - Medical image diagnostics</a:t>
            </a:r>
          </a:p>
          <a:p>
            <a:pPr>
              <a:defRPr sz="1400"/>
            </a:pPr>
            <a:r>
              <a:rPr dirty="0"/>
              <a:t> - Real-time object detection</a:t>
            </a:r>
            <a:endParaRPr lang="en-IN" dirty="0"/>
          </a:p>
          <a:p>
            <a:pPr marL="0" indent="0">
              <a:buNone/>
              <a:defRPr sz="1400"/>
            </a:pPr>
            <a:r>
              <a:rPr lang="en-IN" dirty="0"/>
              <a:t>             Future Enhancements:</a:t>
            </a:r>
          </a:p>
          <a:p>
            <a:pPr>
              <a:defRPr sz="1400"/>
            </a:pPr>
            <a:r>
              <a:rPr dirty="0"/>
              <a:t> - Training on larger datasets</a:t>
            </a:r>
          </a:p>
          <a:p>
            <a:pPr>
              <a:defRPr sz="1400"/>
            </a:pPr>
            <a:r>
              <a:rPr dirty="0"/>
              <a:t> - Model compression for edge devices</a:t>
            </a:r>
          </a:p>
          <a:p>
            <a:pPr>
              <a:defRPr sz="1400"/>
            </a:pPr>
            <a:r>
              <a:rPr dirty="0"/>
              <a:t> - Adding real-time video recognition capability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</TotalTime>
  <Words>329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Vision AI in 5 Days: From Beginner to Image Recognition Expert</vt:lpstr>
      <vt:lpstr>Approach</vt:lpstr>
      <vt:lpstr>Model Architecture</vt:lpstr>
      <vt:lpstr>Model Performance</vt:lpstr>
      <vt:lpstr>Outcomes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Anweshita Anannya</cp:lastModifiedBy>
  <cp:revision>2</cp:revision>
  <dcterms:created xsi:type="dcterms:W3CDTF">2013-01-27T09:14:16Z</dcterms:created>
  <dcterms:modified xsi:type="dcterms:W3CDTF">2025-08-12T14:58:27Z</dcterms:modified>
  <cp:category/>
</cp:coreProperties>
</file>