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86679" autoAdjust="0"/>
  </p:normalViewPr>
  <p:slideViewPr>
    <p:cSldViewPr>
      <p:cViewPr varScale="1">
        <p:scale>
          <a:sx n="60" d="100"/>
          <a:sy n="60" d="100"/>
        </p:scale>
        <p:origin x="-22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CC459-F277-43F3-9EE5-E1C2B46A2D7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15E9B-7ADD-439F-B726-D02EF09A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8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 the user to browse to and choose a specific folder that will contain the files to be checked daily. </a:t>
            </a:r>
          </a:p>
          <a:p>
            <a:r>
              <a:rPr lang="en-US" dirty="0" smtClean="0"/>
              <a:t>Allow the user to browse to and choose a specific folder that will receive the copied files</a:t>
            </a:r>
            <a:r>
              <a:rPr lang="en-US" smtClean="0"/>
              <a:t>. </a:t>
            </a:r>
          </a:p>
          <a:p>
            <a:r>
              <a:rPr lang="en-US" smtClean="0"/>
              <a:t>Allow </a:t>
            </a:r>
            <a:r>
              <a:rPr lang="en-US" dirty="0" smtClean="0"/>
              <a:t>the user to manually initiate the 'file check' process that is performed by the script.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15E9B-7ADD-439F-B726-D02EF09AA6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789-E2BB-4059-96E6-D091B803876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5C98-63F2-47A4-AE9D-9BCEF3BC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789-E2BB-4059-96E6-D091B803876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5C98-63F2-47A4-AE9D-9BCEF3BC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6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789-E2BB-4059-96E6-D091B803876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5C98-63F2-47A4-AE9D-9BCEF3BC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789-E2BB-4059-96E6-D091B803876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5C98-63F2-47A4-AE9D-9BCEF3BC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789-E2BB-4059-96E6-D091B803876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5C98-63F2-47A4-AE9D-9BCEF3BC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789-E2BB-4059-96E6-D091B803876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5C98-63F2-47A4-AE9D-9BCEF3BC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789-E2BB-4059-96E6-D091B803876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5C98-63F2-47A4-AE9D-9BCEF3BC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6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789-E2BB-4059-96E6-D091B803876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5C98-63F2-47A4-AE9D-9BCEF3BC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1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789-E2BB-4059-96E6-D091B803876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5C98-63F2-47A4-AE9D-9BCEF3BC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789-E2BB-4059-96E6-D091B803876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5C98-63F2-47A4-AE9D-9BCEF3BC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789-E2BB-4059-96E6-D091B803876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5C98-63F2-47A4-AE9D-9BCEF3BC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2789-E2BB-4059-96E6-D091B803876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5C98-63F2-47A4-AE9D-9BCEF3BC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533400"/>
            <a:ext cx="4572000" cy="594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533400"/>
            <a:ext cx="45720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8476" y="533400"/>
            <a:ext cx="439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	Edit	Help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9201" y="13716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 Source Folder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1195552" y="2438400"/>
            <a:ext cx="192864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 Destination Folders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237593" y="3505200"/>
            <a:ext cx="188660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Manually Check File Status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968476" y="1219200"/>
            <a:ext cx="4289324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8476" y="2286000"/>
            <a:ext cx="4289324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9538" y="3334407"/>
            <a:ext cx="4289324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9538" y="4419600"/>
            <a:ext cx="4278262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79538" y="4648200"/>
            <a:ext cx="427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of the manual check for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Wittinger</dc:creator>
  <cp:lastModifiedBy>Tony Wittinger</cp:lastModifiedBy>
  <cp:revision>3</cp:revision>
  <dcterms:created xsi:type="dcterms:W3CDTF">2015-11-07T23:07:25Z</dcterms:created>
  <dcterms:modified xsi:type="dcterms:W3CDTF">2015-11-08T01:00:46Z</dcterms:modified>
</cp:coreProperties>
</file>