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84" r:id="rId2"/>
    <p:sldId id="275" r:id="rId3"/>
    <p:sldId id="258" r:id="rId4"/>
    <p:sldId id="273" r:id="rId5"/>
    <p:sldId id="259" r:id="rId6"/>
    <p:sldId id="260" r:id="rId7"/>
    <p:sldId id="261" r:id="rId8"/>
    <p:sldId id="262" r:id="rId9"/>
    <p:sldId id="277" r:id="rId10"/>
    <p:sldId id="276" r:id="rId11"/>
    <p:sldId id="278" r:id="rId12"/>
    <p:sldId id="279" r:id="rId13"/>
    <p:sldId id="280" r:id="rId14"/>
    <p:sldId id="281" r:id="rId15"/>
    <p:sldId id="282" r:id="rId16"/>
    <p:sldId id="283" r:id="rId1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97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7C47C4-11DC-0458-AF93-705BB2EED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417004E-AF34-F3F9-6321-850A98A6D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438E597-ADDF-5188-ECE2-79C4CDD3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D3EF-1EF9-46CD-B422-5837667DA1F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C38D6AE-0269-FB67-6E33-D125CA2E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CFCDB4B-726E-7E84-EE40-90BA884D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9997-8FB9-44B6-AF14-25F1EB64A0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952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1EFB71-4AF4-01FE-4986-D5525E2B2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0103C08-7A11-CA66-2DE1-C0E4EF131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667BBF9-8C10-F877-1D12-12D61E7D1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D3EF-1EF9-46CD-B422-5837667DA1F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BE30CC5-5AAE-AAC7-5AE8-6B50EA02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53477C1-D789-5679-F7DA-B0F3201B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9997-8FB9-44B6-AF14-25F1EB64A0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151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6FF380C-8EBD-3269-6BDD-3F0C240C8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FAA01D0-2740-F827-EFB9-C6377880F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779999D-F4B9-EB05-2C99-DD7117BB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D3EF-1EF9-46CD-B422-5837667DA1F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77D19E6-73CA-3280-55B0-87528775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13AC320-CD3C-F94A-28C0-DADDBD7B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9997-8FB9-44B6-AF14-25F1EB64A0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348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B7500-FB2D-AE91-1383-B7D40C6A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C826A2-DBE5-6706-2CDB-0F4FCF7B1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1E1E570-2A2A-5C25-06A6-B2BB4BB4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D3EF-1EF9-46CD-B422-5837667DA1F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2CC088B-5F47-C12C-F0FC-D38703EA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73F1FE3-9556-AF5E-9D5E-D9317A46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9997-8FB9-44B6-AF14-25F1EB64A0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830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86DCE8-1C08-62F3-AACA-18B30471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224EC48-3464-FCB1-1DD4-DA33785E6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BF4A599-B976-0B5F-ED72-D9656954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D3EF-1EF9-46CD-B422-5837667DA1F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6097281-F404-8D10-6BA9-9DA78E61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1235189-B318-A513-1B69-C17B83A63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9997-8FB9-44B6-AF14-25F1EB64A0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273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8A76D0-D569-46C2-0F77-E24D14F0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08CC828-8954-715C-A5CD-F030F5964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B957259-B6BD-4834-169F-9C04066AE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8175BF1-AA6B-3C31-1A1D-E7D783AA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D3EF-1EF9-46CD-B422-5837667DA1F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01AC6F9-57A5-36F1-C746-DBB1CDD9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9835E8B-3337-166B-850F-FB86AD81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9997-8FB9-44B6-AF14-25F1EB64A0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261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C2A381A-72B6-8FFD-C8DB-3FD6A433E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ADE08AA-692C-EAE9-C629-BDE3CCEB5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1EB0A25-08D9-3B21-AD25-B2DD44B32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9251AAB-B5DA-07D9-D787-73545E2D2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EFAAF39-3B96-41C7-1234-236705B8C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D859E05-8023-F842-EF9D-FBD892BE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D3EF-1EF9-46CD-B422-5837667DA1F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A10D0D2-FA3C-880B-E5DA-0A016D8AF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97C7B58-6B3E-C825-09F6-1E3DD88D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9997-8FB9-44B6-AF14-25F1EB64A0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571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AF3A49-2A58-4923-E98E-0C42381A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9D6C86F-D55C-5348-C179-C327455BE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D3EF-1EF9-46CD-B422-5837667DA1F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1B87231-ABCF-1CDC-297A-C0B85ECB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5A1B279-CD60-DCEA-018F-3A06FEA1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9997-8FB9-44B6-AF14-25F1EB64A0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73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3188C35-5430-CC4C-332D-C4DF19E5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D3EF-1EF9-46CD-B422-5837667DA1F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03D43EE-1245-FEDF-5282-D77C70D5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8CCC68A-9E7B-2796-CB27-53C0D83B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9997-8FB9-44B6-AF14-25F1EB64A0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954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2825EA-409C-5BCE-6DEE-8BEC57EF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BB4CA7C-2339-5613-24B8-D5165524C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E98F16F-F0E2-9226-5D73-2458E8C4F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C914E6A-610B-AF4E-3FCC-B09626DA0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D3EF-1EF9-46CD-B422-5837667DA1F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D6CACB2-FA61-852A-AF3F-2F99C63C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E3A6FE7-712F-027C-1BA0-515C7FAD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9997-8FB9-44B6-AF14-25F1EB64A0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560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178E4B-627B-E5BA-806D-AB10D6AA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9D7C2F6-D92B-36D6-AB05-2B18BAF24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FECE15F-CF9C-672F-3D33-3908F559E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72B6508-103E-9330-EFB5-9D615DB9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D3EF-1EF9-46CD-B422-5837667DA1F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0A68F28-8A7D-4541-C8A5-C2DE9B34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1AD18C9-29D0-F747-CCA7-937268EF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9997-8FB9-44B6-AF14-25F1EB64A0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708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4043C04-314F-B1B9-FC70-4CEE0EE61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8B01E47-2B0B-C8DA-0071-887A8A387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879B837-6F35-A948-2036-D25FF96BE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62D3EF-1EF9-46CD-B422-5837667DA1F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B0A12C3-AAD7-08F5-3544-F29A0FB47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E94E496-160F-0CEE-81B0-4433ABAB9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FF9997-8FB9-44B6-AF14-25F1EB64A0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795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75E5D7-3DD0-53B3-43BD-B51019400E5C}"/>
              </a:ext>
            </a:extLst>
          </p:cNvPr>
          <p:cNvSpPr txBox="1"/>
          <p:nvPr/>
        </p:nvSpPr>
        <p:spPr>
          <a:xfrm>
            <a:off x="1636776" y="1069848"/>
            <a:ext cx="9290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מטלה 3</a:t>
            </a:r>
          </a:p>
          <a:p>
            <a:pPr algn="ctr"/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71ECE-4B6E-C194-7D4B-2EB8F7A0E4EE}"/>
              </a:ext>
            </a:extLst>
          </p:cNvPr>
          <p:cNvSpPr txBox="1"/>
          <p:nvPr/>
        </p:nvSpPr>
        <p:spPr>
          <a:xfrm>
            <a:off x="5897880" y="2706624"/>
            <a:ext cx="4965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e-IL" dirty="0"/>
              <a:t>שם סטודנט: סייד אחמד אנואר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e-IL" dirty="0"/>
              <a:t>ת</a:t>
            </a:r>
            <a:r>
              <a:rPr lang="en-US" dirty="0"/>
              <a:t>.</a:t>
            </a:r>
            <a:r>
              <a:rPr lang="he-IL" dirty="0"/>
              <a:t>ז:206710212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e-IL" dirty="0"/>
              <a:t>קורס: למידת מכונה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e-IL" dirty="0"/>
              <a:t>שם מרצה: ד"ר איגור נור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0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5F7481D4-9AA4-1BF7-783C-8D19D2D76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7" y="509286"/>
            <a:ext cx="11717385" cy="583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3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BD52C-8785-7C7B-8B24-0A000918F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1">
            <a:extLst>
              <a:ext uri="{FF2B5EF4-FFF2-40B4-BE49-F238E27FC236}">
                <a16:creationId xmlns:a16="http://schemas.microsoft.com/office/drawing/2014/main" id="{A9DF4D75-1344-F35B-3667-69EE2D4CD18D}"/>
              </a:ext>
            </a:extLst>
          </p:cNvPr>
          <p:cNvSpPr txBox="1">
            <a:spLocks/>
          </p:cNvSpPr>
          <p:nvPr/>
        </p:nvSpPr>
        <p:spPr>
          <a:xfrm>
            <a:off x="9810750" y="1392217"/>
            <a:ext cx="1897740" cy="3017858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5000" dirty="0"/>
              <a:t>4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1C25499-AFB6-3812-F25A-F21079694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903" y="190389"/>
            <a:ext cx="4972744" cy="1581371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76A84A22-26B6-AFE4-4F76-BBDD96491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319" y="2002420"/>
            <a:ext cx="7034948" cy="43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66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04DE5CCE-EC8C-58D1-755C-AC388F530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36" y="281392"/>
            <a:ext cx="4295685" cy="293637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076291CD-6B6D-08FE-AD83-AA7BE983F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78" y="3525017"/>
            <a:ext cx="4546800" cy="2936371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82F4929B-20AA-2E85-E7AB-2505425C8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172" y="659757"/>
            <a:ext cx="6835192" cy="528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8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0732BB55-1E6F-8829-A7CB-8F3646F62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70" y="544010"/>
            <a:ext cx="11707859" cy="539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07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6365D-6EDC-C3B1-DAAE-000FB56CD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1">
            <a:extLst>
              <a:ext uri="{FF2B5EF4-FFF2-40B4-BE49-F238E27FC236}">
                <a16:creationId xmlns:a16="http://schemas.microsoft.com/office/drawing/2014/main" id="{3F575D1E-2FBD-5FFA-BFBD-CC3CC1116761}"/>
              </a:ext>
            </a:extLst>
          </p:cNvPr>
          <p:cNvSpPr txBox="1">
            <a:spLocks/>
          </p:cNvSpPr>
          <p:nvPr/>
        </p:nvSpPr>
        <p:spPr>
          <a:xfrm>
            <a:off x="9810750" y="1392217"/>
            <a:ext cx="1897740" cy="3017858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5000" dirty="0"/>
              <a:t>5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87F31EC-3A3A-D96F-D189-225DCED15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144" y="309454"/>
            <a:ext cx="5811061" cy="1552792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6EB3DABD-9DB0-37B1-EF16-4982EF60A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641" y="1967696"/>
            <a:ext cx="7801335" cy="458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60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3D16424E-3705-CB0F-318B-485BB1D3A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57" y="174505"/>
            <a:ext cx="4337220" cy="3122948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FA40FC6B-A63A-AEF3-9C30-9C611C45F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57" y="3560547"/>
            <a:ext cx="4695938" cy="3122948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4BA99E4-5898-886A-4FDA-1C61C398D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709" y="1325328"/>
            <a:ext cx="6261504" cy="44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21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0FDE7F6B-DB75-AFC1-E924-B07C2D974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9" y="405114"/>
            <a:ext cx="11803122" cy="553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7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5C80BCBC-A453-63B3-2805-CDB18111DA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7940" b="74441"/>
          <a:stretch/>
        </p:blipFill>
        <p:spPr>
          <a:xfrm>
            <a:off x="2867895" y="210198"/>
            <a:ext cx="4192662" cy="1610810"/>
          </a:xfrm>
          <a:prstGeom prst="rect">
            <a:avLst/>
          </a:prstGeom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0E0D67AD-12FC-71C0-FED4-9A0F61FCA8BA}"/>
              </a:ext>
            </a:extLst>
          </p:cNvPr>
          <p:cNvSpPr txBox="1">
            <a:spLocks/>
          </p:cNvSpPr>
          <p:nvPr/>
        </p:nvSpPr>
        <p:spPr>
          <a:xfrm>
            <a:off x="9810750" y="1392217"/>
            <a:ext cx="1897740" cy="3017858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5000" dirty="0"/>
              <a:t>1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B2CADA1-9813-E9DD-855A-595BC8B3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613"/>
          <a:stretch/>
        </p:blipFill>
        <p:spPr>
          <a:xfrm>
            <a:off x="483510" y="1888603"/>
            <a:ext cx="8053516" cy="46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2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03684DBE-8984-4A15-A7CC-7259CA62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79" y="3229338"/>
            <a:ext cx="3867683" cy="309044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5D4BAD11-B181-B355-68BF-D260FA60C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593" y="1177544"/>
            <a:ext cx="7634407" cy="4326219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F487799B-95FE-9D88-424F-8F523528E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06" y="167162"/>
            <a:ext cx="3867683" cy="269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5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E59C9583-C5D1-0C6F-7F1C-EA1EFE600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451413"/>
            <a:ext cx="11801475" cy="558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7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F0284-5CFD-7C82-33C8-4E50E1690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DC751E77-8671-8F2F-FFE0-0EFF72516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09" y="224350"/>
            <a:ext cx="4953000" cy="1543050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2F0C314D-95E0-1DDF-9F6B-B8F6DA0E3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10" y="1853125"/>
            <a:ext cx="6521705" cy="4518511"/>
          </a:xfrm>
          <a:prstGeom prst="rect">
            <a:avLst/>
          </a:prstGeom>
        </p:spPr>
      </p:pic>
      <p:sp>
        <p:nvSpPr>
          <p:cNvPr id="14" name="כותרת 1">
            <a:extLst>
              <a:ext uri="{FF2B5EF4-FFF2-40B4-BE49-F238E27FC236}">
                <a16:creationId xmlns:a16="http://schemas.microsoft.com/office/drawing/2014/main" id="{FCC49D04-014D-C590-BA42-6F6A35CBF0F7}"/>
              </a:ext>
            </a:extLst>
          </p:cNvPr>
          <p:cNvSpPr txBox="1">
            <a:spLocks/>
          </p:cNvSpPr>
          <p:nvPr/>
        </p:nvSpPr>
        <p:spPr>
          <a:xfrm>
            <a:off x="9810750" y="1392217"/>
            <a:ext cx="1897740" cy="3017858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2409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A19F8-ED6B-94B6-0326-C8219E767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3957ADB5-00F6-BB86-AAF7-BA4D6A91F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2" y="298832"/>
            <a:ext cx="3756588" cy="2689465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87856391-DB49-649D-DA50-BEF937411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3" y="3113591"/>
            <a:ext cx="3756588" cy="344557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07DA38C1-87A1-6B5B-1525-5ABAF5EE7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724" y="1217137"/>
            <a:ext cx="6857719" cy="414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57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FA81B1E-4576-60FA-DD1D-9DE0E69F2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44" y="613458"/>
            <a:ext cx="11726912" cy="52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6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1">
            <a:extLst>
              <a:ext uri="{FF2B5EF4-FFF2-40B4-BE49-F238E27FC236}">
                <a16:creationId xmlns:a16="http://schemas.microsoft.com/office/drawing/2014/main" id="{263D170E-012A-64BA-DBAE-3D0501957986}"/>
              </a:ext>
            </a:extLst>
          </p:cNvPr>
          <p:cNvSpPr txBox="1">
            <a:spLocks/>
          </p:cNvSpPr>
          <p:nvPr/>
        </p:nvSpPr>
        <p:spPr>
          <a:xfrm>
            <a:off x="9810750" y="1392217"/>
            <a:ext cx="1897740" cy="3017858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5000" dirty="0"/>
              <a:t>3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001ABB2-E088-5AF3-8701-0E4E6382B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83" y="233254"/>
            <a:ext cx="4239217" cy="1552792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A5AD4BDB-7119-1737-E507-2073A3DF0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830" y="1967696"/>
            <a:ext cx="6247819" cy="442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9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46652925-CAE8-A5D9-D281-0AF8E9AB0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90" y="227615"/>
            <a:ext cx="3836795" cy="3117469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0B59DAC7-9716-A792-A43B-9E0FCFC55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42" y="3512916"/>
            <a:ext cx="4079863" cy="3030659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B9421419-0E7E-BC67-CDC5-F54A86FC1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263" y="1178352"/>
            <a:ext cx="6925104" cy="450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7395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28</Words>
  <Application>Microsoft Office PowerPoint</Application>
  <PresentationFormat>Widescreen</PresentationFormat>
  <Paragraphs>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פיראס אמין</dc:creator>
  <cp:lastModifiedBy>אנוור סייד אחמד</cp:lastModifiedBy>
  <cp:revision>2</cp:revision>
  <dcterms:created xsi:type="dcterms:W3CDTF">2025-02-05T10:16:14Z</dcterms:created>
  <dcterms:modified xsi:type="dcterms:W3CDTF">2025-02-05T15:58:00Z</dcterms:modified>
</cp:coreProperties>
</file>