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Montserrat Black"/>
      <p:bold r:id="rId31"/>
      <p:boldItalic r:id="rId32"/>
    </p:embeddedFont>
    <p:embeddedFont>
      <p:font typeface="Bebas Neue"/>
      <p:regular r:id="rId33"/>
    </p:embeddedFont>
    <p:embeddedFont>
      <p:font typeface="Montserrat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Black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Black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17a495096_0_5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17a495096_0_5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c0c98f56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c0c98f56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67ae08d1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67ae08d1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17a495096_0_10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17a495096_0_10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c0c98f56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c0c98f56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67ae08d1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367ae08d1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c0c98f56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c0c98f56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c0c98f56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c0c98f56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ccaf72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ccaf72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67bde1ac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367bde1ac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c0c98f56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c0c98f56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c0c98f56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c0c98f56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17a495096_0_5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17a495096_0_5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17a495096_0_5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17a495096_0_5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17a495096_0_5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17a495096_0_5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67bde1ac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67bde1ac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67bde1ac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67bde1ac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67bde1ac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67bde1ac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67bde1ac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367bde1ac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67ae08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367ae08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rot="10800000"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 rot="10800000"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10800000"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10800000">
            <a:off x="235476" y="25171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10800000">
            <a:off x="8537395" y="25171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35476" y="4589188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10800000">
            <a:off x="8537395" y="4589188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2423100" y="1535600"/>
            <a:ext cx="42978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423100" y="3172300"/>
            <a:ext cx="42978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 rot="10800000">
            <a:off x="8732760" y="631132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155216" y="63111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5400000">
            <a:off x="8724654" y="431674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630225" y="477644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388" y="2333600"/>
            <a:ext cx="391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5"/>
          <p:cNvSpPr txBox="1"/>
          <p:nvPr>
            <p:ph hasCustomPrompt="1"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838400" y="3156450"/>
            <a:ext cx="4614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 flipH="1" rot="10800000">
            <a:off x="8751060" y="4777452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flipH="1" rot="5400000">
            <a:off x="8751049" y="175701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flipH="1" rot="-5400000">
            <a:off x="202634" y="4777463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flipH="1">
            <a:off x="202635" y="175700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9" name="Google Shape;79;p16"/>
          <p:cNvGrpSpPr/>
          <p:nvPr/>
        </p:nvGrpSpPr>
        <p:grpSpPr>
          <a:xfrm rot="10800000">
            <a:off x="98655" y="4452349"/>
            <a:ext cx="586494" cy="586588"/>
            <a:chOff x="6605197" y="1081574"/>
            <a:chExt cx="422729" cy="422796"/>
          </a:xfrm>
        </p:grpSpPr>
        <p:sp>
          <p:nvSpPr>
            <p:cNvPr id="80" name="Google Shape;80;p16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6"/>
          <p:cNvGrpSpPr/>
          <p:nvPr/>
        </p:nvGrpSpPr>
        <p:grpSpPr>
          <a:xfrm rot="10800000">
            <a:off x="8400574" y="114876"/>
            <a:ext cx="586494" cy="586588"/>
            <a:chOff x="6605197" y="1081574"/>
            <a:chExt cx="422729" cy="422796"/>
          </a:xfrm>
        </p:grpSpPr>
        <p:sp>
          <p:nvSpPr>
            <p:cNvPr id="83" name="Google Shape;83;p16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/>
          <p:nvPr/>
        </p:nvSpPr>
        <p:spPr>
          <a:xfrm rot="10800000">
            <a:off x="630231" y="479264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10800000">
            <a:off x="8748960" y="632482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230838" y="2499625"/>
            <a:ext cx="29076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5005563" y="2499625"/>
            <a:ext cx="29076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3" type="subTitle"/>
          </p:nvPr>
        </p:nvSpPr>
        <p:spPr>
          <a:xfrm>
            <a:off x="1230838" y="2865452"/>
            <a:ext cx="29076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5005563" y="2865452"/>
            <a:ext cx="29076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93" name="Google Shape;93;p17"/>
          <p:cNvGrpSpPr/>
          <p:nvPr/>
        </p:nvGrpSpPr>
        <p:grpSpPr>
          <a:xfrm>
            <a:off x="98641" y="114876"/>
            <a:ext cx="9010216" cy="4932167"/>
            <a:chOff x="98641" y="114876"/>
            <a:chExt cx="9010216" cy="4932167"/>
          </a:xfrm>
        </p:grpSpPr>
        <p:grpSp>
          <p:nvGrpSpPr>
            <p:cNvPr id="94" name="Google Shape;94;p17"/>
            <p:cNvGrpSpPr/>
            <p:nvPr/>
          </p:nvGrpSpPr>
          <p:grpSpPr>
            <a:xfrm flipH="1" rot="10800000">
              <a:off x="8392468" y="4460455"/>
              <a:ext cx="586494" cy="586588"/>
              <a:chOff x="6599355" y="1075732"/>
              <a:chExt cx="422729" cy="422796"/>
            </a:xfrm>
          </p:grpSpPr>
          <p:sp>
            <p:nvSpPr>
              <p:cNvPr id="95" name="Google Shape;95;p17"/>
              <p:cNvSpPr/>
              <p:nvPr/>
            </p:nvSpPr>
            <p:spPr>
              <a:xfrm>
                <a:off x="6599355" y="1075732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6698044" y="1174372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17"/>
            <p:cNvGrpSpPr/>
            <p:nvPr/>
          </p:nvGrpSpPr>
          <p:grpSpPr>
            <a:xfrm flipH="1" rot="10800000">
              <a:off x="98655" y="114876"/>
              <a:ext cx="586494" cy="586588"/>
              <a:chOff x="6605197" y="1081574"/>
              <a:chExt cx="422729" cy="422796"/>
            </a:xfrm>
          </p:grpSpPr>
          <p:sp>
            <p:nvSpPr>
              <p:cNvPr id="98" name="Google Shape;98;p17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" name="Google Shape;100;p17"/>
            <p:cNvSpPr/>
            <p:nvPr/>
          </p:nvSpPr>
          <p:spPr>
            <a:xfrm flipH="1" rot="10800000">
              <a:off x="8911085" y="4503156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 flipH="1" rot="10800000">
              <a:off x="8265845" y="4792665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 flipH="1" rot="10800000">
              <a:off x="98641" y="63248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05" name="Google Shape;105;p18"/>
          <p:cNvGrpSpPr/>
          <p:nvPr/>
        </p:nvGrpSpPr>
        <p:grpSpPr>
          <a:xfrm rot="10800000">
            <a:off x="8489744" y="4387498"/>
            <a:ext cx="586494" cy="586588"/>
            <a:chOff x="6605197" y="1081574"/>
            <a:chExt cx="422729" cy="422796"/>
          </a:xfrm>
        </p:grpSpPr>
        <p:sp>
          <p:nvSpPr>
            <p:cNvPr id="106" name="Google Shape;106;p18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8"/>
          <p:cNvGrpSpPr/>
          <p:nvPr/>
        </p:nvGrpSpPr>
        <p:grpSpPr>
          <a:xfrm rot="10800000">
            <a:off x="98655" y="114876"/>
            <a:ext cx="586494" cy="586588"/>
            <a:chOff x="6605197" y="1081574"/>
            <a:chExt cx="422729" cy="422796"/>
          </a:xfrm>
        </p:grpSpPr>
        <p:sp>
          <p:nvSpPr>
            <p:cNvPr id="109" name="Google Shape;109;p18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8"/>
          <p:cNvSpPr/>
          <p:nvPr/>
        </p:nvSpPr>
        <p:spPr>
          <a:xfrm rot="10800000">
            <a:off x="147091" y="63246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rot="5400000">
            <a:off x="8838130" y="425188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5400000">
            <a:off x="8513183" y="4880864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724425" y="443200"/>
            <a:ext cx="769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24425" y="1779975"/>
            <a:ext cx="4445400" cy="23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17" name="Google Shape;117;p19"/>
          <p:cNvGrpSpPr/>
          <p:nvPr/>
        </p:nvGrpSpPr>
        <p:grpSpPr>
          <a:xfrm>
            <a:off x="98655" y="114876"/>
            <a:ext cx="8969477" cy="4932167"/>
            <a:chOff x="98655" y="114876"/>
            <a:chExt cx="8969477" cy="4932167"/>
          </a:xfrm>
        </p:grpSpPr>
        <p:grpSp>
          <p:nvGrpSpPr>
            <p:cNvPr id="118" name="Google Shape;118;p19"/>
            <p:cNvGrpSpPr/>
            <p:nvPr/>
          </p:nvGrpSpPr>
          <p:grpSpPr>
            <a:xfrm flipH="1" rot="10800000">
              <a:off x="8481638" y="4460455"/>
              <a:ext cx="586494" cy="586588"/>
              <a:chOff x="6663626" y="1075732"/>
              <a:chExt cx="422729" cy="422796"/>
            </a:xfrm>
          </p:grpSpPr>
          <p:sp>
            <p:nvSpPr>
              <p:cNvPr id="119" name="Google Shape;119;p19"/>
              <p:cNvSpPr/>
              <p:nvPr/>
            </p:nvSpPr>
            <p:spPr>
              <a:xfrm>
                <a:off x="6663626" y="1075732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>
                <a:off x="6762315" y="1174372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9"/>
            <p:cNvGrpSpPr/>
            <p:nvPr/>
          </p:nvGrpSpPr>
          <p:grpSpPr>
            <a:xfrm flipH="1" rot="10800000">
              <a:off x="98655" y="114876"/>
              <a:ext cx="586494" cy="586588"/>
              <a:chOff x="6605197" y="1081574"/>
              <a:chExt cx="422729" cy="422796"/>
            </a:xfrm>
          </p:grpSpPr>
          <p:sp>
            <p:nvSpPr>
              <p:cNvPr id="122" name="Google Shape;122;p19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19"/>
            <p:cNvSpPr/>
            <p:nvPr/>
          </p:nvSpPr>
          <p:spPr>
            <a:xfrm flipH="1" rot="10800000">
              <a:off x="8821905" y="431671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 flipH="1" rot="10800000">
              <a:off x="625366" y="172357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615350" y="1400250"/>
            <a:ext cx="5913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8" name="Google Shape;128;p20"/>
          <p:cNvSpPr/>
          <p:nvPr/>
        </p:nvSpPr>
        <p:spPr>
          <a:xfrm flipH="1"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flipH="1"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 flipH="1"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 flipH="1">
            <a:off x="235476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8537395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flipH="1">
            <a:off x="235476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flipH="1">
            <a:off x="8537395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flipH="1">
            <a:off x="8732760" y="432488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flipH="1">
            <a:off x="155216" y="432489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flipH="1" rot="5400000">
            <a:off x="8724654" y="63926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flipH="1">
            <a:off x="630225" y="17956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001150" y="1075825"/>
            <a:ext cx="5141700" cy="10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2001150" y="2251950"/>
            <a:ext cx="51417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26750" y="3103450"/>
            <a:ext cx="5733300" cy="1191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5" name="Google Shape;145;p22"/>
          <p:cNvSpPr/>
          <p:nvPr>
            <p:ph idx="2" type="pic"/>
          </p:nvPr>
        </p:nvSpPr>
        <p:spPr>
          <a:xfrm>
            <a:off x="0" y="1470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hasCustomPrompt="1" type="title"/>
          </p:nvPr>
        </p:nvSpPr>
        <p:spPr>
          <a:xfrm>
            <a:off x="1284000" y="1952742"/>
            <a:ext cx="6576000" cy="7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1284000" y="2702958"/>
            <a:ext cx="65760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p23"/>
          <p:cNvSpPr/>
          <p:nvPr/>
        </p:nvSpPr>
        <p:spPr>
          <a:xfrm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8537499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235580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8537499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235580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155195" y="432488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8732739" y="432489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 rot="-5400000">
            <a:off x="163301" y="63926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8257730" y="17956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236500" y="1823975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5"/>
          <p:cNvSpPr txBox="1"/>
          <p:nvPr>
            <p:ph hasCustomPrompt="1" idx="2" type="title"/>
          </p:nvPr>
        </p:nvSpPr>
        <p:spPr>
          <a:xfrm>
            <a:off x="2099150" y="1154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1236350" y="2289975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3" type="title"/>
          </p:nvPr>
        </p:nvSpPr>
        <p:spPr>
          <a:xfrm>
            <a:off x="4906900" y="1823975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5"/>
          <p:cNvSpPr txBox="1"/>
          <p:nvPr>
            <p:ph hasCustomPrompt="1" idx="4" type="title"/>
          </p:nvPr>
        </p:nvSpPr>
        <p:spPr>
          <a:xfrm>
            <a:off x="5769550" y="1154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906900" y="2289969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6" type="title"/>
          </p:nvPr>
        </p:nvSpPr>
        <p:spPr>
          <a:xfrm>
            <a:off x="1236500" y="3613375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5"/>
          <p:cNvSpPr txBox="1"/>
          <p:nvPr>
            <p:ph hasCustomPrompt="1" idx="7" type="title"/>
          </p:nvPr>
        </p:nvSpPr>
        <p:spPr>
          <a:xfrm>
            <a:off x="2099150" y="2944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1236500" y="4079375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9" type="title"/>
          </p:nvPr>
        </p:nvSpPr>
        <p:spPr>
          <a:xfrm>
            <a:off x="4906900" y="3613374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25"/>
          <p:cNvSpPr txBox="1"/>
          <p:nvPr>
            <p:ph hasCustomPrompt="1" idx="13" type="title"/>
          </p:nvPr>
        </p:nvSpPr>
        <p:spPr>
          <a:xfrm>
            <a:off x="5769550" y="2944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idx="14" type="subTitle"/>
          </p:nvPr>
        </p:nvSpPr>
        <p:spPr>
          <a:xfrm>
            <a:off x="4906900" y="4079374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76" name="Google Shape;176;p25"/>
          <p:cNvGrpSpPr/>
          <p:nvPr/>
        </p:nvGrpSpPr>
        <p:grpSpPr>
          <a:xfrm>
            <a:off x="95241" y="111482"/>
            <a:ext cx="8968027" cy="4953544"/>
            <a:chOff x="95241" y="111482"/>
            <a:chExt cx="8968027" cy="4953544"/>
          </a:xfrm>
        </p:grpSpPr>
        <p:grpSp>
          <p:nvGrpSpPr>
            <p:cNvPr id="177" name="Google Shape;177;p25"/>
            <p:cNvGrpSpPr/>
            <p:nvPr/>
          </p:nvGrpSpPr>
          <p:grpSpPr>
            <a:xfrm flipH="1" rot="10800000">
              <a:off x="8476774" y="4340481"/>
              <a:ext cx="586494" cy="586588"/>
              <a:chOff x="6660120" y="1162206"/>
              <a:chExt cx="422729" cy="422796"/>
            </a:xfrm>
          </p:grpSpPr>
          <p:sp>
            <p:nvSpPr>
              <p:cNvPr id="178" name="Google Shape;178;p25"/>
              <p:cNvSpPr/>
              <p:nvPr/>
            </p:nvSpPr>
            <p:spPr>
              <a:xfrm>
                <a:off x="6660120" y="1162206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6758809" y="1260846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25"/>
            <p:cNvSpPr/>
            <p:nvPr/>
          </p:nvSpPr>
          <p:spPr>
            <a:xfrm flipH="1" rot="10800000">
              <a:off x="8808960" y="414268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 flipH="1" rot="10800000">
              <a:off x="8476770" y="486722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flipH="1" rot="10800000">
              <a:off x="95241" y="11148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 flipH="1" rot="10800000">
              <a:off x="241102" y="24721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86" name="Google Shape;186;p26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187" name="Google Shape;187;p26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188" name="Google Shape;188;p26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26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191" name="Google Shape;191;p26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" name="Google Shape;193;p26"/>
            <p:cNvSpPr/>
            <p:nvPr/>
          </p:nvSpPr>
          <p:spPr>
            <a:xfrm rot="10800000">
              <a:off x="638356" y="4784540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 rot="10800000">
              <a:off x="8748960" y="63248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848724" y="3107725"/>
            <a:ext cx="38697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848724" y="1198200"/>
            <a:ext cx="3869700" cy="18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8" name="Google Shape;198;p27"/>
          <p:cNvSpPr/>
          <p:nvPr>
            <p:ph idx="2" type="pic"/>
          </p:nvPr>
        </p:nvSpPr>
        <p:spPr>
          <a:xfrm>
            <a:off x="4876025" y="848400"/>
            <a:ext cx="3446700" cy="3446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99" name="Google Shape;199;p27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200" name="Google Shape;200;p27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201" name="Google Shape;201;p27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27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204" name="Google Shape;204;p27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27"/>
            <p:cNvSpPr/>
            <p:nvPr/>
          </p:nvSpPr>
          <p:spPr>
            <a:xfrm rot="10800000">
              <a:off x="155191" y="4332931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 rot="10800000">
              <a:off x="8748960" y="650607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0000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720000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2" type="title"/>
          </p:nvPr>
        </p:nvSpPr>
        <p:spPr>
          <a:xfrm>
            <a:off x="3403799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28"/>
          <p:cNvSpPr txBox="1"/>
          <p:nvPr>
            <p:ph idx="3" type="subTitle"/>
          </p:nvPr>
        </p:nvSpPr>
        <p:spPr>
          <a:xfrm>
            <a:off x="3403799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4" type="title"/>
          </p:nvPr>
        </p:nvSpPr>
        <p:spPr>
          <a:xfrm>
            <a:off x="6087602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28"/>
          <p:cNvSpPr txBox="1"/>
          <p:nvPr>
            <p:ph idx="5" type="subTitle"/>
          </p:nvPr>
        </p:nvSpPr>
        <p:spPr>
          <a:xfrm>
            <a:off x="6087602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216" name="Google Shape;216;p28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217" name="Google Shape;217;p28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28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221" name="Google Shape;221;p28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" name="Google Shape;223;p28"/>
            <p:cNvSpPr/>
            <p:nvPr/>
          </p:nvSpPr>
          <p:spPr>
            <a:xfrm rot="10800000">
              <a:off x="630231" y="4800815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 rot="10800000">
              <a:off x="8282024" y="17956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2156768" y="1740150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2156768" y="2155565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2" type="title"/>
          </p:nvPr>
        </p:nvSpPr>
        <p:spPr>
          <a:xfrm>
            <a:off x="5584743" y="1740150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9"/>
          <p:cNvSpPr txBox="1"/>
          <p:nvPr>
            <p:ph idx="3" type="subTitle"/>
          </p:nvPr>
        </p:nvSpPr>
        <p:spPr>
          <a:xfrm>
            <a:off x="5584743" y="2155565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4" type="title"/>
          </p:nvPr>
        </p:nvSpPr>
        <p:spPr>
          <a:xfrm>
            <a:off x="2156770" y="3396758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9"/>
          <p:cNvSpPr txBox="1"/>
          <p:nvPr>
            <p:ph idx="5" type="subTitle"/>
          </p:nvPr>
        </p:nvSpPr>
        <p:spPr>
          <a:xfrm>
            <a:off x="2156770" y="3812173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6" type="title"/>
          </p:nvPr>
        </p:nvSpPr>
        <p:spPr>
          <a:xfrm>
            <a:off x="5584745" y="3396758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9"/>
          <p:cNvSpPr txBox="1"/>
          <p:nvPr>
            <p:ph idx="7" type="subTitle"/>
          </p:nvPr>
        </p:nvSpPr>
        <p:spPr>
          <a:xfrm>
            <a:off x="5584745" y="3812173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235" name="Google Shape;235;p29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236" name="Google Shape;236;p29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237" name="Google Shape;237;p29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9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240" name="Google Shape;240;p29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2" name="Google Shape;242;p29"/>
            <p:cNvSpPr/>
            <p:nvPr/>
          </p:nvSpPr>
          <p:spPr>
            <a:xfrm rot="10800000">
              <a:off x="155191" y="4332931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 rot="10800000">
              <a:off x="8748960" y="650607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719981" y="2007890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30"/>
          <p:cNvSpPr txBox="1"/>
          <p:nvPr>
            <p:ph idx="1" type="subTitle"/>
          </p:nvPr>
        </p:nvSpPr>
        <p:spPr>
          <a:xfrm>
            <a:off x="719981" y="2313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0"/>
          <p:cNvSpPr txBox="1"/>
          <p:nvPr>
            <p:ph idx="2" type="title"/>
          </p:nvPr>
        </p:nvSpPr>
        <p:spPr>
          <a:xfrm>
            <a:off x="3419247" y="2007890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30"/>
          <p:cNvSpPr txBox="1"/>
          <p:nvPr>
            <p:ph idx="3" type="subTitle"/>
          </p:nvPr>
        </p:nvSpPr>
        <p:spPr>
          <a:xfrm>
            <a:off x="3419247" y="2313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0"/>
          <p:cNvSpPr txBox="1"/>
          <p:nvPr>
            <p:ph idx="4" type="title"/>
          </p:nvPr>
        </p:nvSpPr>
        <p:spPr>
          <a:xfrm>
            <a:off x="719981" y="3850075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30"/>
          <p:cNvSpPr txBox="1"/>
          <p:nvPr>
            <p:ph idx="5" type="subTitle"/>
          </p:nvPr>
        </p:nvSpPr>
        <p:spPr>
          <a:xfrm>
            <a:off x="719981" y="41237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0"/>
          <p:cNvSpPr txBox="1"/>
          <p:nvPr>
            <p:ph idx="6" type="title"/>
          </p:nvPr>
        </p:nvSpPr>
        <p:spPr>
          <a:xfrm>
            <a:off x="3419247" y="3850075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30"/>
          <p:cNvSpPr txBox="1"/>
          <p:nvPr>
            <p:ph idx="7" type="subTitle"/>
          </p:nvPr>
        </p:nvSpPr>
        <p:spPr>
          <a:xfrm>
            <a:off x="3419247" y="41237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8" type="title"/>
          </p:nvPr>
        </p:nvSpPr>
        <p:spPr>
          <a:xfrm>
            <a:off x="6118525" y="2007890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30"/>
          <p:cNvSpPr txBox="1"/>
          <p:nvPr>
            <p:ph idx="9" type="subTitle"/>
          </p:nvPr>
        </p:nvSpPr>
        <p:spPr>
          <a:xfrm>
            <a:off x="6118525" y="2313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13" type="title"/>
          </p:nvPr>
        </p:nvSpPr>
        <p:spPr>
          <a:xfrm>
            <a:off x="6118525" y="3850075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30"/>
          <p:cNvSpPr txBox="1"/>
          <p:nvPr>
            <p:ph idx="14" type="subTitle"/>
          </p:nvPr>
        </p:nvSpPr>
        <p:spPr>
          <a:xfrm>
            <a:off x="6118525" y="41237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258" name="Google Shape;258;p30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259" name="Google Shape;259;p30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260" name="Google Shape;260;p30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30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263" name="Google Shape;263;p30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30"/>
            <p:cNvSpPr/>
            <p:nvPr/>
          </p:nvSpPr>
          <p:spPr>
            <a:xfrm rot="10800000">
              <a:off x="630231" y="4800815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 rot="10800000">
              <a:off x="8282024" y="17956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ctrTitle"/>
          </p:nvPr>
        </p:nvSpPr>
        <p:spPr>
          <a:xfrm>
            <a:off x="1257825" y="637313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9" name="Google Shape;269;p31"/>
          <p:cNvSpPr txBox="1"/>
          <p:nvPr>
            <p:ph idx="1" type="subTitle"/>
          </p:nvPr>
        </p:nvSpPr>
        <p:spPr>
          <a:xfrm>
            <a:off x="1257825" y="1484391"/>
            <a:ext cx="4293900" cy="1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0" name="Google Shape;270;p31"/>
          <p:cNvSpPr txBox="1"/>
          <p:nvPr/>
        </p:nvSpPr>
        <p:spPr>
          <a:xfrm>
            <a:off x="1267225" y="3620200"/>
            <a:ext cx="4743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1"/>
          <p:cNvSpPr/>
          <p:nvPr/>
        </p:nvSpPr>
        <p:spPr>
          <a:xfrm rot="10800000"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10800000"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 rot="10800000"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 rot="10800000"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 rot="10800000">
            <a:off x="235476" y="25171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 rot="10800000">
            <a:off x="8537395" y="25171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 rot="10800000">
            <a:off x="235476" y="4589188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 rot="10800000">
            <a:off x="8537395" y="4589188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 rot="10800000">
            <a:off x="8732760" y="631132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 rot="10800000">
            <a:off x="155216" y="63111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 rot="5400000">
            <a:off x="8724654" y="431674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 rot="10800000">
            <a:off x="630225" y="477644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inplace.stanford.edu/cip4/share/ZN6dcFwXuaFHDstHv8cL" TargetMode="External"/><Relationship Id="rId4" Type="http://schemas.openxmlformats.org/officeDocument/2006/relationships/hyperlink" Target="https://codeinplace.stanford.edu/cip4/share/BU6mWrxbHxwlZEMy1k8k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codeinplace.stanford.edu/cip3/share/aC2TDUwnKzQvRmBJfXLu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inplace.stanford.edu/cip3/share/7p0x7vT4bvNbDLSd5dST" TargetMode="External"/><Relationship Id="rId4" Type="http://schemas.openxmlformats.org/officeDocument/2006/relationships/hyperlink" Target="https://codeinplace.stanford.edu/cip3/share/6KEcHFciHQLhNE1GakQL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python.org/3/library/math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inplace.stanford.edu/cip5/ide/a/movingsquare" TargetMode="External"/><Relationship Id="rId4" Type="http://schemas.openxmlformats.org/officeDocument/2006/relationships/hyperlink" Target="https://codeinplace.stanford.edu/cip5/ide/a/bouncingball" TargetMode="External"/><Relationship Id="rId5" Type="http://schemas.openxmlformats.org/officeDocument/2006/relationships/hyperlink" Target="https://codeinplace.stanford.edu/cip5/ide/a/zigzaganimation" TargetMode="External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codeinplace.stanford.edu/cip4/share/9bmMYKai3I3EekVw1n1N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.png"/><Relationship Id="rId5" Type="http://schemas.openxmlformats.org/officeDocument/2006/relationships/hyperlink" Target="https://codeinplace.stanford.edu/cip4/share/QhPQzrCKZIp64ajPl89l" TargetMode="External"/><Relationship Id="rId6" Type="http://schemas.openxmlformats.org/officeDocument/2006/relationships/hyperlink" Target="https://codeinplace.stanford.edu/cip4/share/NXzqupFUW4RksltGYcG2" TargetMode="External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idx="1" type="subTitle"/>
          </p:nvPr>
        </p:nvSpPr>
        <p:spPr>
          <a:xfrm>
            <a:off x="2423100" y="2972125"/>
            <a:ext cx="42978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Hosted by HTA Ngoc</a:t>
            </a:r>
            <a:endParaRPr sz="1100"/>
          </a:p>
        </p:txBody>
      </p:sp>
      <p:sp>
        <p:nvSpPr>
          <p:cNvPr id="288" name="Google Shape;288;p32"/>
          <p:cNvSpPr txBox="1"/>
          <p:nvPr>
            <p:ph type="ctrTitle"/>
          </p:nvPr>
        </p:nvSpPr>
        <p:spPr>
          <a:xfrm>
            <a:off x="2363900" y="1590613"/>
            <a:ext cx="42978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Animations Workshop</a:t>
            </a:r>
            <a:endParaRPr sz="3600"/>
          </a:p>
        </p:txBody>
      </p:sp>
      <p:cxnSp>
        <p:nvCxnSpPr>
          <p:cNvPr id="289" name="Google Shape;289;p32"/>
          <p:cNvCxnSpPr/>
          <p:nvPr/>
        </p:nvCxnSpPr>
        <p:spPr>
          <a:xfrm>
            <a:off x="2517366" y="2894382"/>
            <a:ext cx="41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2"/>
          <p:cNvSpPr txBox="1"/>
          <p:nvPr/>
        </p:nvSpPr>
        <p:spPr>
          <a:xfrm>
            <a:off x="2423100" y="1237750"/>
            <a:ext cx="24573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STANFORD | CODE IN PLACE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/>
        </p:nvSpPr>
        <p:spPr>
          <a:xfrm>
            <a:off x="234525" y="357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Exploding Ball</a:t>
            </a:r>
            <a:r>
              <a:rPr lang="en"/>
              <a:t> by Dave N</a:t>
            </a:r>
            <a:endParaRPr/>
          </a:p>
        </p:txBody>
      </p:sp>
      <p:sp>
        <p:nvSpPr>
          <p:cNvPr id="371" name="Google Shape;371;p41"/>
          <p:cNvSpPr txBox="1"/>
          <p:nvPr/>
        </p:nvSpPr>
        <p:spPr>
          <a:xfrm>
            <a:off x="3053575" y="357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Collision Simulator</a:t>
            </a:r>
            <a:r>
              <a:rPr lang="en"/>
              <a:t> by Nicolás P</a:t>
            </a:r>
            <a:endParaRPr/>
          </a:p>
        </p:txBody>
      </p:sp>
      <p:sp>
        <p:nvSpPr>
          <p:cNvPr id="372" name="Google Shape;372;p41"/>
          <p:cNvSpPr txBox="1"/>
          <p:nvPr/>
        </p:nvSpPr>
        <p:spPr>
          <a:xfrm>
            <a:off x="6052150" y="357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Projectile Game</a:t>
            </a:r>
            <a:r>
              <a:rPr lang="en"/>
              <a:t> by </a:t>
            </a:r>
            <a:r>
              <a:rPr lang="en"/>
              <a:t>Jimmy C</a:t>
            </a:r>
            <a:endParaRPr/>
          </a:p>
        </p:txBody>
      </p:sp>
      <p:pic>
        <p:nvPicPr>
          <p:cNvPr id="373" name="Google Shape;37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350" y="2215127"/>
            <a:ext cx="1935499" cy="11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1"/>
          <p:cNvPicPr preferRelativeResize="0"/>
          <p:nvPr/>
        </p:nvPicPr>
        <p:blipFill rotWithShape="1">
          <a:blip r:embed="rId7">
            <a:alphaModFix/>
          </a:blip>
          <a:srcRect b="33420" l="30816" r="30950" t="26269"/>
          <a:stretch/>
        </p:blipFill>
        <p:spPr>
          <a:xfrm>
            <a:off x="614000" y="1050323"/>
            <a:ext cx="1998202" cy="113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79775" y="1143330"/>
            <a:ext cx="2147625" cy="21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8274" y="1558975"/>
            <a:ext cx="2770025" cy="12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/>
        </p:nvSpPr>
        <p:spPr>
          <a:xfrm>
            <a:off x="1448438" y="36656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Solar System Simulator</a:t>
            </a:r>
            <a:r>
              <a:rPr lang="en"/>
              <a:t> by SK. S</a:t>
            </a:r>
            <a:endParaRPr/>
          </a:p>
        </p:txBody>
      </p:sp>
      <p:sp>
        <p:nvSpPr>
          <p:cNvPr id="382" name="Google Shape;382;p42"/>
          <p:cNvSpPr txBox="1"/>
          <p:nvPr/>
        </p:nvSpPr>
        <p:spPr>
          <a:xfrm>
            <a:off x="4695563" y="36656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Iron Ball Chain</a:t>
            </a:r>
            <a:r>
              <a:rPr lang="en"/>
              <a:t> by Jimmy C</a:t>
            </a: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1759" y="1077675"/>
            <a:ext cx="2355975" cy="23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2824" y="1651988"/>
            <a:ext cx="2325276" cy="14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838400" y="2333600"/>
            <a:ext cx="6037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Library </a:t>
            </a:r>
            <a:endParaRPr/>
          </a:p>
        </p:txBody>
      </p:sp>
      <p:sp>
        <p:nvSpPr>
          <p:cNvPr id="390" name="Google Shape;390;p43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91" name="Google Shape;391;p43"/>
          <p:cNvSpPr txBox="1"/>
          <p:nvPr>
            <p:ph idx="1" type="subTitle"/>
          </p:nvPr>
        </p:nvSpPr>
        <p:spPr>
          <a:xfrm>
            <a:off x="838400" y="3156450"/>
            <a:ext cx="4614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Review &amp; Toolbox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 About Graphics Library</a:t>
            </a:r>
            <a:endParaRPr/>
          </a:p>
        </p:txBody>
      </p:sp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graphics capable of doing?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Making a canvas of different sizes → like a game window!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</a:t>
            </a:r>
            <a:r>
              <a:rPr lang="en"/>
              <a:t>hapes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Rectangles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Circles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Polygons (including triangles)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Lines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Text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Images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Tracking user input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Clicks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Mouse Movements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Keyboard Buttons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Setting and getting properties of shapes and objects</a:t>
            </a:r>
            <a:endParaRPr/>
          </a:p>
        </p:txBody>
      </p:sp>
      <p:sp>
        <p:nvSpPr>
          <p:cNvPr id="398" name="Google Shape;398;p44"/>
          <p:cNvSpPr/>
          <p:nvPr/>
        </p:nvSpPr>
        <p:spPr>
          <a:xfrm>
            <a:off x="6205800" y="1930300"/>
            <a:ext cx="2218200" cy="160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Check out the documentation within the IDE of graphics projects!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Graphics Functions</a:t>
            </a:r>
            <a:endParaRPr/>
          </a:p>
        </p:txBody>
      </p:sp>
      <p:pic>
        <p:nvPicPr>
          <p:cNvPr id="404" name="Google Shape;4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25" y="1194075"/>
            <a:ext cx="6263949" cy="34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Useful Built-In Python Libraries</a:t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Library - </a:t>
            </a:r>
            <a:r>
              <a:rPr lang="en"/>
              <a:t>a collection of prewritten code and functions that you can import and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Random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random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random.randint(1, 10)</a:t>
            </a:r>
            <a:r>
              <a:rPr lang="en"/>
              <a:t> → returns an int from 1-10 inclusive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random.choice(list)</a:t>
            </a:r>
            <a:r>
              <a:rPr lang="en"/>
              <a:t> → </a:t>
            </a:r>
            <a:r>
              <a:rPr lang="en"/>
              <a:t>return an item from list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Time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time.time()</a:t>
            </a:r>
            <a:r>
              <a:rPr lang="en"/>
              <a:t> → returns time in epoch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time.sleep(x)</a:t>
            </a:r>
            <a:r>
              <a:rPr lang="en"/>
              <a:t> → pauses your entire code for x seconds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Math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mport math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Look here for doc</a:t>
            </a:r>
            <a:r>
              <a:rPr lang="en"/>
              <a:t> </a:t>
            </a:r>
            <a:endParaRPr/>
          </a:p>
        </p:txBody>
      </p:sp>
      <p:pic>
        <p:nvPicPr>
          <p:cNvPr id="411" name="Google Shape;41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000" y="1648775"/>
            <a:ext cx="205119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2" name="Google Shape;412;p46"/>
          <p:cNvPicPr preferRelativeResize="0"/>
          <p:nvPr/>
        </p:nvPicPr>
        <p:blipFill rotWithShape="1">
          <a:blip r:embed="rId5">
            <a:alphaModFix/>
          </a:blip>
          <a:srcRect b="85170" l="0" r="0" t="0"/>
          <a:stretch/>
        </p:blipFill>
        <p:spPr>
          <a:xfrm>
            <a:off x="6221675" y="2604775"/>
            <a:ext cx="2205611" cy="490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3" name="Google Shape;413;p46"/>
          <p:cNvPicPr preferRelativeResize="0"/>
          <p:nvPr/>
        </p:nvPicPr>
        <p:blipFill rotWithShape="1">
          <a:blip r:embed="rId5">
            <a:alphaModFix/>
          </a:blip>
          <a:srcRect b="0" l="0" r="66573" t="92774"/>
          <a:stretch/>
        </p:blipFill>
        <p:spPr>
          <a:xfrm>
            <a:off x="7793487" y="2926115"/>
            <a:ext cx="1169688" cy="37923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838400" y="2333600"/>
            <a:ext cx="6037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</a:t>
            </a:r>
            <a:endParaRPr/>
          </a:p>
        </p:txBody>
      </p:sp>
      <p:sp>
        <p:nvSpPr>
          <p:cNvPr id="419" name="Google Shape;419;p47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0" name="Google Shape;420;p47"/>
          <p:cNvSpPr txBox="1"/>
          <p:nvPr>
            <p:ph idx="1" type="subTitle"/>
          </p:nvPr>
        </p:nvSpPr>
        <p:spPr>
          <a:xfrm>
            <a:off x="838400" y="3156450"/>
            <a:ext cx="4614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follow along on your own IDE!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/>
        </p:nvSpPr>
        <p:spPr>
          <a:xfrm>
            <a:off x="823600" y="39948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Moving Square</a:t>
            </a:r>
            <a:r>
              <a:rPr lang="en"/>
              <a:t> </a:t>
            </a:r>
            <a:endParaRPr/>
          </a:p>
        </p:txBody>
      </p:sp>
      <p:sp>
        <p:nvSpPr>
          <p:cNvPr id="426" name="Google Shape;426;p48"/>
          <p:cNvSpPr txBox="1"/>
          <p:nvPr/>
        </p:nvSpPr>
        <p:spPr>
          <a:xfrm>
            <a:off x="3416663" y="3994875"/>
            <a:ext cx="21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Bouncing Ball</a:t>
            </a:r>
            <a:r>
              <a:rPr lang="en"/>
              <a:t> </a:t>
            </a:r>
            <a:endParaRPr/>
          </a:p>
        </p:txBody>
      </p:sp>
      <p:sp>
        <p:nvSpPr>
          <p:cNvPr id="427" name="Google Shape;427;p48"/>
          <p:cNvSpPr txBox="1"/>
          <p:nvPr/>
        </p:nvSpPr>
        <p:spPr>
          <a:xfrm>
            <a:off x="6343275" y="3994875"/>
            <a:ext cx="21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Zig Zag</a:t>
            </a:r>
            <a:r>
              <a:rPr lang="en"/>
              <a:t> </a:t>
            </a:r>
            <a:endParaRPr/>
          </a:p>
        </p:txBody>
      </p:sp>
      <p:pic>
        <p:nvPicPr>
          <p:cNvPr id="428" name="Google Shape;42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7212" y="1433637"/>
            <a:ext cx="2711576" cy="195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3276" y="1247975"/>
            <a:ext cx="2171400" cy="21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000" y="1494209"/>
            <a:ext cx="1710526" cy="176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type="title"/>
          </p:nvPr>
        </p:nvSpPr>
        <p:spPr>
          <a:xfrm>
            <a:off x="853250" y="1943550"/>
            <a:ext cx="4798800" cy="12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change backgrounds + </a:t>
            </a:r>
            <a:r>
              <a:rPr lang="en"/>
              <a:t>images to animate? </a:t>
            </a:r>
            <a:endParaRPr/>
          </a:p>
        </p:txBody>
      </p:sp>
      <p:pic>
        <p:nvPicPr>
          <p:cNvPr id="436" name="Google Shape;4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575" y="860475"/>
            <a:ext cx="3324850" cy="3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type="ctrTitle"/>
          </p:nvPr>
        </p:nvSpPr>
        <p:spPr>
          <a:xfrm>
            <a:off x="2423100" y="1852250"/>
            <a:ext cx="42978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442" name="Google Shape;442;p50"/>
          <p:cNvSpPr txBox="1"/>
          <p:nvPr>
            <p:ph idx="1" type="subTitle"/>
          </p:nvPr>
        </p:nvSpPr>
        <p:spPr>
          <a:xfrm>
            <a:off x="2423100" y="2824250"/>
            <a:ext cx="42978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ctrTitle"/>
          </p:nvPr>
        </p:nvSpPr>
        <p:spPr>
          <a:xfrm>
            <a:off x="1342950" y="1540975"/>
            <a:ext cx="6458100" cy="19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Type your favorite animated film or show!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/>
          <p:nvPr>
            <p:ph type="ctrTitle"/>
          </p:nvPr>
        </p:nvSpPr>
        <p:spPr>
          <a:xfrm>
            <a:off x="1257825" y="1197450"/>
            <a:ext cx="5552400" cy="22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&amp;</a:t>
            </a:r>
            <a:br>
              <a:rPr lang="en" sz="4800"/>
            </a:br>
            <a:r>
              <a:rPr lang="en" sz="4800"/>
              <a:t>HAPPY CODING!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1019050" y="1674250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1" name="Google Shape;301;p34"/>
          <p:cNvSpPr txBox="1"/>
          <p:nvPr>
            <p:ph idx="2" type="title"/>
          </p:nvPr>
        </p:nvSpPr>
        <p:spPr>
          <a:xfrm>
            <a:off x="1881700" y="1193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02" name="Google Shape;302;p34"/>
          <p:cNvSpPr txBox="1"/>
          <p:nvPr>
            <p:ph idx="1" type="subTitle"/>
          </p:nvPr>
        </p:nvSpPr>
        <p:spPr>
          <a:xfrm>
            <a:off x="1018900" y="2140250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Goals + Content Review</a:t>
            </a:r>
            <a:endParaRPr/>
          </a:p>
        </p:txBody>
      </p:sp>
      <p:sp>
        <p:nvSpPr>
          <p:cNvPr id="303" name="Google Shape;303;p34"/>
          <p:cNvSpPr txBox="1"/>
          <p:nvPr>
            <p:ph idx="3" type="title"/>
          </p:nvPr>
        </p:nvSpPr>
        <p:spPr>
          <a:xfrm>
            <a:off x="4797025" y="1674250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04" name="Google Shape;304;p34"/>
          <p:cNvSpPr txBox="1"/>
          <p:nvPr>
            <p:ph idx="4" type="title"/>
          </p:nvPr>
        </p:nvSpPr>
        <p:spPr>
          <a:xfrm>
            <a:off x="5659675" y="1193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05" name="Google Shape;305;p34"/>
          <p:cNvSpPr txBox="1"/>
          <p:nvPr>
            <p:ph idx="5" type="subTitle"/>
          </p:nvPr>
        </p:nvSpPr>
        <p:spPr>
          <a:xfrm>
            <a:off x="4797025" y="2140244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Final Projects</a:t>
            </a:r>
            <a:endParaRPr/>
          </a:p>
        </p:txBody>
      </p:sp>
      <p:sp>
        <p:nvSpPr>
          <p:cNvPr id="306" name="Google Shape;306;p3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7" name="Google Shape;307;p34"/>
          <p:cNvSpPr txBox="1"/>
          <p:nvPr>
            <p:ph idx="3" type="title"/>
          </p:nvPr>
        </p:nvSpPr>
        <p:spPr>
          <a:xfrm>
            <a:off x="1019050" y="3491400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+ TOOLS</a:t>
            </a:r>
            <a:endParaRPr/>
          </a:p>
        </p:txBody>
      </p:sp>
      <p:sp>
        <p:nvSpPr>
          <p:cNvPr id="308" name="Google Shape;308;p34"/>
          <p:cNvSpPr txBox="1"/>
          <p:nvPr>
            <p:ph idx="4" type="title"/>
          </p:nvPr>
        </p:nvSpPr>
        <p:spPr>
          <a:xfrm>
            <a:off x="1881700" y="301075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09" name="Google Shape;309;p34"/>
          <p:cNvSpPr txBox="1"/>
          <p:nvPr>
            <p:ph idx="5" type="subTitle"/>
          </p:nvPr>
        </p:nvSpPr>
        <p:spPr>
          <a:xfrm>
            <a:off x="1019050" y="3957394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</a:t>
            </a:r>
            <a:endParaRPr/>
          </a:p>
        </p:txBody>
      </p:sp>
      <p:sp>
        <p:nvSpPr>
          <p:cNvPr id="310" name="Google Shape;310;p34"/>
          <p:cNvSpPr txBox="1"/>
          <p:nvPr>
            <p:ph idx="3" type="title"/>
          </p:nvPr>
        </p:nvSpPr>
        <p:spPr>
          <a:xfrm>
            <a:off x="4797013" y="3491400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311" name="Google Shape;311;p34"/>
          <p:cNvSpPr txBox="1"/>
          <p:nvPr>
            <p:ph idx="4" type="title"/>
          </p:nvPr>
        </p:nvSpPr>
        <p:spPr>
          <a:xfrm>
            <a:off x="5659663" y="301075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12" name="Google Shape;312;p34"/>
          <p:cNvSpPr txBox="1"/>
          <p:nvPr>
            <p:ph idx="5" type="subTitle"/>
          </p:nvPr>
        </p:nvSpPr>
        <p:spPr>
          <a:xfrm>
            <a:off x="4797013" y="3957394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838400" y="2333600"/>
            <a:ext cx="6037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8" name="Google Shape;318;p35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19" name="Google Shape;319;p35"/>
          <p:cNvSpPr txBox="1"/>
          <p:nvPr>
            <p:ph idx="1" type="subTitle"/>
          </p:nvPr>
        </p:nvSpPr>
        <p:spPr>
          <a:xfrm>
            <a:off x="838400" y="3156450"/>
            <a:ext cx="4614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Goals + Content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Today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We have mastered making static / “still” shapes and pictures… how can we animate them?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Shapes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Imported Images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Gaining inspiration for final projects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Physics-based / simulation-based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Game-based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Maybe you want to make an animated story of sorts!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25" y="756263"/>
            <a:ext cx="1275575" cy="17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200" y="1469275"/>
            <a:ext cx="1541300" cy="206903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 txBox="1"/>
          <p:nvPr/>
        </p:nvSpPr>
        <p:spPr>
          <a:xfrm>
            <a:off x="224200" y="3714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101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Fruit Sorter</a:t>
            </a:r>
            <a:r>
              <a:rPr lang="en"/>
              <a:t> by Lubaba H</a:t>
            </a:r>
            <a:endParaRPr/>
          </a:p>
        </p:txBody>
      </p:sp>
      <p:sp>
        <p:nvSpPr>
          <p:cNvPr id="333" name="Google Shape;333;p37"/>
          <p:cNvSpPr txBox="1"/>
          <p:nvPr/>
        </p:nvSpPr>
        <p:spPr>
          <a:xfrm>
            <a:off x="3200575" y="3714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1014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Blackjack</a:t>
            </a:r>
            <a:r>
              <a:rPr lang="en"/>
              <a:t> by Aslihan T</a:t>
            </a:r>
            <a:endParaRPr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6350" y="908675"/>
            <a:ext cx="1998190" cy="12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7150" y="2212369"/>
            <a:ext cx="1998200" cy="123888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 txBox="1"/>
          <p:nvPr/>
        </p:nvSpPr>
        <p:spPr>
          <a:xfrm>
            <a:off x="6246425" y="3714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30413" y="725275"/>
            <a:ext cx="1742900" cy="26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7"/>
          <p:cNvSpPr txBox="1"/>
          <p:nvPr/>
        </p:nvSpPr>
        <p:spPr>
          <a:xfrm>
            <a:off x="6095350" y="368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1014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Flappy Karel</a:t>
            </a:r>
            <a:r>
              <a:rPr lang="en"/>
              <a:t> by Ken T</a:t>
            </a:r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841775" y="198500"/>
            <a:ext cx="67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Last time, we looked at some game projects!  These have animations: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363" y="1554854"/>
            <a:ext cx="3403279" cy="232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32" y="1554850"/>
            <a:ext cx="3344005" cy="232582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 txBox="1"/>
          <p:nvPr/>
        </p:nvSpPr>
        <p:spPr>
          <a:xfrm>
            <a:off x="1823400" y="853025"/>
            <a:ext cx="5374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NOTE: Shapes start at the top left corner!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086" y="995198"/>
            <a:ext cx="4490725" cy="32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9"/>
          <p:cNvSpPr txBox="1"/>
          <p:nvPr/>
        </p:nvSpPr>
        <p:spPr>
          <a:xfrm>
            <a:off x="6034125" y="2318550"/>
            <a:ext cx="26205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continuous animation loop of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heartbeats or “frames”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6066600" y="1200625"/>
            <a:ext cx="2620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+ canvas set up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099075" y="3227400"/>
            <a:ext cx="2620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pause between these frames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5" name="Google Shape;355;p39"/>
          <p:cNvCxnSpPr/>
          <p:nvPr/>
        </p:nvCxnSpPr>
        <p:spPr>
          <a:xfrm flipH="1">
            <a:off x="3324850" y="1443800"/>
            <a:ext cx="25938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6" name="Google Shape;356;p39"/>
          <p:cNvCxnSpPr/>
          <p:nvPr/>
        </p:nvCxnSpPr>
        <p:spPr>
          <a:xfrm rot="10800000">
            <a:off x="4932800" y="3402775"/>
            <a:ext cx="9903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7" name="Google Shape;357;p39"/>
          <p:cNvCxnSpPr/>
          <p:nvPr/>
        </p:nvCxnSpPr>
        <p:spPr>
          <a:xfrm rot="10800000">
            <a:off x="4657075" y="2554075"/>
            <a:ext cx="11994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8" name="Google Shape;358;p39"/>
          <p:cNvSpPr txBox="1"/>
          <p:nvPr/>
        </p:nvSpPr>
        <p:spPr>
          <a:xfrm>
            <a:off x="1858950" y="306700"/>
            <a:ext cx="5374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General Layout of Animation / Game Projects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838400" y="2333600"/>
            <a:ext cx="6037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 Examples</a:t>
            </a:r>
            <a:endParaRPr/>
          </a:p>
        </p:txBody>
      </p:sp>
      <p:sp>
        <p:nvSpPr>
          <p:cNvPr id="364" name="Google Shape;364;p40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65" name="Google Shape;365;p40"/>
          <p:cNvSpPr txBox="1"/>
          <p:nvPr>
            <p:ph idx="1" type="subTitle"/>
          </p:nvPr>
        </p:nvSpPr>
        <p:spPr>
          <a:xfrm>
            <a:off x="838400" y="3156450"/>
            <a:ext cx="4614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Final Projects from CIP4 / CIP3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bal Portfolio by Slidesgo">
  <a:themeElements>
    <a:clrScheme name="Simple Light">
      <a:dk1>
        <a:srgbClr val="3C1014"/>
      </a:dk1>
      <a:lt1>
        <a:srgbClr val="FAF3E3"/>
      </a:lt1>
      <a:dk2>
        <a:srgbClr val="D8A97E"/>
      </a:dk2>
      <a:lt2>
        <a:srgbClr val="BA4A45"/>
      </a:lt2>
      <a:accent1>
        <a:srgbClr val="8A3732"/>
      </a:accent1>
      <a:accent2>
        <a:srgbClr val="698A83"/>
      </a:accent2>
      <a:accent3>
        <a:srgbClr val="7DA69E"/>
      </a:accent3>
      <a:accent4>
        <a:srgbClr val="DAC5AB"/>
      </a:accent4>
      <a:accent5>
        <a:srgbClr val="FAF0E4"/>
      </a:accent5>
      <a:accent6>
        <a:srgbClr val="FFFFFF"/>
      </a:accent6>
      <a:hlink>
        <a:srgbClr val="3C10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