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b5d34264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4b5d34264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4b5d34264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4b5d34264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aa957c80_0_1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aa957c80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4dbc838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4dbc838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4dbc838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4dbc838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4dbc838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4dbc838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4dbc838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4dbc838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aa957c8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4aa957c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cbe1ff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cbe1ff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aa957c8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aa957c8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aa957c8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aa957c8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4aa957c8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4aa957c8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4b5d3426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4b5d3426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b5d34264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b5d3426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aa957c80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aa957c80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"/>
            <a:ext cx="91440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3868225" y="406900"/>
            <a:ext cx="4482600" cy="153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868318" y="2053723"/>
            <a:ext cx="4482600" cy="2378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3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1630625" y="681800"/>
            <a:ext cx="58332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Quantifying Gerrymandering via Recombination Markov Chain and the Score Function </a:t>
            </a:r>
            <a:endParaRPr sz="3100"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Vigoda’s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Wu, Nicolas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613350" y="3532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Recombination Markov Chain</a:t>
            </a:r>
            <a:endParaRPr sz="3220"/>
          </a:p>
        </p:txBody>
      </p:sp>
      <p:sp>
        <p:nvSpPr>
          <p:cNvPr id="156" name="Google Shape;156;p25"/>
          <p:cNvSpPr txBox="1"/>
          <p:nvPr/>
        </p:nvSpPr>
        <p:spPr>
          <a:xfrm>
            <a:off x="1084850" y="3771875"/>
            <a:ext cx="7128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 Merge two neighboring districts into a spanning tree.  A spanning </a:t>
            </a: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 is just points connected by edges in a way so that if an edge is cut, the tree will split into exactly two pieces.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50" y="1340975"/>
            <a:ext cx="6208691" cy="22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613350" y="3532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Recombination Markov Chain</a:t>
            </a:r>
            <a:endParaRPr sz="3220"/>
          </a:p>
        </p:txBody>
      </p:sp>
      <p:sp>
        <p:nvSpPr>
          <p:cNvPr id="163" name="Google Shape;163;p26"/>
          <p:cNvSpPr txBox="1"/>
          <p:nvPr/>
        </p:nvSpPr>
        <p:spPr>
          <a:xfrm>
            <a:off x="1084850" y="3771875"/>
            <a:ext cx="7128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 Select a random edge of the spanning tree and cut it.  The spanning tree is split into two, and this creates two new districts and a new redistricting plan.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75" y="1342975"/>
            <a:ext cx="6167582" cy="22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Recombination Markov Chain is a relatively fast algorithm that has not yet been implemented with the score function.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However, implementing the score function with the Recombination approach would make the MCMC algorithm generate better non-partisan redistricting plans that are more useful for comparisons.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Implementing the score function is important for giving </a:t>
            </a:r>
            <a:r>
              <a:rPr lang="en">
                <a:solidFill>
                  <a:schemeClr val="dk1"/>
                </a:solidFill>
              </a:rPr>
              <a:t>judicial</a:t>
            </a:r>
            <a:r>
              <a:rPr lang="en">
                <a:solidFill>
                  <a:schemeClr val="dk1"/>
                </a:solidFill>
              </a:rPr>
              <a:t> courts more confidence in the MCMC if it’s being used for evidence against gerrymandering.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state that has been overlooked by many past studies is Utah.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Utah voted consistently Republican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2016 election, Republicans won 46%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and Democrats won 27% of votes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25" y="2465000"/>
            <a:ext cx="3472624" cy="24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(ctd)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Utah has a </a:t>
            </a:r>
            <a:r>
              <a:rPr lang="en"/>
              <a:t>rectangular</a:t>
            </a:r>
            <a:r>
              <a:rPr lang="en"/>
              <a:t> shape, making it easy to implement MCMC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Having only 4 districts makes implementing MCMC much more flexible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Methods/Processes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and cleaning voting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Recombination Markov 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large sample of redistricting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Utah election results with generated redistricting plans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8" y="3579275"/>
            <a:ext cx="35718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550" y="3441950"/>
            <a:ext cx="43434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Methods of Evaluating non-partisanship: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Obtaining a </a:t>
            </a:r>
            <a:r>
              <a:rPr lang="en">
                <a:solidFill>
                  <a:schemeClr val="dk1"/>
                </a:solidFill>
              </a:rPr>
              <a:t>third-party, non-partisan redistricting plan and comparing it to the collection of generated redistricting plans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Redistribution of votes to 50% Republican and 50% Democrat. Then, running MCMC on Utah to see if expected results is non-partisan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Gerrymandering: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87900" y="17617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432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00"/>
              <a:t>M</a:t>
            </a:r>
            <a:r>
              <a:rPr lang="en" sz="3800"/>
              <a:t>ost states in the U.S. are divided into a number of districts, and the total votes in each district elects a single elector or congressman. </a:t>
            </a:r>
            <a:endParaRPr sz="3800"/>
          </a:p>
          <a:p>
            <a:pPr indent="-3432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00"/>
              <a:t>States can create an imbalance in demographics (republicans, democrats, minorities, etc.) in each district and influencing the results of votes. </a:t>
            </a:r>
            <a:endParaRPr sz="3800"/>
          </a:p>
          <a:p>
            <a:pPr indent="-3432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00"/>
              <a:t>Unfortunately, some states purposely draw biased </a:t>
            </a:r>
            <a:r>
              <a:rPr lang="en" sz="3800"/>
              <a:t>redistricting plans</a:t>
            </a:r>
            <a:r>
              <a:rPr lang="en" sz="3800"/>
              <a:t> to elect representatives of a particular political party. </a:t>
            </a:r>
            <a:endParaRPr sz="3800"/>
          </a:p>
          <a:p>
            <a:pPr indent="-3432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00"/>
              <a:t>This practice undermines U.S democracy </a:t>
            </a:r>
            <a:endParaRPr sz="3800"/>
          </a:p>
          <a:p>
            <a:pPr indent="-34321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800"/>
              <a:t>Your vote may be of less value than someone’s vote in another district, and this could be on purpose in theory because of your race, age, political affiliations, religion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5749" r="0" t="0"/>
          <a:stretch/>
        </p:blipFill>
        <p:spPr>
          <a:xfrm>
            <a:off x="462150" y="328650"/>
            <a:ext cx="8057724" cy="42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to fight Gerrymandering: THE MCMC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Markov Chain Monte Carlo</a:t>
            </a:r>
            <a:r>
              <a:rPr lang="en" sz="2100"/>
              <a:t>:</a:t>
            </a:r>
            <a:endParaRPr sz="21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Randomly generates a large collection of redistricting plans than can be compared with actual government district plans.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large sample of randomly generated redistricting plans will converge to a non-partisan, normal distribution.  This makes them ideal for comparisons.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the real district plans do not occur frequently in the distribution, then there may be signs of gerrymandering in the actual government district plans.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68325" y="240625"/>
            <a:ext cx="44826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Research: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68325" y="1301750"/>
            <a:ext cx="45939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The Score function</a:t>
            </a:r>
            <a:r>
              <a:rPr lang="en"/>
              <a:t> -</a:t>
            </a:r>
            <a:r>
              <a:rPr lang="en"/>
              <a:t> Jonathan C. Mattingly and Christy Vaughn.  Redistricting and the will of the people.  2014.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constrain the population size and shape of a district for better representation of non-partisanship when generating redistricting plans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helps sample randomly generated redistricting plans that are better suited for comparisons with real district plans.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750" y="0"/>
            <a:ext cx="5628250" cy="324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4120825" y="3719750"/>
            <a:ext cx="497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Gregory  Herschlag,  Han  Sung  Kang,  Justin  Luo,  Christy  Vaughn  Graves, Sachet  Bangia,  Robert  Ravier,  and  Jonathan  C.  Mattingly.   Quantifying gerrymandering in north carolina.  2018.</a:t>
            </a:r>
            <a:endParaRPr sz="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04600" y="1710150"/>
            <a:ext cx="237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Flip Markov Chain Approach</a:t>
            </a:r>
            <a:endParaRPr sz="24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04600" y="190075"/>
            <a:ext cx="1893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Past Research</a:t>
            </a: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0125" y="2849375"/>
            <a:ext cx="33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Implements the score function.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60950" y="2008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Flip Markov Chain</a:t>
            </a:r>
            <a:endParaRPr sz="322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225" y="1322650"/>
            <a:ext cx="7447549" cy="2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932450" y="3619475"/>
            <a:ext cx="712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 Group the precincts into the districts, draw edges between neighboring precincts, and find the conflicting edges.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60950" y="2008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Flip Markov Chain</a:t>
            </a:r>
            <a:endParaRPr sz="3220"/>
          </a:p>
        </p:txBody>
      </p:sp>
      <p:sp>
        <p:nvSpPr>
          <p:cNvPr id="139" name="Google Shape;139;p23"/>
          <p:cNvSpPr txBox="1"/>
          <p:nvPr/>
        </p:nvSpPr>
        <p:spPr>
          <a:xfrm>
            <a:off x="1007700" y="3945800"/>
            <a:ext cx="712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Randomly select one of the conflicting edges.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3: Switch what district that the precinct belongs to.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25" y="1210625"/>
            <a:ext cx="8124429" cy="25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Research (ctd)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87900" y="2168425"/>
            <a:ext cx="39999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Graph-Cut Approach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Takes into account equal population, but is difficult to use with other constraints.  </a:t>
            </a:r>
            <a:endParaRPr sz="1700"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4756200" y="2071575"/>
            <a:ext cx="3999900" cy="18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Recombination Markov Chain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not been used with the score function either, but implementing the score function is more plausible.</a:t>
            </a:r>
            <a:endParaRPr sz="1700"/>
          </a:p>
        </p:txBody>
      </p:sp>
      <p:sp>
        <p:nvSpPr>
          <p:cNvPr id="148" name="Google Shape;148;p24"/>
          <p:cNvSpPr txBox="1"/>
          <p:nvPr/>
        </p:nvSpPr>
        <p:spPr>
          <a:xfrm>
            <a:off x="531400" y="1363575"/>
            <a:ext cx="782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Flip Markov Chain is relatively slow, so more recent studies have created faster algorithms: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387900" y="3727350"/>
            <a:ext cx="37953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8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-Benjamin Fifield, Michael Higgins, Kosuke Imai, and Alexander Tarr.  Automated redistricting simulation using markov chain monte carlo. Journal of Computational and Graphical Statistics, 2020.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4756200" y="3919875"/>
            <a:ext cx="40692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-Daryl DeFord, Moon Duchin, and Justin Solomon. Recombination: A family of markov chains for redistricting. Harvard Data Science Review,  2021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