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911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97" r:id="rId4"/>
    <p:sldId id="296" r:id="rId5"/>
    <p:sldId id="28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66565" autoAdjust="0"/>
  </p:normalViewPr>
  <p:slideViewPr>
    <p:cSldViewPr snapToGrid="0">
      <p:cViewPr varScale="1">
        <p:scale>
          <a:sx n="82" d="100"/>
          <a:sy n="82" d="100"/>
        </p:scale>
        <p:origin x="-159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ED50F-C1C8-4ABB-AC47-02798DB26A17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C44-0845-4089-A916-A3CCDDB3F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43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0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23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0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9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35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0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2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2099-AA36-462C-901D-C15C99130564}" type="datetimeFigureOut">
              <a:rPr lang="de-DE" smtClean="0"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Custom Controls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</a:t>
            </a:r>
            <a:r>
              <a:rPr lang="de-DE" dirty="0" smtClean="0"/>
              <a:t>it </a:t>
            </a:r>
            <a:r>
              <a:rPr lang="de-DE" dirty="0" err="1" smtClean="0"/>
              <a:t>JavaFX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sz="1600" dirty="0" err="1" smtClean="0"/>
              <a:t>Saxonia</a:t>
            </a:r>
            <a:r>
              <a:rPr lang="de-DE" sz="1600" dirty="0" smtClean="0"/>
              <a:t> Systems AG, Stefan Illgen, xx. Februar 2014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876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Java 7 vs. Java 8 (</a:t>
            </a:r>
            <a:r>
              <a:rPr lang="de-DE" dirty="0" err="1"/>
              <a:t>JavaFX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/>
              <a:t>Case: Implementierung mit anschließendem Import in den Scene </a:t>
            </a:r>
            <a:r>
              <a:rPr lang="de-DE" dirty="0" err="1" smtClean="0"/>
              <a:t>Builder</a:t>
            </a:r>
            <a:endParaRPr lang="de-DE" dirty="0"/>
          </a:p>
          <a:p>
            <a:pPr lvl="0"/>
            <a:r>
              <a:rPr lang="en-US" dirty="0" err="1"/>
              <a:t>Architektur</a:t>
            </a:r>
            <a:r>
              <a:rPr lang="en-US" dirty="0"/>
              <a:t> von UI Controls (Control, Skin, Behavior)</a:t>
            </a:r>
            <a:endParaRPr lang="de-DE" dirty="0"/>
          </a:p>
          <a:p>
            <a:pPr lvl="0"/>
            <a:r>
              <a:rPr lang="en-US" dirty="0"/>
              <a:t>Building Custom Controls</a:t>
            </a:r>
            <a:endParaRPr lang="de-DE" dirty="0"/>
          </a:p>
          <a:p>
            <a:pPr lvl="1"/>
            <a:r>
              <a:rPr lang="de-DE" dirty="0">
                <a:solidFill>
                  <a:srgbClr val="FF0000"/>
                </a:solidFill>
              </a:rPr>
              <a:t>(Überflüssig?: Existierende Bibliotheken)</a:t>
            </a:r>
          </a:p>
          <a:p>
            <a:pPr lvl="1"/>
            <a:r>
              <a:rPr lang="de-DE" dirty="0" smtClean="0"/>
              <a:t>API Neuerungen </a:t>
            </a:r>
            <a:r>
              <a:rPr lang="de-DE" dirty="0"/>
              <a:t>in Java FX </a:t>
            </a:r>
            <a:r>
              <a:rPr lang="de-DE" dirty="0" smtClean="0"/>
              <a:t>8</a:t>
            </a:r>
          </a:p>
          <a:p>
            <a:pPr lvl="1"/>
            <a:r>
              <a:rPr lang="de-DE" dirty="0" smtClean="0"/>
              <a:t>Architektur von UI-Controls</a:t>
            </a:r>
            <a:endParaRPr lang="de-DE" dirty="0"/>
          </a:p>
          <a:p>
            <a:pPr lvl="1"/>
            <a:r>
              <a:rPr lang="de-DE" dirty="0"/>
              <a:t>Lebenszyklus von UI-Controls</a:t>
            </a:r>
          </a:p>
          <a:p>
            <a:pPr lvl="1"/>
            <a:r>
              <a:rPr lang="de-DE" b="1" dirty="0"/>
              <a:t>Basic:</a:t>
            </a:r>
            <a:r>
              <a:rPr lang="de-DE" dirty="0"/>
              <a:t> Styling mit CSS und Pseudo-Klassen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??? Abhängig von Vorwissen (SVG, usw.) ???</a:t>
            </a:r>
          </a:p>
          <a:p>
            <a:pPr lvl="1"/>
            <a:r>
              <a:rPr lang="de-DE" dirty="0" err="1"/>
              <a:t>Implementing</a:t>
            </a:r>
            <a:r>
              <a:rPr lang="de-DE" dirty="0"/>
              <a:t> Custom Skins</a:t>
            </a:r>
          </a:p>
          <a:p>
            <a:pPr lvl="2"/>
            <a:r>
              <a:rPr lang="de-DE" dirty="0"/>
              <a:t>Ableiten von existierenden Skins</a:t>
            </a:r>
          </a:p>
          <a:p>
            <a:pPr lvl="2"/>
            <a:r>
              <a:rPr lang="de-DE" dirty="0"/>
              <a:t>Ableiten von </a:t>
            </a:r>
            <a:r>
              <a:rPr lang="de-DE" dirty="0" err="1"/>
              <a:t>SkinBase</a:t>
            </a:r>
            <a:endParaRPr lang="de-DE" dirty="0"/>
          </a:p>
          <a:p>
            <a:pPr lvl="2"/>
            <a:r>
              <a:rPr lang="de-DE" dirty="0"/>
              <a:t>Layout-Aggregation und – Berechnung</a:t>
            </a:r>
          </a:p>
          <a:p>
            <a:pPr lvl="2"/>
            <a:r>
              <a:rPr lang="de-DE" dirty="0"/>
              <a:t>Austausch des Skins zur Laufzeit</a:t>
            </a:r>
          </a:p>
          <a:p>
            <a:pPr lvl="1"/>
            <a:r>
              <a:rPr lang="de-DE" dirty="0" err="1"/>
              <a:t>Implementing</a:t>
            </a:r>
            <a:r>
              <a:rPr lang="de-DE" dirty="0"/>
              <a:t> Custom Controls</a:t>
            </a:r>
          </a:p>
          <a:p>
            <a:pPr lvl="2"/>
            <a:r>
              <a:rPr lang="de-DE" dirty="0"/>
              <a:t>Custom Properties</a:t>
            </a:r>
          </a:p>
          <a:p>
            <a:pPr lvl="2"/>
            <a:r>
              <a:rPr lang="en-US" dirty="0"/>
              <a:t>Custom </a:t>
            </a:r>
            <a:r>
              <a:rPr lang="en-US" dirty="0" err="1"/>
              <a:t>Stylable</a:t>
            </a:r>
            <a:r>
              <a:rPr lang="en-US" dirty="0"/>
              <a:t> Properties (</a:t>
            </a:r>
            <a:r>
              <a:rPr lang="en-US" dirty="0" err="1"/>
              <a:t>JavafX</a:t>
            </a:r>
            <a:r>
              <a:rPr lang="en-US" dirty="0"/>
              <a:t> 8 CSS API)</a:t>
            </a:r>
            <a:endParaRPr lang="de-DE" dirty="0"/>
          </a:p>
          <a:p>
            <a:pPr lvl="2"/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b="1" dirty="0">
                <a:solidFill>
                  <a:srgbClr val="FF0000"/>
                </a:solidFill>
              </a:rPr>
              <a:t>TODO: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Reusable</a:t>
            </a:r>
            <a:r>
              <a:rPr lang="de-DE" dirty="0">
                <a:solidFill>
                  <a:srgbClr val="FF0000"/>
                </a:solidFill>
              </a:rPr>
              <a:t> Dialogs)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TODO: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Implementing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Behavior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Advanced: </a:t>
            </a:r>
            <a:r>
              <a:rPr lang="en-US" dirty="0" err="1"/>
              <a:t>Testen</a:t>
            </a:r>
            <a:r>
              <a:rPr lang="en-US" dirty="0"/>
              <a:t> für UI Controls mit </a:t>
            </a:r>
            <a:r>
              <a:rPr lang="en-US" dirty="0" err="1" smtClean="0"/>
              <a:t>TestFX</a:t>
            </a:r>
            <a:endParaRPr lang="de-DE" dirty="0"/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Ist </a:t>
            </a:r>
            <a:r>
              <a:rPr lang="de-DE" dirty="0">
                <a:solidFill>
                  <a:srgbClr val="FF0000"/>
                </a:solidFill>
              </a:rPr>
              <a:t>da eure </a:t>
            </a:r>
            <a:r>
              <a:rPr lang="de-DE" dirty="0" smtClean="0">
                <a:solidFill>
                  <a:srgbClr val="FF0000"/>
                </a:solidFill>
              </a:rPr>
              <a:t>Präsentation </a:t>
            </a:r>
            <a:r>
              <a:rPr lang="de-DE" dirty="0">
                <a:solidFill>
                  <a:srgbClr val="FF0000"/>
                </a:solidFill>
              </a:rPr>
              <a:t>geeignet?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Einführung</a:t>
            </a:r>
          </a:p>
          <a:p>
            <a:r>
              <a:rPr lang="de-DE" dirty="0" smtClean="0"/>
              <a:t>Styling mit CSS + Pseudo-Klassen</a:t>
            </a:r>
          </a:p>
          <a:p>
            <a:r>
              <a:rPr lang="de-DE" dirty="0" smtClean="0"/>
              <a:t>Skins und Austauschbarkeit</a:t>
            </a:r>
          </a:p>
          <a:p>
            <a:r>
              <a:rPr lang="de-DE" dirty="0" smtClean="0"/>
              <a:t>Entwicklung eigener Skins zu bestehenden Controls</a:t>
            </a:r>
          </a:p>
          <a:p>
            <a:r>
              <a:rPr lang="de-DE" dirty="0" smtClean="0"/>
              <a:t>Neuentwicklung von Controls</a:t>
            </a:r>
          </a:p>
          <a:p>
            <a:r>
              <a:rPr lang="de-DE" dirty="0" smtClean="0"/>
              <a:t>Testen von Controls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3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4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39586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9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Benutzerdefiniert</PresentationFormat>
  <Paragraphs>39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Custom Controls</vt:lpstr>
      <vt:lpstr>Gliederung</vt:lpstr>
      <vt:lpstr>Gliederung</vt:lpstr>
      <vt:lpstr>Einführung</vt:lpstr>
      <vt:lpstr>Noch Fragen?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Lehmann, Steven</dc:creator>
  <cp:lastModifiedBy>Illgen, Stefan</cp:lastModifiedBy>
  <cp:revision>256</cp:revision>
  <dcterms:created xsi:type="dcterms:W3CDTF">2013-10-21T07:53:43Z</dcterms:created>
  <dcterms:modified xsi:type="dcterms:W3CDTF">2014-03-04T12:07:34Z</dcterms:modified>
</cp:coreProperties>
</file>