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91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96" r:id="rId4"/>
    <p:sldId id="28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66565" autoAdjust="0"/>
  </p:normalViewPr>
  <p:slideViewPr>
    <p:cSldViewPr snapToGrid="0">
      <p:cViewPr varScale="1">
        <p:scale>
          <a:sx n="44" d="100"/>
          <a:sy n="44" d="100"/>
        </p:scale>
        <p:origin x="-13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ED50F-C1C8-4ABB-AC47-02798DB26A17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C44-0845-4089-A916-A3CCDDB3F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43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0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23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0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9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35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0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2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2099-AA36-462C-901D-C15C99130564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8D14-ABD5-4934-9794-2CDCFBD6B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5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Custom Controls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</a:t>
            </a:r>
            <a:r>
              <a:rPr lang="de-DE" dirty="0" smtClean="0"/>
              <a:t>it </a:t>
            </a:r>
            <a:r>
              <a:rPr lang="de-DE" dirty="0" err="1" smtClean="0"/>
              <a:t>JavaFX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sz="1600" dirty="0" err="1" smtClean="0"/>
              <a:t>Saxonia</a:t>
            </a:r>
            <a:r>
              <a:rPr lang="de-DE" sz="1600" dirty="0" smtClean="0"/>
              <a:t> Systems AG, Stefan Illgen, xx. Februar 2014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87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Einführung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Styling mit CSS + Pseudo-Klassen</a:t>
            </a:r>
          </a:p>
          <a:p>
            <a:r>
              <a:rPr lang="de-DE" dirty="0" smtClean="0"/>
              <a:t>Skins und Austauschbarkeit</a:t>
            </a:r>
          </a:p>
          <a:p>
            <a:r>
              <a:rPr lang="de-DE" dirty="0" smtClean="0"/>
              <a:t>Entwicklung eigener Skins zu bestehenden Controls</a:t>
            </a:r>
          </a:p>
          <a:p>
            <a:r>
              <a:rPr lang="de-DE" dirty="0" smtClean="0"/>
              <a:t>Neuentwicklung von Controls</a:t>
            </a:r>
          </a:p>
          <a:p>
            <a:r>
              <a:rPr lang="de-DE" dirty="0" smtClean="0"/>
              <a:t>Testen von Controls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6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…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04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39586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9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Custom Controls</vt:lpstr>
      <vt:lpstr>Gliederung</vt:lpstr>
      <vt:lpstr>Einführung</vt:lpstr>
      <vt:lpstr>Noch Fragen?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Lehmann, Steven</dc:creator>
  <cp:lastModifiedBy>Illgen, Stefan</cp:lastModifiedBy>
  <cp:revision>253</cp:revision>
  <dcterms:created xsi:type="dcterms:W3CDTF">2013-10-21T07:53:43Z</dcterms:created>
  <dcterms:modified xsi:type="dcterms:W3CDTF">2014-02-06T07:55:39Z</dcterms:modified>
</cp:coreProperties>
</file>