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9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7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1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0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9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9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9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9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6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C841-FCFC-40D9-9A0D-0F3F891A6598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CC841-FCFC-40D9-9A0D-0F3F891A6598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D1401-4E7D-486A-9E64-A1FBB7B34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7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238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mailto:git@192.168.1.238:auto/webmonitor.git" TargetMode="External"/><Relationship Id="rId5" Type="http://schemas.openxmlformats.org/officeDocument/2006/relationships/hyperlink" Target="http://192.168.1.238/profile/keys" TargetMode="External"/><Relationship Id="rId4" Type="http://schemas.openxmlformats.org/officeDocument/2006/relationships/hyperlink" Target="mailto:8123546456@qq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49147"/>
            <a:ext cx="9144000" cy="129999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什么是</a:t>
            </a:r>
            <a:r>
              <a:rPr lang="en-US" altLang="zh-CN" sz="4400" dirty="0" err="1">
                <a:solidFill>
                  <a:schemeClr val="bg1"/>
                </a:solidFill>
              </a:rPr>
              <a:t>Git</a:t>
            </a:r>
            <a:r>
              <a:rPr lang="zh-CN" altLang="en-US" sz="4400" dirty="0">
                <a:solidFill>
                  <a:schemeClr val="bg1"/>
                </a:solidFill>
              </a:rPr>
              <a:t>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26255"/>
            <a:ext cx="9144000" cy="3131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是一款免费、开源的分布式版本控制系统，用于敏捷高效地处理任何或小或大的项目。</a:t>
            </a:r>
            <a:r>
              <a:rPr lang="en-US" altLang="zh-CN" b="0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的读音为</a:t>
            </a:r>
            <a:r>
              <a:rPr lang="en-US" altLang="zh-CN" b="0" dirty="0" smtClean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altLang="zh-CN" b="0" dirty="0" err="1" smtClean="0">
                <a:solidFill>
                  <a:schemeClr val="accent4">
                    <a:lumMod val="75000"/>
                  </a:schemeClr>
                </a:solidFill>
              </a:rPr>
              <a:t>gɪt</a:t>
            </a:r>
            <a:r>
              <a:rPr lang="en-US" altLang="zh-CN" b="0" dirty="0" smtClean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b="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是 </a:t>
            </a:r>
            <a:r>
              <a:rPr lang="en-US" altLang="zh-CN" b="0" dirty="0" smtClean="0">
                <a:solidFill>
                  <a:schemeClr val="accent4">
                    <a:lumMod val="75000"/>
                  </a:schemeClr>
                </a:solidFill>
              </a:rPr>
              <a:t>Linus Torvalds </a:t>
            </a: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为了帮助管理 </a:t>
            </a:r>
            <a:r>
              <a:rPr lang="en-US" altLang="zh-CN" b="0" dirty="0" smtClean="0">
                <a:solidFill>
                  <a:schemeClr val="accent4">
                    <a:lumMod val="75000"/>
                  </a:schemeClr>
                </a:solidFill>
              </a:rPr>
              <a:t>Linux </a:t>
            </a: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</a:rPr>
              <a:t>内核开发而开发的一个开放源码的版本控制软件。</a:t>
            </a:r>
            <a:endParaRPr lang="en-US" altLang="zh-CN" b="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是目前最流行的版本管理系统，学会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几乎成了开发者的必备技能。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SVN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比较，优势在哪？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10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7159"/>
            <a:ext cx="10515600" cy="1325563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zh-CN" altLang="en-US" dirty="0">
                <a:solidFill>
                  <a:schemeClr val="bg1"/>
                </a:solidFill>
              </a:rPr>
              <a:t>管理模型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393"/>
            <a:ext cx="10515600" cy="2983801"/>
          </a:xfrm>
        </p:spPr>
      </p:pic>
    </p:spTree>
    <p:extLst>
      <p:ext uri="{BB962C8B-B14F-4D97-AF65-F5344CB8AC3E}">
        <p14:creationId xmlns:p14="http://schemas.microsoft.com/office/powerpoint/2010/main" val="97538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如何安装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34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/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Linux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系统中，以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centos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为例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$yum install </a:t>
            </a:r>
            <a:r>
              <a:rPr lang="en-US" altLang="zh-CN" sz="2400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endParaRPr lang="en-US" altLang="zh-CN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在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Windows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中，以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Win7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为例</a:t>
            </a:r>
            <a:endParaRPr lang="en-US" altLang="zh-CN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安装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Git-2.7.2-32-bit_setup.1457942412.exe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需要像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SVN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那样的也可以安装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小乌龟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TortoiseGit-1.7.9.0-64bit.msi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3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如何使用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1.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登录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服务器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-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gitlab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http://192.168.1.238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登录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账号由管理员创建。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2.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在客户端上创建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ssh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key</a:t>
            </a:r>
          </a:p>
          <a:p>
            <a:pPr marL="342900" indent="-342900"/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在客户端上输入命令：</a:t>
            </a:r>
            <a:r>
              <a:rPr lang="en-US" altLang="zh-CN" sz="2400" dirty="0" err="1" smtClean="0">
                <a:solidFill>
                  <a:schemeClr val="accent4">
                    <a:lumMod val="75000"/>
                  </a:schemeClr>
                </a:solidFill>
              </a:rPr>
              <a:t>ssh-keygen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-t 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rsa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-C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8123546456@qq.com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复制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/user/.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ssh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/id_rsa.pub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内容到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hlinkClick r:id="rId5"/>
              </a:rPr>
              <a:t>http://192.168.1.238/profile/keys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3.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把项目下载到本地</a:t>
            </a:r>
            <a:endParaRPr lang="en-US" altLang="zh-CN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在</a:t>
            </a:r>
            <a:r>
              <a:rPr lang="en-US" altLang="zh-CN" sz="2400" dirty="0" err="1" smtClean="0">
                <a:solidFill>
                  <a:schemeClr val="accent4">
                    <a:lumMod val="75000"/>
                  </a:schemeClr>
                </a:solidFill>
              </a:rPr>
              <a:t>gitlab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上找到项目的路径</a:t>
            </a:r>
            <a:endParaRPr lang="en-US" altLang="zh-CN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Checkout master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r>
              <a:rPr lang="en-US" altLang="zh-CN" sz="2400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clone 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  <a:hlinkClick r:id="rId6"/>
              </a:rPr>
              <a:t>git@192.168.1.238:auto/</a:t>
            </a:r>
            <a:r>
              <a:rPr lang="en-US" altLang="zh-CN" sz="2400" dirty="0" err="1" smtClean="0">
                <a:solidFill>
                  <a:schemeClr val="accent4">
                    <a:lumMod val="75000"/>
                  </a:schemeClr>
                </a:solidFill>
                <a:hlinkClick r:id="rId6"/>
              </a:rPr>
              <a:t>webmonitor.git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342900" indent="-342900"/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Checkout 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指定分支：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r>
              <a:rPr lang="en-US" altLang="zh-CN" sz="2400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 clone –b </a:t>
            </a:r>
            <a:r>
              <a:rPr lang="en-US" altLang="zh-CN" sz="2400" dirty="0" err="1" smtClean="0">
                <a:solidFill>
                  <a:schemeClr val="accent4">
                    <a:lumMod val="75000"/>
                  </a:schemeClr>
                </a:solidFill>
              </a:rPr>
              <a:t>wbj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hlinkClick r:id="rId6"/>
              </a:rPr>
              <a:t>git@192.168.1.238:auto/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  <a:hlinkClick r:id="rId6"/>
              </a:rPr>
              <a:t>webmonitor.git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endParaRPr lang="en-US" altLang="zh-CN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endParaRPr lang="en-US" altLang="zh-CN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endParaRPr lang="en-US" altLang="zh-CN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04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zh-CN" altLang="en-US" dirty="0">
                <a:solidFill>
                  <a:schemeClr val="bg1"/>
                </a:solidFill>
              </a:rPr>
              <a:t>基本命令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16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/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status	 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随时掌握工作区的状态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diff         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对比工作区和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stage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文件的差异 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fetch     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拉去远程仓库的数据，语法为 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fetch</a:t>
            </a:r>
          </a:p>
          <a:p>
            <a:pPr marL="342900" indent="-342900"/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pull        fetch 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会拉去最新的远程仓库数据，并将修改自动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merge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到本地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add       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把文件添加到仓库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实际上就是把文件修改添加到暂存区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342900" indent="-342900"/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commit 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把文件提交到仓库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实际上就是把暂存区的所有内容提交到当前分支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342900" indent="-342900"/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push      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将本地仓库改动提交到远程仓库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reset      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恢复撤销命令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checkout  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切换分支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branch	      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创建分支</a:t>
            </a:r>
          </a:p>
          <a:p>
            <a:pPr marL="342900" indent="-342900"/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03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如何更新代码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更新或添加文件</a:t>
            </a:r>
            <a:endParaRPr lang="en-US" altLang="zh-CN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sz="2400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 add </a:t>
            </a:r>
            <a:r>
              <a:rPr lang="en-US" altLang="zh-CN" sz="2400" dirty="0" err="1" smtClean="0">
                <a:solidFill>
                  <a:schemeClr val="accent4">
                    <a:lumMod val="75000"/>
                  </a:schemeClr>
                </a:solidFill>
              </a:rPr>
              <a:t>a.file</a:t>
            </a:r>
            <a:endParaRPr lang="en-US" altLang="zh-CN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sz="2400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 commit -m 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'update </a:t>
            </a:r>
            <a:r>
              <a:rPr lang="en-US" altLang="zh-CN" sz="2400" dirty="0" err="1" smtClean="0">
                <a:solidFill>
                  <a:schemeClr val="accent4">
                    <a:lumMod val="75000"/>
                  </a:schemeClr>
                </a:solidFill>
              </a:rPr>
              <a:t>a.file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‘</a:t>
            </a:r>
          </a:p>
          <a:p>
            <a:pPr marL="342900" indent="-342900"/>
            <a:r>
              <a:rPr lang="en-US" altLang="zh-CN" sz="2400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push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删除文件</a:t>
            </a:r>
            <a:endParaRPr lang="en-US" altLang="zh-CN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altLang="zh-CN" sz="2400" dirty="0" err="1" smtClean="0">
                <a:solidFill>
                  <a:schemeClr val="accent4">
                    <a:lumMod val="75000"/>
                  </a:schemeClr>
                </a:solidFill>
              </a:rPr>
              <a:t>rm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altLang="zh-CN" sz="2400" dirty="0" err="1" smtClean="0">
                <a:solidFill>
                  <a:schemeClr val="accent4">
                    <a:lumMod val="75000"/>
                  </a:schemeClr>
                </a:solidFill>
              </a:rPr>
              <a:t>b.file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 commit -m 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delete </a:t>
            </a:r>
            <a:r>
              <a:rPr lang="en-US" altLang="zh-CN" sz="2400" dirty="0" err="1" smtClean="0">
                <a:solidFill>
                  <a:schemeClr val="accent4">
                    <a:lumMod val="75000"/>
                  </a:schemeClr>
                </a:solidFill>
              </a:rPr>
              <a:t>b.file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‘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push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24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如何合并代码到</a:t>
            </a:r>
            <a:r>
              <a:rPr lang="en-US" altLang="zh-CN" dirty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1.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在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gitlab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上提交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merge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请求给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master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权限的账号。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该项目的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master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进行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submit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。</a:t>
            </a:r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33" y="2842351"/>
            <a:ext cx="8211696" cy="37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0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版本控制基本流程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zh-CN" sz="2400" dirty="0" smtClean="0">
                <a:solidFill>
                  <a:schemeClr val="accent4">
                    <a:lumMod val="75000"/>
                  </a:schemeClr>
                </a:solidFill>
              </a:rPr>
              <a:t>开发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人员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要给一个项目增加一个新功能，先在这个项目上创建一个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分支。</a:t>
            </a:r>
          </a:p>
          <a:p>
            <a:r>
              <a:rPr lang="zh-CN" altLang="zh-CN" sz="2400" dirty="0" smtClean="0">
                <a:solidFill>
                  <a:schemeClr val="accent4">
                    <a:lumMod val="75000"/>
                  </a:schemeClr>
                </a:solidFill>
              </a:rPr>
              <a:t>开发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完成后，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push 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到这个分支。</a:t>
            </a:r>
          </a:p>
          <a:p>
            <a:r>
              <a:rPr lang="zh-CN" altLang="zh-CN" sz="2400" dirty="0" smtClean="0">
                <a:solidFill>
                  <a:schemeClr val="accent4">
                    <a:lumMod val="75000"/>
                  </a:schemeClr>
                </a:solidFill>
              </a:rPr>
              <a:t>然后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 Merge Requests 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中创建一个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Merge Request 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，然后指定开发人员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（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master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）</a:t>
            </a:r>
            <a:r>
              <a:rPr lang="zh-CN" altLang="zh-CN" sz="2400" dirty="0" smtClean="0">
                <a:solidFill>
                  <a:schemeClr val="accent4">
                    <a:lumMod val="75000"/>
                  </a:schemeClr>
                </a:solidFill>
              </a:rPr>
              <a:t>进行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Code Review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。</a:t>
            </a:r>
          </a:p>
          <a:p>
            <a:r>
              <a:rPr lang="zh-CN" altLang="zh-CN" sz="2400" dirty="0" smtClean="0">
                <a:solidFill>
                  <a:schemeClr val="accent4">
                    <a:lumMod val="75000"/>
                  </a:schemeClr>
                </a:solidFill>
              </a:rPr>
              <a:t>开发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人员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Code Review 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中发出现了问题，需要开发人员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修改代码。</a:t>
            </a:r>
          </a:p>
          <a:p>
            <a:r>
              <a:rPr lang="zh-CN" altLang="zh-CN" sz="2400" dirty="0" smtClean="0">
                <a:solidFill>
                  <a:schemeClr val="accent4">
                    <a:lumMod val="75000"/>
                  </a:schemeClr>
                </a:solidFill>
              </a:rPr>
              <a:t>开发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人员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修改好代码并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push 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到这个分支。</a:t>
            </a:r>
          </a:p>
          <a:p>
            <a:r>
              <a:rPr lang="zh-CN" altLang="zh-CN" sz="2400" dirty="0" smtClean="0">
                <a:solidFill>
                  <a:schemeClr val="accent4">
                    <a:lumMod val="75000"/>
                  </a:schemeClr>
                </a:solidFill>
              </a:rPr>
              <a:t>开发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人员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继续进行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Code Review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，如果没发现问题，就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“Accept Merge Request”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将这个分支合并到主干上。</a:t>
            </a:r>
          </a:p>
          <a:p>
            <a:pPr marL="0" indent="0">
              <a:buNone/>
            </a:pPr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7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293</Words>
  <Application>Microsoft Office PowerPoint</Application>
  <PresentationFormat>宽屏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什么是Git？</vt:lpstr>
      <vt:lpstr>Git管理模型</vt:lpstr>
      <vt:lpstr>如何安装Git</vt:lpstr>
      <vt:lpstr>如何使用Git</vt:lpstr>
      <vt:lpstr>Git基本命令</vt:lpstr>
      <vt:lpstr>如何更新代码</vt:lpstr>
      <vt:lpstr>如何合并代码到master</vt:lpstr>
      <vt:lpstr>版本控制基本流程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bjwang</dc:creator>
  <cp:lastModifiedBy>bjwang</cp:lastModifiedBy>
  <cp:revision>30</cp:revision>
  <dcterms:created xsi:type="dcterms:W3CDTF">2016-05-17T01:22:33Z</dcterms:created>
  <dcterms:modified xsi:type="dcterms:W3CDTF">2016-05-27T07:14:55Z</dcterms:modified>
</cp:coreProperties>
</file>