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8" r:id="rId12"/>
    <p:sldId id="264" r:id="rId13"/>
    <p:sldId id="269" r:id="rId14"/>
    <p:sldId id="265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62171-DFE2-4596-A6FE-15BDE183F6F2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7DFD6-968D-4D53-8C59-0D49C257CC0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íêµ­ëì§í¸ë¯¸ëì´ê³ ë±íêµì ëí ì´ë¯¸ì§ ê²ìê²°ê³¼">
            <a:extLst>
              <a:ext uri="{FF2B5EF4-FFF2-40B4-BE49-F238E27FC236}">
                <a16:creationId xmlns:a16="http://schemas.microsoft.com/office/drawing/2014/main" id="{8EFCC6B6-31C9-476D-9540-E596F74E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2422" cy="120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83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B8134-7F0A-486B-9267-61056CC6E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B70CC1-F754-49E8-81BF-7F1152A9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7531F-AF8D-4884-BD39-C7B8D545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1274-0585-4CF9-B0DB-74BB39AC533B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6C7E1-2E86-4421-8078-E29C6BF7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9BC29-133E-4FE9-AF15-0BB44E30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2890-119C-42B4-891F-5E0D39AD7C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íêµ­ëì§í¸ë¯¸ëì´ê³ ë±íêµì ëí ì´ë¯¸ì§ ê²ìê²°ê³¼">
            <a:extLst>
              <a:ext uri="{FF2B5EF4-FFF2-40B4-BE49-F238E27FC236}">
                <a16:creationId xmlns:a16="http://schemas.microsoft.com/office/drawing/2014/main" id="{23FF6D22-C84B-475E-8110-13E0BF5617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2422" cy="120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36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0A987-1698-476D-9C06-ED13B361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8D441-6EBC-495A-B4EA-A746C5A21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46C77-FA99-4708-A5E5-7904DFCB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1274-0585-4CF9-B0DB-74BB39AC533B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EC784-D57B-4876-B8DC-4D6C9EF0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1DFEE-996E-40D4-82FE-21DE5FE1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2890-119C-42B4-891F-5E0D39AD7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2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F8A0A8-EAFE-4199-AC7E-7C404D119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7F0585-CADF-4BD3-B9D5-6423657C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A2395-74DD-43FA-8F15-A045E02F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1274-0585-4CF9-B0DB-74BB39AC533B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4E5DE-06F3-4F88-A67F-61FDF67D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6D033-23FE-49F5-B7C8-6F55BB35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2890-119C-42B4-891F-5E0D39AD7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4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E1D92-B834-4969-B5D3-A9E4F55D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2CF8F-45D9-4C57-B732-107EC5DB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9223C-C791-43E8-A9BC-DBEEDF53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1274-0585-4CF9-B0DB-74BB39AC533B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8B1CA-FC5E-4180-B18C-A21AD2A2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AA464-5E95-4682-BA64-371C6B32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2890-119C-42B4-891F-5E0D39AD7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6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B6725-97F3-4B50-B890-DB17298A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B4BB7-67C5-4EAB-9078-04DDAB0AE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73AD2-3894-41D8-B58F-2D8CE313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1274-0585-4CF9-B0DB-74BB39AC533B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58FCA-D79F-44A0-9FC5-5B4EEE5D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69ED9-088B-44EA-AA70-AD84C9B4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2890-119C-42B4-891F-5E0D39AD7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45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42E87-F030-48B4-882B-D2BF797B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2BF45-ACB7-4B66-B766-AED579F20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0BD25A-3394-4A73-B705-E89A21E6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C6F6C-96C2-493D-B664-CCD86FD4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1274-0585-4CF9-B0DB-74BB39AC533B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58290-61C1-4D20-9D1D-EEC62984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F33E5-695C-47EB-91A1-051CB1C9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2890-119C-42B4-891F-5E0D39AD7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732ED-33D5-4A13-9F8E-77766599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C58F9-ECD5-408F-9DDA-762CCB38F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1C0E2-2CFC-477C-84BE-B3BA227F0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4B6BF1-F577-4614-9BD6-B3B5D0A2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35BAD1-7544-413E-A11C-71F3CF9DE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5C7F1B-8BA5-4B2F-A00F-C8754621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1274-0585-4CF9-B0DB-74BB39AC533B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E605D5-E764-47C0-A056-DC4C7FB1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075258-460B-43FE-A11E-29325295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2890-119C-42B4-891F-5E0D39AD7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5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555D4-EB12-47FA-9300-5C0F477E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BFDD51-0F2B-49E1-ACFE-C730589C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1274-0585-4CF9-B0DB-74BB39AC533B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54B5ED-8873-4982-AB5C-FA1D6B5E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00F169-68A3-48D8-8EC7-0FD63528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2890-119C-42B4-891F-5E0D39AD7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2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F7B502-A8D6-49D5-B668-FC3E10E2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1274-0585-4CF9-B0DB-74BB39AC533B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B725E2-18A4-43DD-8456-3F6C50DF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7CC3F-5F98-4C69-AD6A-241A0A9A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2890-119C-42B4-891F-5E0D39AD7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4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8EE78-3B12-45A9-AB5D-5FD32FF9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3A2B1-B684-47D1-BA80-A2F2A224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28407-27DB-4B50-A9E2-1F1297070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F0160-35A3-43CD-BCE3-A176F51E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1274-0585-4CF9-B0DB-74BB39AC533B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EBFC0-B0E4-41AB-B160-DC6F34F2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F6E5A-1CE8-40CC-A6F3-C65A0E49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2890-119C-42B4-891F-5E0D39AD7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7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773D0-C6A2-40E0-96EF-85C6BF26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09A6DC-EC20-4B18-908F-B1197984A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14DF3B-728A-48CB-9919-6028908B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E5DE4-277C-4B2F-9D34-244BEE57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1274-0585-4CF9-B0DB-74BB39AC533B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04693-3987-406D-AFCB-7AA87599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E8222-F87D-414C-B88D-6CB6027E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2890-119C-42B4-891F-5E0D39AD7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4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F983B9-EA15-44E8-97F4-947D14BB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AAE50-036A-4C76-B104-B5F4DEC75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ED5A1-6CED-476D-933A-DCFC31F16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D1274-0585-4CF9-B0DB-74BB39AC533B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B9533-5BAD-4DE5-9D46-418CFA257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5D8E1-87B4-455D-9D0A-7458B4313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2890-119C-42B4-891F-5E0D39AD7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11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B84575-E17A-4879-84E5-4F470112CBB5}"/>
              </a:ext>
            </a:extLst>
          </p:cNvPr>
          <p:cNvSpPr txBox="1"/>
          <p:nvPr/>
        </p:nvSpPr>
        <p:spPr>
          <a:xfrm>
            <a:off x="3255815" y="169237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ITIT </a:t>
            </a:r>
            <a:r>
              <a:rPr lang="ko-KR" altLang="en-US" dirty="0"/>
              <a:t>로고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28C3E-F019-4DB5-8A68-6CC46FA850A0}"/>
              </a:ext>
            </a:extLst>
          </p:cNvPr>
          <p:cNvSpPr txBox="1"/>
          <p:nvPr/>
        </p:nvSpPr>
        <p:spPr>
          <a:xfrm>
            <a:off x="4244622" y="2508253"/>
            <a:ext cx="3251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밴드 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사회가 아직은 힘든 이들에게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en-US" altLang="ko-KR" dirty="0"/>
              <a:t>'</a:t>
            </a:r>
            <a:r>
              <a:rPr lang="ko-KR" altLang="en-US" dirty="0"/>
              <a:t>빛</a:t>
            </a:r>
            <a:r>
              <a:rPr lang="en-US" altLang="ko-KR" dirty="0"/>
              <a:t>'</a:t>
            </a:r>
            <a:r>
              <a:rPr lang="ko-KR" altLang="en-US" dirty="0"/>
              <a:t>이 되는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A22F8-2AD2-4877-941C-FFF034AD8914}"/>
              </a:ext>
            </a:extLst>
          </p:cNvPr>
          <p:cNvSpPr txBox="1"/>
          <p:nvPr/>
        </p:nvSpPr>
        <p:spPr>
          <a:xfrm>
            <a:off x="5772834" y="416491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10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F70E65-76FC-4EBC-890D-DD1F99E9FA22}"/>
              </a:ext>
            </a:extLst>
          </p:cNvPr>
          <p:cNvSpPr txBox="1"/>
          <p:nvPr/>
        </p:nvSpPr>
        <p:spPr>
          <a:xfrm>
            <a:off x="5374488" y="36691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두둥</a:t>
            </a:r>
            <a:r>
              <a:rPr lang="en-US" altLang="ko-KR" dirty="0"/>
              <a:t>(4</a:t>
            </a:r>
            <a:r>
              <a:rPr lang="ko-KR" altLang="en-US" dirty="0"/>
              <a:t>번째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86E9F-98E0-46FA-AF66-D9DE2CE53379}"/>
              </a:ext>
            </a:extLst>
          </p:cNvPr>
          <p:cNvSpPr txBox="1"/>
          <p:nvPr/>
        </p:nvSpPr>
        <p:spPr>
          <a:xfrm>
            <a:off x="1474382" y="1952430"/>
            <a:ext cx="9243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사업화 계획 </a:t>
            </a:r>
            <a:r>
              <a:rPr lang="en-US" altLang="ko-KR" dirty="0"/>
              <a:t>– </a:t>
            </a:r>
            <a:r>
              <a:rPr lang="ko-KR" altLang="en-US" dirty="0"/>
              <a:t>자본과 일정으로 구체화하는 거</a:t>
            </a:r>
            <a:r>
              <a:rPr lang="en-US" altLang="ko-KR" dirty="0"/>
              <a:t>; </a:t>
            </a:r>
            <a:r>
              <a:rPr lang="ko-KR" altLang="en-US" dirty="0"/>
              <a:t>로그 형식으로</a:t>
            </a:r>
            <a:r>
              <a:rPr lang="en-US" altLang="ko-KR" dirty="0"/>
              <a:t>(</a:t>
            </a:r>
            <a:r>
              <a:rPr lang="ko-KR" altLang="en-US" dirty="0"/>
              <a:t>예를 들면 지하철 노선도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로그형식이라는게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페이지의 일직선 노선도 형식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§íì²  ë¸ì ííë¦¿ì ëí ì´ë¯¸ì§ ê²ìê²°ê³¼">
            <a:extLst>
              <a:ext uri="{FF2B5EF4-FFF2-40B4-BE49-F238E27FC236}">
                <a16:creationId xmlns:a16="http://schemas.microsoft.com/office/drawing/2014/main" id="{B590E8FF-6864-423D-89C4-A95E015A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08" y="1480225"/>
            <a:ext cx="5134583" cy="513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372C0-6119-4C74-A240-D7C2070CD128}"/>
              </a:ext>
            </a:extLst>
          </p:cNvPr>
          <p:cNvSpPr txBox="1"/>
          <p:nvPr/>
        </p:nvSpPr>
        <p:spPr>
          <a:xfrm>
            <a:off x="8209637" y="3088070"/>
            <a:ext cx="3743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</a:t>
            </a:r>
            <a:endParaRPr lang="en-US" altLang="ko-KR" dirty="0"/>
          </a:p>
          <a:p>
            <a:r>
              <a:rPr lang="ko-KR" altLang="en-US" dirty="0"/>
              <a:t>글자들이</a:t>
            </a:r>
            <a:endParaRPr lang="en-US" altLang="ko-KR" dirty="0"/>
          </a:p>
          <a:p>
            <a:r>
              <a:rPr lang="ko-KR" altLang="en-US" dirty="0"/>
              <a:t>왼쪽으로 넘어가면서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봉천 글씨는 없어지고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설대입구글씨는</a:t>
            </a:r>
            <a:r>
              <a:rPr lang="ko-KR" altLang="en-US" dirty="0"/>
              <a:t> 봉천자리로</a:t>
            </a:r>
            <a:endParaRPr lang="en-US" altLang="ko-KR" dirty="0"/>
          </a:p>
          <a:p>
            <a:r>
              <a:rPr lang="ko-KR" altLang="en-US" dirty="0"/>
              <a:t>가면서 자연스레 색이 바뀌는 </a:t>
            </a:r>
            <a:r>
              <a:rPr lang="ko-KR" altLang="en-US" dirty="0" err="1"/>
              <a:t>모핑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60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F70E65-76FC-4EBC-890D-DD1F99E9FA22}"/>
              </a:ext>
            </a:extLst>
          </p:cNvPr>
          <p:cNvSpPr txBox="1"/>
          <p:nvPr/>
        </p:nvSpPr>
        <p:spPr>
          <a:xfrm>
            <a:off x="5374488" y="36691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두둥</a:t>
            </a:r>
            <a:r>
              <a:rPr lang="en-US" altLang="ko-KR" dirty="0"/>
              <a:t>(5</a:t>
            </a:r>
            <a:r>
              <a:rPr lang="ko-KR" altLang="en-US" dirty="0"/>
              <a:t>번째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86E9F-98E0-46FA-AF66-D9DE2CE53379}"/>
              </a:ext>
            </a:extLst>
          </p:cNvPr>
          <p:cNvSpPr txBox="1"/>
          <p:nvPr/>
        </p:nvSpPr>
        <p:spPr>
          <a:xfrm>
            <a:off x="4008729" y="1314975"/>
            <a:ext cx="417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기대효과 </a:t>
            </a:r>
            <a:r>
              <a:rPr lang="en-US" altLang="ko-KR" dirty="0"/>
              <a:t>– </a:t>
            </a:r>
            <a:r>
              <a:rPr lang="ko-KR" altLang="en-US" dirty="0"/>
              <a:t>사회적 효과와 경제적 효과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8518B-C37D-4BB4-8CCC-AE54C02A65F6}"/>
              </a:ext>
            </a:extLst>
          </p:cNvPr>
          <p:cNvSpPr txBox="1"/>
          <p:nvPr/>
        </p:nvSpPr>
        <p:spPr>
          <a:xfrm>
            <a:off x="847287" y="2432807"/>
            <a:ext cx="51571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사회적 효과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노숙인에 대한 인식 개선</a:t>
            </a:r>
            <a:r>
              <a:rPr lang="en-US" altLang="ko-KR" dirty="0"/>
              <a:t>(</a:t>
            </a:r>
            <a:r>
              <a:rPr lang="ko-KR" altLang="en-US" dirty="0"/>
              <a:t>감기는 걱정하는데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진짜 아픈 분은 병신 취급하냐</a:t>
            </a:r>
            <a:r>
              <a:rPr lang="en-US" altLang="ko-KR" dirty="0"/>
              <a:t>?)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노숙인의 수 감소 기대</a:t>
            </a:r>
            <a:r>
              <a:rPr lang="en-US" altLang="ko-KR" dirty="0"/>
              <a:t>(</a:t>
            </a:r>
            <a:r>
              <a:rPr lang="ko-KR" altLang="en-US" dirty="0"/>
              <a:t>역사 </a:t>
            </a:r>
            <a:r>
              <a:rPr lang="ko-KR" altLang="en-US" dirty="0" err="1"/>
              <a:t>깔끔해진다</a:t>
            </a:r>
            <a:r>
              <a:rPr lang="en-US" altLang="ko-KR" dirty="0"/>
              <a:t>???)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사회적 전폭적 지원</a:t>
            </a:r>
            <a:r>
              <a:rPr lang="en-US" altLang="ko-KR" dirty="0"/>
              <a:t>(</a:t>
            </a:r>
            <a:r>
              <a:rPr lang="ko-KR" altLang="en-US" dirty="0"/>
              <a:t>관심 급증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일자리 증가</a:t>
            </a:r>
            <a:r>
              <a:rPr lang="en-US" altLang="ko-KR" dirty="0"/>
              <a:t>(</a:t>
            </a:r>
            <a:r>
              <a:rPr lang="ko-KR" altLang="en-US" dirty="0"/>
              <a:t>고용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노숙인들 사이에서 노숙인도 할 수 있다</a:t>
            </a:r>
            <a:r>
              <a:rPr lang="en-US" altLang="ko-KR" dirty="0"/>
              <a:t>! </a:t>
            </a:r>
            <a:r>
              <a:rPr lang="ko-KR" altLang="en-US" dirty="0"/>
              <a:t>분위</a:t>
            </a:r>
            <a:endParaRPr lang="en-US" altLang="ko-KR" dirty="0"/>
          </a:p>
          <a:p>
            <a:r>
              <a:rPr lang="ko-KR" altLang="en-US" dirty="0"/>
              <a:t> 기 조성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086C0-10F9-4F29-AB9D-20CB58DD13F7}"/>
              </a:ext>
            </a:extLst>
          </p:cNvPr>
          <p:cNvSpPr txBox="1"/>
          <p:nvPr/>
        </p:nvSpPr>
        <p:spPr>
          <a:xfrm>
            <a:off x="5982026" y="2432807"/>
            <a:ext cx="4543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경제적 효과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노숙인 관리 비용 감소</a:t>
            </a:r>
            <a:r>
              <a:rPr lang="en-US" altLang="ko-KR" dirty="0"/>
              <a:t>(</a:t>
            </a:r>
            <a:r>
              <a:rPr lang="ko-KR" altLang="en-US" dirty="0"/>
              <a:t>세금 징수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(</a:t>
            </a:r>
            <a:r>
              <a:rPr lang="ko-KR" altLang="en-US" dirty="0"/>
              <a:t>역사에서나</a:t>
            </a:r>
            <a:r>
              <a:rPr lang="en-US" altLang="ko-KR" dirty="0"/>
              <a:t>, </a:t>
            </a:r>
            <a:r>
              <a:rPr lang="ko-KR" altLang="en-US" dirty="0"/>
              <a:t>국가에서나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노숙인을 통한 마케팅 가능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더 생각해 보도록 하자</a:t>
            </a:r>
            <a:r>
              <a:rPr lang="en-US" altLang="ko-KR" dirty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51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§íì²  ë¸ì ííë¦¿ì ëí ì´ë¯¸ì§ ê²ìê²°ê³¼">
            <a:extLst>
              <a:ext uri="{FF2B5EF4-FFF2-40B4-BE49-F238E27FC236}">
                <a16:creationId xmlns:a16="http://schemas.microsoft.com/office/drawing/2014/main" id="{B590E8FF-6864-423D-89C4-A95E015A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08" y="1480225"/>
            <a:ext cx="5134583" cy="513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372C0-6119-4C74-A240-D7C2070CD128}"/>
              </a:ext>
            </a:extLst>
          </p:cNvPr>
          <p:cNvSpPr txBox="1"/>
          <p:nvPr/>
        </p:nvSpPr>
        <p:spPr>
          <a:xfrm>
            <a:off x="8209637" y="3088070"/>
            <a:ext cx="3743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</a:t>
            </a:r>
            <a:endParaRPr lang="en-US" altLang="ko-KR" dirty="0"/>
          </a:p>
          <a:p>
            <a:r>
              <a:rPr lang="ko-KR" altLang="en-US" dirty="0"/>
              <a:t>글자들이</a:t>
            </a:r>
            <a:endParaRPr lang="en-US" altLang="ko-KR" dirty="0"/>
          </a:p>
          <a:p>
            <a:r>
              <a:rPr lang="ko-KR" altLang="en-US" dirty="0"/>
              <a:t>왼쪽으로 넘어가면서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봉천 글씨는 없어지고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설대입구글씨는</a:t>
            </a:r>
            <a:r>
              <a:rPr lang="ko-KR" altLang="en-US" dirty="0"/>
              <a:t> 봉천자리로</a:t>
            </a:r>
            <a:endParaRPr lang="en-US" altLang="ko-KR" dirty="0"/>
          </a:p>
          <a:p>
            <a:r>
              <a:rPr lang="ko-KR" altLang="en-US" dirty="0"/>
              <a:t>가면서 자연스레 색이 바뀌는 </a:t>
            </a:r>
            <a:r>
              <a:rPr lang="ko-KR" altLang="en-US" dirty="0" err="1"/>
              <a:t>모핑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92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F70E65-76FC-4EBC-890D-DD1F99E9FA22}"/>
              </a:ext>
            </a:extLst>
          </p:cNvPr>
          <p:cNvSpPr txBox="1"/>
          <p:nvPr/>
        </p:nvSpPr>
        <p:spPr>
          <a:xfrm>
            <a:off x="5374488" y="36691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두둥</a:t>
            </a:r>
            <a:r>
              <a:rPr lang="en-US" altLang="ko-KR" dirty="0"/>
              <a:t>(6</a:t>
            </a:r>
            <a:r>
              <a:rPr lang="ko-KR" altLang="en-US" dirty="0"/>
              <a:t>번째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86E9F-98E0-46FA-AF66-D9DE2CE53379}"/>
              </a:ext>
            </a:extLst>
          </p:cNvPr>
          <p:cNvSpPr txBox="1"/>
          <p:nvPr/>
        </p:nvSpPr>
        <p:spPr>
          <a:xfrm>
            <a:off x="3003647" y="1997839"/>
            <a:ext cx="61847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클로징</a:t>
            </a:r>
            <a:r>
              <a:rPr lang="ko-KR" altLang="en-US" dirty="0"/>
              <a:t> 메시지 </a:t>
            </a:r>
            <a:r>
              <a:rPr lang="en-US" altLang="ko-KR" dirty="0"/>
              <a:t>– </a:t>
            </a:r>
            <a:r>
              <a:rPr lang="ko-KR" altLang="en-US" dirty="0"/>
              <a:t>호소</a:t>
            </a:r>
            <a:endParaRPr lang="en-US" altLang="ko-KR" dirty="0"/>
          </a:p>
          <a:p>
            <a:r>
              <a:rPr lang="ko-KR" altLang="en-US" dirty="0"/>
              <a:t>감기 </a:t>
            </a:r>
            <a:r>
              <a:rPr lang="ko-KR" altLang="en-US" dirty="0" err="1"/>
              <a:t>걸린사람은</a:t>
            </a:r>
            <a:r>
              <a:rPr lang="ko-KR" altLang="en-US" dirty="0"/>
              <a:t> 진심으로 걱정하면서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신체</a:t>
            </a:r>
            <a:r>
              <a:rPr lang="en-US" altLang="ko-KR" dirty="0"/>
              <a:t>,</a:t>
            </a:r>
            <a:r>
              <a:rPr lang="ko-KR" altLang="en-US" dirty="0"/>
              <a:t>정신적으로 진짜 아픈 노숙인들은 한심하게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아직 노숙자의 진짜 삶을 알지 못한다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그들은 한심한 사람이 아닐 뿐더러</a:t>
            </a:r>
            <a:endParaRPr lang="en-US" altLang="ko-KR" dirty="0"/>
          </a:p>
          <a:p>
            <a:r>
              <a:rPr lang="ko-KR" altLang="en-US" dirty="0"/>
              <a:t>도움이 있어도 잡지 못하는 무기력한 상태로</a:t>
            </a:r>
            <a:endParaRPr lang="en-US" altLang="ko-KR" dirty="0"/>
          </a:p>
          <a:p>
            <a:r>
              <a:rPr lang="ko-KR" altLang="en-US" dirty="0"/>
              <a:t>겨울의 추위</a:t>
            </a:r>
            <a:r>
              <a:rPr lang="en-US" altLang="ko-KR" dirty="0"/>
              <a:t>, </a:t>
            </a:r>
            <a:r>
              <a:rPr lang="ko-KR" altLang="en-US" dirty="0"/>
              <a:t>여름의 더위속에서 사계절을</a:t>
            </a:r>
            <a:endParaRPr lang="en-US" altLang="ko-KR" dirty="0"/>
          </a:p>
          <a:p>
            <a:r>
              <a:rPr lang="ko-KR" altLang="en-US" dirty="0"/>
              <a:t>내내 허덕이며 사경을 헤맨다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부디 이것으로 사회인들이</a:t>
            </a:r>
            <a:endParaRPr lang="en-US" altLang="ko-KR" dirty="0"/>
          </a:p>
          <a:p>
            <a:r>
              <a:rPr lang="ko-KR" altLang="en-US" dirty="0"/>
              <a:t>그들에게 더 관심을 가져줬으면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92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íêµ­ëì§í¸ë¯¸ëì´ê³ ë±íêµì ëí ì´ë¯¸ì§ ê²ìê²°ê³¼">
            <a:extLst>
              <a:ext uri="{FF2B5EF4-FFF2-40B4-BE49-F238E27FC236}">
                <a16:creationId xmlns:a16="http://schemas.microsoft.com/office/drawing/2014/main" id="{62B30534-036E-48F0-8710-CDDE84962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569" y="1471569"/>
            <a:ext cx="3914862" cy="39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6EABB71-99D5-491D-B3B7-3A9091A3355A}"/>
              </a:ext>
            </a:extLst>
          </p:cNvPr>
          <p:cNvSpPr/>
          <p:nvPr/>
        </p:nvSpPr>
        <p:spPr>
          <a:xfrm>
            <a:off x="0" y="0"/>
            <a:ext cx="2332140" cy="1471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07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1A941-AF78-4373-B082-523724FAE8F0}"/>
              </a:ext>
            </a:extLst>
          </p:cNvPr>
          <p:cNvSpPr txBox="1"/>
          <p:nvPr/>
        </p:nvSpPr>
        <p:spPr>
          <a:xfrm>
            <a:off x="4224814" y="17930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장준원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9FE62-3C93-4C6F-A08D-25F1D7BC1E00}"/>
              </a:ext>
            </a:extLst>
          </p:cNvPr>
          <p:cNvSpPr txBox="1"/>
          <p:nvPr/>
        </p:nvSpPr>
        <p:spPr>
          <a:xfrm>
            <a:off x="5101977" y="416545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너는 </a:t>
            </a:r>
            <a:r>
              <a:rPr lang="ko-KR" altLang="en-US" dirty="0" err="1"/>
              <a:t>누구신데요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33284-033C-4801-9BB6-4BADE19D43AD}"/>
              </a:ext>
            </a:extLst>
          </p:cNvPr>
          <p:cNvSpPr txBox="1"/>
          <p:nvPr/>
        </p:nvSpPr>
        <p:spPr>
          <a:xfrm>
            <a:off x="589660" y="1793039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헬로뉴월드에서</a:t>
            </a:r>
            <a:r>
              <a:rPr lang="ko-KR" altLang="en-US" dirty="0"/>
              <a:t> 찍은</a:t>
            </a:r>
            <a:endParaRPr lang="en-US" altLang="ko-KR" dirty="0"/>
          </a:p>
          <a:p>
            <a:r>
              <a:rPr lang="ko-KR" altLang="en-US" dirty="0"/>
              <a:t>얼굴 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761E-A8E6-4B31-8478-B4B6577A1C7B}"/>
              </a:ext>
            </a:extLst>
          </p:cNvPr>
          <p:cNvSpPr txBox="1"/>
          <p:nvPr/>
        </p:nvSpPr>
        <p:spPr>
          <a:xfrm>
            <a:off x="8781435" y="1799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CEB65B-4844-4203-B67F-5519D7A1D8BE}"/>
              </a:ext>
            </a:extLst>
          </p:cNvPr>
          <p:cNvCxnSpPr>
            <a:cxnSpLocks/>
          </p:cNvCxnSpPr>
          <p:nvPr/>
        </p:nvCxnSpPr>
        <p:spPr>
          <a:xfrm>
            <a:off x="3363985" y="570451"/>
            <a:ext cx="0" cy="566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1F04FE-B8B0-4EE1-9A53-D7B89144BEFD}"/>
              </a:ext>
            </a:extLst>
          </p:cNvPr>
          <p:cNvCxnSpPr>
            <a:cxnSpLocks/>
          </p:cNvCxnSpPr>
          <p:nvPr/>
        </p:nvCxnSpPr>
        <p:spPr>
          <a:xfrm>
            <a:off x="5739468" y="945268"/>
            <a:ext cx="0" cy="566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4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§íì²  ë¸ì ííë¦¿ì ëí ì´ë¯¸ì§ ê²ìê²°ê³¼">
            <a:extLst>
              <a:ext uri="{FF2B5EF4-FFF2-40B4-BE49-F238E27FC236}">
                <a16:creationId xmlns:a16="http://schemas.microsoft.com/office/drawing/2014/main" id="{B590E8FF-6864-423D-89C4-A95E015A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08" y="1480225"/>
            <a:ext cx="5134583" cy="513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372C0-6119-4C74-A240-D7C2070CD128}"/>
              </a:ext>
            </a:extLst>
          </p:cNvPr>
          <p:cNvSpPr txBox="1"/>
          <p:nvPr/>
        </p:nvSpPr>
        <p:spPr>
          <a:xfrm>
            <a:off x="8209637" y="3088070"/>
            <a:ext cx="3743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</a:t>
            </a:r>
            <a:endParaRPr lang="en-US" altLang="ko-KR" dirty="0"/>
          </a:p>
          <a:p>
            <a:r>
              <a:rPr lang="ko-KR" altLang="en-US" dirty="0"/>
              <a:t>글자들이</a:t>
            </a:r>
            <a:endParaRPr lang="en-US" altLang="ko-KR" dirty="0"/>
          </a:p>
          <a:p>
            <a:r>
              <a:rPr lang="ko-KR" altLang="en-US" dirty="0"/>
              <a:t>왼쪽으로 넘어가면서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봉천 글씨는 없어지고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설대입구글씨는</a:t>
            </a:r>
            <a:r>
              <a:rPr lang="ko-KR" altLang="en-US" dirty="0"/>
              <a:t> 봉천자리로</a:t>
            </a:r>
            <a:endParaRPr lang="en-US" altLang="ko-KR" dirty="0"/>
          </a:p>
          <a:p>
            <a:r>
              <a:rPr lang="ko-KR" altLang="en-US" dirty="0"/>
              <a:t>가면서 자연스레 색이 바뀌는 </a:t>
            </a:r>
            <a:r>
              <a:rPr lang="ko-KR" altLang="en-US" dirty="0" err="1"/>
              <a:t>모핑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4D56B-F13D-40FF-BF05-131AFE86E478}"/>
              </a:ext>
            </a:extLst>
          </p:cNvPr>
          <p:cNvSpPr txBox="1"/>
          <p:nvPr/>
        </p:nvSpPr>
        <p:spPr>
          <a:xfrm>
            <a:off x="1505908" y="671073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아니면</a:t>
            </a:r>
            <a:r>
              <a:rPr lang="en-US" altLang="ko-KR" dirty="0"/>
              <a:t>, </a:t>
            </a:r>
            <a:r>
              <a:rPr lang="ko-KR" altLang="en-US" dirty="0" err="1"/>
              <a:t>이거로해서</a:t>
            </a:r>
            <a:endParaRPr lang="en-US" altLang="ko-KR" dirty="0"/>
          </a:p>
          <a:p>
            <a:r>
              <a:rPr lang="ko-KR" altLang="en-US" dirty="0"/>
              <a:t>계</a:t>
            </a:r>
            <a:r>
              <a:rPr lang="en-US" altLang="ko-KR" dirty="0"/>
              <a:t>~~~~~~~</a:t>
            </a:r>
            <a:r>
              <a:rPr lang="ko-KR" altLang="en-US" dirty="0"/>
              <a:t>속 연결되게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24EFE8-4771-48EA-BF6C-7E3D4AFED9AE}"/>
              </a:ext>
            </a:extLst>
          </p:cNvPr>
          <p:cNvSpPr/>
          <p:nvPr/>
        </p:nvSpPr>
        <p:spPr>
          <a:xfrm>
            <a:off x="2277493" y="1510763"/>
            <a:ext cx="620784" cy="620784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설대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A88D5A4-94FE-4217-B237-B03F1BAB5FF7}"/>
              </a:ext>
            </a:extLst>
          </p:cNvPr>
          <p:cNvSpPr/>
          <p:nvPr/>
        </p:nvSpPr>
        <p:spPr>
          <a:xfrm>
            <a:off x="2277493" y="2808216"/>
            <a:ext cx="620784" cy="620784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0B9386B-704A-4818-8AAF-207FA6B758E4}"/>
              </a:ext>
            </a:extLst>
          </p:cNvPr>
          <p:cNvSpPr/>
          <p:nvPr/>
        </p:nvSpPr>
        <p:spPr>
          <a:xfrm>
            <a:off x="2277493" y="4047696"/>
            <a:ext cx="620784" cy="620784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1267F2-2E12-47C5-9D22-32A6A3030DE5}"/>
              </a:ext>
            </a:extLst>
          </p:cNvPr>
          <p:cNvSpPr/>
          <p:nvPr/>
        </p:nvSpPr>
        <p:spPr>
          <a:xfrm>
            <a:off x="2277493" y="5343513"/>
            <a:ext cx="620784" cy="620784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02BD8-C388-4AEF-AD29-BD6AAAD193B4}"/>
              </a:ext>
            </a:extLst>
          </p:cNvPr>
          <p:cNvSpPr/>
          <p:nvPr/>
        </p:nvSpPr>
        <p:spPr>
          <a:xfrm>
            <a:off x="2474753" y="2131547"/>
            <a:ext cx="251669" cy="67503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CF4509-7A45-474E-AAA8-273346EDC847}"/>
              </a:ext>
            </a:extLst>
          </p:cNvPr>
          <p:cNvSpPr/>
          <p:nvPr/>
        </p:nvSpPr>
        <p:spPr>
          <a:xfrm>
            <a:off x="2462050" y="3401875"/>
            <a:ext cx="251669" cy="67503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8FD410-B60C-402F-BDA6-33608CFF9825}"/>
              </a:ext>
            </a:extLst>
          </p:cNvPr>
          <p:cNvSpPr/>
          <p:nvPr/>
        </p:nvSpPr>
        <p:spPr>
          <a:xfrm>
            <a:off x="2474752" y="4668480"/>
            <a:ext cx="251669" cy="67503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975061-3F07-4A80-A594-3192FF16DFE2}"/>
              </a:ext>
            </a:extLst>
          </p:cNvPr>
          <p:cNvSpPr/>
          <p:nvPr/>
        </p:nvSpPr>
        <p:spPr>
          <a:xfrm>
            <a:off x="2474752" y="5979772"/>
            <a:ext cx="238967" cy="13240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7186A7-9919-47EA-8BC8-8E17FB20E94F}"/>
              </a:ext>
            </a:extLst>
          </p:cNvPr>
          <p:cNvSpPr txBox="1"/>
          <p:nvPr/>
        </p:nvSpPr>
        <p:spPr>
          <a:xfrm>
            <a:off x="-53837" y="1543189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어떤 내용이 있네요</a:t>
            </a:r>
            <a:r>
              <a:rPr lang="en-US" altLang="ko-KR" dirty="0"/>
              <a:t>~</a:t>
            </a:r>
          </a:p>
          <a:p>
            <a:r>
              <a:rPr lang="ko-KR" altLang="en-US" dirty="0" err="1"/>
              <a:t>울랄ㄹ라라라랄라라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1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F70E65-76FC-4EBC-890D-DD1F99E9FA22}"/>
              </a:ext>
            </a:extLst>
          </p:cNvPr>
          <p:cNvSpPr txBox="1"/>
          <p:nvPr/>
        </p:nvSpPr>
        <p:spPr>
          <a:xfrm>
            <a:off x="5374488" y="36691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두둥</a:t>
            </a:r>
            <a:r>
              <a:rPr lang="en-US" altLang="ko-KR" dirty="0"/>
              <a:t>(1</a:t>
            </a:r>
            <a:r>
              <a:rPr lang="ko-KR" altLang="en-US" dirty="0"/>
              <a:t>번째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A76A7C-6E01-461E-81D6-EC2509C11475}"/>
              </a:ext>
            </a:extLst>
          </p:cNvPr>
          <p:cNvSpPr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아이템 목적 </a:t>
            </a:r>
            <a:r>
              <a:rPr lang="en-US" altLang="ko-KR" dirty="0"/>
              <a:t>- </a:t>
            </a:r>
            <a:r>
              <a:rPr lang="ko-KR" altLang="en-US" dirty="0"/>
              <a:t>해결하고자 하는 사회문제</a:t>
            </a:r>
            <a:r>
              <a:rPr lang="en-US" altLang="ko-KR" dirty="0"/>
              <a:t>(</a:t>
            </a:r>
            <a:r>
              <a:rPr lang="ko-KR" altLang="en-US" dirty="0"/>
              <a:t>노숙자</a:t>
            </a:r>
            <a:r>
              <a:rPr lang="en-US" altLang="ko-KR" dirty="0"/>
              <a:t>, </a:t>
            </a:r>
            <a:r>
              <a:rPr lang="ko-KR" altLang="en-US" dirty="0" err="1"/>
              <a:t>쪽방촌</a:t>
            </a:r>
            <a:r>
              <a:rPr lang="ko-KR" altLang="en-US" dirty="0"/>
              <a:t> 현황 그래프 </a:t>
            </a:r>
            <a:r>
              <a:rPr lang="ko-KR" altLang="en-US" dirty="0" err="1"/>
              <a:t>들어감</a:t>
            </a:r>
            <a:r>
              <a:rPr lang="en-US" altLang="ko-KR" dirty="0"/>
              <a:t>) </a:t>
            </a:r>
            <a:r>
              <a:rPr lang="ko-KR" altLang="en-US" dirty="0"/>
              <a:t>내가 줬던 </a:t>
            </a:r>
            <a:r>
              <a:rPr lang="en-US" altLang="ko-KR" dirty="0"/>
              <a:t>gg.png </a:t>
            </a:r>
            <a:r>
              <a:rPr lang="ko-KR" altLang="en-US" dirty="0"/>
              <a:t>보정해서 올리기</a:t>
            </a:r>
            <a:endParaRPr lang="en-US" altLang="ko-KR" dirty="0"/>
          </a:p>
        </p:txBody>
      </p:sp>
      <p:pic>
        <p:nvPicPr>
          <p:cNvPr id="5" name="Picture 2" descr="ì§íì²  ë¸ì ííë¦¿ì ëí ì´ë¯¸ì§ ê²ìê²°ê³¼">
            <a:extLst>
              <a:ext uri="{FF2B5EF4-FFF2-40B4-BE49-F238E27FC236}">
                <a16:creationId xmlns:a16="http://schemas.microsoft.com/office/drawing/2014/main" id="{3A5D31E9-D4EE-436A-B839-2BDB0EEA5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8" t="59888" r="31973" b="33086"/>
          <a:stretch/>
        </p:blipFill>
        <p:spPr bwMode="auto">
          <a:xfrm>
            <a:off x="4513277" y="366911"/>
            <a:ext cx="1484851" cy="36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25DF40C-5E6C-43AD-A98F-79D0D30D5E9E}"/>
              </a:ext>
            </a:extLst>
          </p:cNvPr>
          <p:cNvSpPr/>
          <p:nvPr/>
        </p:nvSpPr>
        <p:spPr>
          <a:xfrm>
            <a:off x="3693893" y="281030"/>
            <a:ext cx="532488" cy="5324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3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§íì²  ë¸ì ííë¦¿ì ëí ì´ë¯¸ì§ ê²ìê²°ê³¼">
            <a:extLst>
              <a:ext uri="{FF2B5EF4-FFF2-40B4-BE49-F238E27FC236}">
                <a16:creationId xmlns:a16="http://schemas.microsoft.com/office/drawing/2014/main" id="{B590E8FF-6864-423D-89C4-A95E015A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08" y="1480225"/>
            <a:ext cx="5134583" cy="513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372C0-6119-4C74-A240-D7C2070CD128}"/>
              </a:ext>
            </a:extLst>
          </p:cNvPr>
          <p:cNvSpPr txBox="1"/>
          <p:nvPr/>
        </p:nvSpPr>
        <p:spPr>
          <a:xfrm>
            <a:off x="8209637" y="3088070"/>
            <a:ext cx="3743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</a:t>
            </a:r>
            <a:endParaRPr lang="en-US" altLang="ko-KR" dirty="0"/>
          </a:p>
          <a:p>
            <a:r>
              <a:rPr lang="ko-KR" altLang="en-US" dirty="0"/>
              <a:t>글자들이</a:t>
            </a:r>
            <a:endParaRPr lang="en-US" altLang="ko-KR" dirty="0"/>
          </a:p>
          <a:p>
            <a:r>
              <a:rPr lang="ko-KR" altLang="en-US" dirty="0"/>
              <a:t>왼쪽으로 넘어가면서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봉천 글씨는 없어지고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설대입구글씨는</a:t>
            </a:r>
            <a:r>
              <a:rPr lang="ko-KR" altLang="en-US" dirty="0"/>
              <a:t> 봉천자리로</a:t>
            </a:r>
            <a:endParaRPr lang="en-US" altLang="ko-KR" dirty="0"/>
          </a:p>
          <a:p>
            <a:r>
              <a:rPr lang="ko-KR" altLang="en-US" dirty="0"/>
              <a:t>가면서 자연스레 색이 바뀌는 </a:t>
            </a:r>
            <a:r>
              <a:rPr lang="ko-KR" altLang="en-US" dirty="0" err="1"/>
              <a:t>모핑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19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F70E65-76FC-4EBC-890D-DD1F99E9FA22}"/>
              </a:ext>
            </a:extLst>
          </p:cNvPr>
          <p:cNvSpPr txBox="1"/>
          <p:nvPr/>
        </p:nvSpPr>
        <p:spPr>
          <a:xfrm>
            <a:off x="5374488" y="36691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두둥</a:t>
            </a:r>
            <a:r>
              <a:rPr lang="en-US" altLang="ko-KR" dirty="0"/>
              <a:t>(2</a:t>
            </a:r>
            <a:r>
              <a:rPr lang="ko-KR" altLang="en-US" dirty="0"/>
              <a:t>번째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86E9F-98E0-46FA-AF66-D9DE2CE53379}"/>
              </a:ext>
            </a:extLst>
          </p:cNvPr>
          <p:cNvSpPr txBox="1"/>
          <p:nvPr/>
        </p:nvSpPr>
        <p:spPr>
          <a:xfrm>
            <a:off x="3476532" y="3244334"/>
            <a:ext cx="5290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아이템 소개 </a:t>
            </a:r>
            <a:r>
              <a:rPr lang="en-US" altLang="ko-KR" dirty="0"/>
              <a:t>– </a:t>
            </a:r>
            <a:r>
              <a:rPr lang="ko-KR" altLang="en-US" dirty="0"/>
              <a:t>시각적 설명페이지</a:t>
            </a:r>
            <a:r>
              <a:rPr lang="en-US" altLang="ko-KR" dirty="0"/>
              <a:t>(</a:t>
            </a:r>
            <a:r>
              <a:rPr lang="ko-KR" altLang="en-US" dirty="0"/>
              <a:t>키오스크 그림</a:t>
            </a:r>
            <a:r>
              <a:rPr lang="en-US" altLang="ko-KR" dirty="0"/>
              <a:t>),</a:t>
            </a:r>
          </a:p>
          <a:p>
            <a:r>
              <a:rPr lang="ko-KR" altLang="en-US" dirty="0"/>
              <a:t>그 프로세스 그림은 내일 추가하도록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95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§íì²  ë¸ì ííë¦¿ì ëí ì´ë¯¸ì§ ê²ìê²°ê³¼">
            <a:extLst>
              <a:ext uri="{FF2B5EF4-FFF2-40B4-BE49-F238E27FC236}">
                <a16:creationId xmlns:a16="http://schemas.microsoft.com/office/drawing/2014/main" id="{B590E8FF-6864-423D-89C4-A95E015A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08" y="1480225"/>
            <a:ext cx="5134583" cy="513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372C0-6119-4C74-A240-D7C2070CD128}"/>
              </a:ext>
            </a:extLst>
          </p:cNvPr>
          <p:cNvSpPr txBox="1"/>
          <p:nvPr/>
        </p:nvSpPr>
        <p:spPr>
          <a:xfrm>
            <a:off x="8209637" y="3088070"/>
            <a:ext cx="3743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</a:t>
            </a:r>
            <a:endParaRPr lang="en-US" altLang="ko-KR" dirty="0"/>
          </a:p>
          <a:p>
            <a:r>
              <a:rPr lang="ko-KR" altLang="en-US" dirty="0"/>
              <a:t>글자들이</a:t>
            </a:r>
            <a:endParaRPr lang="en-US" altLang="ko-KR" dirty="0"/>
          </a:p>
          <a:p>
            <a:r>
              <a:rPr lang="ko-KR" altLang="en-US" dirty="0"/>
              <a:t>왼쪽으로 넘어가면서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봉천 글씨는 없어지고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설대입구글씨는</a:t>
            </a:r>
            <a:r>
              <a:rPr lang="ko-KR" altLang="en-US" dirty="0"/>
              <a:t> 봉천자리로</a:t>
            </a:r>
            <a:endParaRPr lang="en-US" altLang="ko-KR" dirty="0"/>
          </a:p>
          <a:p>
            <a:r>
              <a:rPr lang="ko-KR" altLang="en-US" dirty="0"/>
              <a:t>가면서 자연스레 색이 바뀌는 </a:t>
            </a:r>
            <a:r>
              <a:rPr lang="ko-KR" altLang="en-US" dirty="0" err="1"/>
              <a:t>모핑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86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F70E65-76FC-4EBC-890D-DD1F99E9FA22}"/>
              </a:ext>
            </a:extLst>
          </p:cNvPr>
          <p:cNvSpPr txBox="1"/>
          <p:nvPr/>
        </p:nvSpPr>
        <p:spPr>
          <a:xfrm>
            <a:off x="5374488" y="36691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두둥</a:t>
            </a:r>
            <a:r>
              <a:rPr lang="en-US" altLang="ko-KR" dirty="0"/>
              <a:t>(3</a:t>
            </a:r>
            <a:r>
              <a:rPr lang="ko-KR" altLang="en-US" dirty="0"/>
              <a:t>번째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86E9F-98E0-46FA-AF66-D9DE2CE53379}"/>
              </a:ext>
            </a:extLst>
          </p:cNvPr>
          <p:cNvSpPr txBox="1"/>
          <p:nvPr/>
        </p:nvSpPr>
        <p:spPr>
          <a:xfrm>
            <a:off x="4778171" y="2828835"/>
            <a:ext cx="2635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BM- </a:t>
            </a:r>
            <a:r>
              <a:rPr lang="ko-KR" altLang="en-US" dirty="0"/>
              <a:t>수익구조 그림으로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후원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제휴사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파트너 회사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291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§íì²  ë¸ì ííë¦¿ì ëí ì´ë¯¸ì§ ê²ìê²°ê³¼">
            <a:extLst>
              <a:ext uri="{FF2B5EF4-FFF2-40B4-BE49-F238E27FC236}">
                <a16:creationId xmlns:a16="http://schemas.microsoft.com/office/drawing/2014/main" id="{B590E8FF-6864-423D-89C4-A95E015A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08" y="1480225"/>
            <a:ext cx="5134583" cy="513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372C0-6119-4C74-A240-D7C2070CD128}"/>
              </a:ext>
            </a:extLst>
          </p:cNvPr>
          <p:cNvSpPr txBox="1"/>
          <p:nvPr/>
        </p:nvSpPr>
        <p:spPr>
          <a:xfrm>
            <a:off x="8209637" y="3088070"/>
            <a:ext cx="3743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</a:t>
            </a:r>
            <a:endParaRPr lang="en-US" altLang="ko-KR" dirty="0"/>
          </a:p>
          <a:p>
            <a:r>
              <a:rPr lang="ko-KR" altLang="en-US" dirty="0"/>
              <a:t>글자들이</a:t>
            </a:r>
            <a:endParaRPr lang="en-US" altLang="ko-KR" dirty="0"/>
          </a:p>
          <a:p>
            <a:r>
              <a:rPr lang="ko-KR" altLang="en-US" dirty="0"/>
              <a:t>왼쪽으로 넘어가면서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봉천 글씨는 없어지고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설대입구글씨는</a:t>
            </a:r>
            <a:r>
              <a:rPr lang="ko-KR" altLang="en-US" dirty="0"/>
              <a:t> 봉천자리로</a:t>
            </a:r>
            <a:endParaRPr lang="en-US" altLang="ko-KR" dirty="0"/>
          </a:p>
          <a:p>
            <a:r>
              <a:rPr lang="ko-KR" altLang="en-US" dirty="0"/>
              <a:t>가면서 자연스레 색이 바뀌는 </a:t>
            </a:r>
            <a:r>
              <a:rPr lang="ko-KR" altLang="en-US" dirty="0" err="1"/>
              <a:t>모핑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98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379</Words>
  <Application>Microsoft Office PowerPoint</Application>
  <PresentationFormat>와이드스크린</PresentationFormat>
  <Paragraphs>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정우</dc:creator>
  <cp:lastModifiedBy>정우 장</cp:lastModifiedBy>
  <cp:revision>15</cp:revision>
  <dcterms:created xsi:type="dcterms:W3CDTF">2019-07-19T04:07:41Z</dcterms:created>
  <dcterms:modified xsi:type="dcterms:W3CDTF">2019-07-19T16:32:08Z</dcterms:modified>
</cp:coreProperties>
</file>