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48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2779-5F42-463D-BCD9-5B0D878D919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F49-276D-44C3-A552-D9676014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8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2779-5F42-463D-BCD9-5B0D878D919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F49-276D-44C3-A552-D9676014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56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2779-5F42-463D-BCD9-5B0D878D919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F49-276D-44C3-A552-D9676014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9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2779-5F42-463D-BCD9-5B0D878D919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F49-276D-44C3-A552-D9676014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4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2779-5F42-463D-BCD9-5B0D878D919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F49-276D-44C3-A552-D9676014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6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2779-5F42-463D-BCD9-5B0D878D919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F49-276D-44C3-A552-D9676014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68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2779-5F42-463D-BCD9-5B0D878D919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F49-276D-44C3-A552-D9676014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8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2779-5F42-463D-BCD9-5B0D878D919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F49-276D-44C3-A552-D9676014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3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2779-5F42-463D-BCD9-5B0D878D919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F49-276D-44C3-A552-D9676014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6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2779-5F42-463D-BCD9-5B0D878D919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F49-276D-44C3-A552-D9676014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34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22779-5F42-463D-BCD9-5B0D878D919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FF49-276D-44C3-A552-D9676014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62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22779-5F42-463D-BCD9-5B0D878D9199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2FF49-276D-44C3-A552-D96760147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3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" y="3"/>
            <a:ext cx="6184900" cy="4191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2000" dirty="0"/>
              <a:t>2019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파란사다리</a:t>
            </a:r>
            <a:r>
              <a:rPr lang="ko-KR" altLang="en-US" sz="2000" dirty="0"/>
              <a:t> 사업 본인 </a:t>
            </a:r>
            <a:r>
              <a:rPr lang="ko-KR" altLang="en-US" sz="2000" dirty="0" err="1"/>
              <a:t>소득분위</a:t>
            </a:r>
            <a:r>
              <a:rPr lang="ko-KR" altLang="en-US" sz="2000" dirty="0"/>
              <a:t> 확인 방법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54" y="724807"/>
            <a:ext cx="9258481" cy="6133193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270840" y="2562609"/>
            <a:ext cx="491805" cy="4918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50006" y="2439180"/>
            <a:ext cx="70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62645" y="4892217"/>
            <a:ext cx="5675085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한국장학재단 홈페이지</a:t>
            </a:r>
            <a:r>
              <a:rPr lang="en-US" altLang="ko-KR" dirty="0" smtClean="0"/>
              <a:t>(www.kosaf.go.kr)</a:t>
            </a:r>
            <a:r>
              <a:rPr lang="ko-KR" altLang="en-US" dirty="0" smtClean="0"/>
              <a:t> 접속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좌측 탭 중 두번째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전체메뉴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접속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05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97" y="724807"/>
            <a:ext cx="9290038" cy="613319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036454" y="3091542"/>
            <a:ext cx="1306286" cy="217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5370284" y="2307771"/>
            <a:ext cx="2249716" cy="449037"/>
          </a:xfrm>
          <a:prstGeom prst="wedgeRectCallout">
            <a:avLst>
              <a:gd name="adj1" fmla="val -35118"/>
              <a:gd name="adj2" fmla="val 10769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</a:t>
            </a:r>
            <a:r>
              <a:rPr lang="ko-KR" altLang="en-US" sz="1400" dirty="0" smtClean="0">
                <a:solidFill>
                  <a:schemeClr val="tx1"/>
                </a:solidFill>
              </a:rPr>
              <a:t>나의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소득구간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분위</a:t>
            </a:r>
            <a:r>
              <a:rPr lang="en-US" altLang="ko-KR" sz="1400" dirty="0" smtClean="0">
                <a:solidFill>
                  <a:schemeClr val="tx1"/>
                </a:solidFill>
              </a:rPr>
              <a:t>)’ </a:t>
            </a:r>
            <a:r>
              <a:rPr lang="ko-KR" altLang="en-US" sz="1400" dirty="0" smtClean="0">
                <a:solidFill>
                  <a:schemeClr val="tx1"/>
                </a:solidFill>
              </a:rPr>
              <a:t>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65486" y="6055871"/>
            <a:ext cx="712651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‘</a:t>
            </a:r>
            <a:r>
              <a:rPr lang="ko-KR" altLang="en-US" dirty="0" err="1" smtClean="0"/>
              <a:t>전체메뉴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클릭 후 탭 첫번째 항목 </a:t>
            </a:r>
            <a:r>
              <a:rPr lang="en-US" altLang="ko-KR" b="1" dirty="0" smtClean="0"/>
              <a:t>‘</a:t>
            </a:r>
            <a:r>
              <a:rPr lang="ko-KR" altLang="en-US" b="1" dirty="0" err="1" smtClean="0"/>
              <a:t>소득구간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분위</a:t>
            </a:r>
            <a:r>
              <a:rPr lang="en-US" altLang="ko-KR" b="1" dirty="0" smtClean="0"/>
              <a:t>)’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첫번째 항목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소득구간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분위</a:t>
            </a:r>
            <a:r>
              <a:rPr lang="en-US" altLang="ko-KR" dirty="0" smtClean="0"/>
              <a:t>)’ </a:t>
            </a:r>
            <a:r>
              <a:rPr lang="ko-KR" altLang="en-US" dirty="0" smtClean="0"/>
              <a:t>中 </a:t>
            </a:r>
            <a:r>
              <a:rPr lang="en-US" altLang="ko-KR" dirty="0" smtClean="0"/>
              <a:t>‘</a:t>
            </a:r>
            <a:r>
              <a:rPr lang="ko-KR" altLang="en-US" b="1" dirty="0" smtClean="0"/>
              <a:t>나의 </a:t>
            </a:r>
            <a:r>
              <a:rPr lang="ko-KR" altLang="en-US" b="1" dirty="0" err="1" smtClean="0"/>
              <a:t>소득구간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분위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확인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0" y="0"/>
            <a:ext cx="6184900" cy="419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       2019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파란사다리</a:t>
            </a:r>
            <a:r>
              <a:rPr lang="ko-KR" altLang="en-US" sz="2000" dirty="0" smtClean="0"/>
              <a:t> 사업 본인 </a:t>
            </a:r>
            <a:r>
              <a:rPr lang="ko-KR" altLang="en-US" sz="2000" dirty="0" err="1" smtClean="0"/>
              <a:t>소득분위</a:t>
            </a:r>
            <a:r>
              <a:rPr lang="ko-KR" altLang="en-US" sz="2000" dirty="0" smtClean="0"/>
              <a:t> 확인 방법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970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12" y="739321"/>
            <a:ext cx="9288224" cy="6118679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6184900" cy="419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       2019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파란사다리</a:t>
            </a:r>
            <a:r>
              <a:rPr lang="ko-KR" altLang="en-US" sz="2000" dirty="0" smtClean="0"/>
              <a:t> 사업 본인 </a:t>
            </a:r>
            <a:r>
              <a:rPr lang="ko-KR" altLang="en-US" sz="2000" dirty="0" err="1" smtClean="0"/>
              <a:t>소득분위</a:t>
            </a:r>
            <a:r>
              <a:rPr lang="ko-KR" altLang="en-US" sz="2000" dirty="0" smtClean="0"/>
              <a:t> 확인 방법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3222171" y="4005943"/>
            <a:ext cx="1074058" cy="188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82456" y="4013200"/>
            <a:ext cx="1074058" cy="188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16060" y="3998686"/>
            <a:ext cx="1074058" cy="188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933544" y="4013199"/>
            <a:ext cx="1074058" cy="188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19086" y="2975429"/>
            <a:ext cx="8606971" cy="13788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 설명선 12"/>
          <p:cNvSpPr/>
          <p:nvPr/>
        </p:nvSpPr>
        <p:spPr>
          <a:xfrm>
            <a:off x="9173027" y="2141763"/>
            <a:ext cx="2249716" cy="449037"/>
          </a:xfrm>
          <a:prstGeom prst="wedgeRectCallout">
            <a:avLst>
              <a:gd name="adj1" fmla="val -35118"/>
              <a:gd name="adj2" fmla="val 107693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신청학생</a:t>
            </a:r>
            <a:r>
              <a:rPr lang="ko-KR" altLang="en-US" sz="1400" dirty="0" smtClean="0">
                <a:solidFill>
                  <a:schemeClr val="tx1"/>
                </a:solidFill>
              </a:rPr>
              <a:t> 정보</a:t>
            </a:r>
            <a:r>
              <a:rPr lang="en-US" altLang="ko-KR" sz="1400" dirty="0" smtClean="0">
                <a:solidFill>
                  <a:schemeClr val="tx1"/>
                </a:solidFill>
              </a:rPr>
              <a:t>’ </a:t>
            </a:r>
            <a:r>
              <a:rPr lang="ko-KR" altLang="en-US" sz="1400" dirty="0" smtClean="0">
                <a:solidFill>
                  <a:schemeClr val="tx1"/>
                </a:solidFill>
              </a:rPr>
              <a:t>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31336" y="4013203"/>
            <a:ext cx="551161" cy="188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66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89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2019 파란사다리 사업 본인 소득분위 확인 방법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파란사다리 사업 본인 소득분위 확인 방법</dc:title>
  <dc:creator>12180472@dankook.ac.kr</dc:creator>
  <cp:lastModifiedBy>12180472@dankook.ac.kr</cp:lastModifiedBy>
  <cp:revision>5</cp:revision>
  <dcterms:created xsi:type="dcterms:W3CDTF">2019-04-18T06:18:34Z</dcterms:created>
  <dcterms:modified xsi:type="dcterms:W3CDTF">2019-04-18T06:52:25Z</dcterms:modified>
</cp:coreProperties>
</file>