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51" autoAdjust="0"/>
  </p:normalViewPr>
  <p:slideViewPr>
    <p:cSldViewPr snapToGrid="0">
      <p:cViewPr varScale="1">
        <p:scale>
          <a:sx n="81" d="100"/>
          <a:sy n="81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9880A-88F1-492B-841D-16009053731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681C-0490-4839-9076-0276812E8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1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Node</a:t>
            </a:r>
            <a:r>
              <a:rPr lang="zh-CN" altLang="en-US" dirty="0" smtClean="0"/>
              <a:t>已经是前端开发的一个重要工具及环境了，很多前端的技术都是依赖于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环境的，这儿仅是将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作为运行环境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</a:t>
            </a:r>
            <a:r>
              <a:rPr lang="zh-CN" altLang="en-US" dirty="0" smtClean="0"/>
              <a:t>是官方推出的一个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开发包，使用该工具可以创建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项目模板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8681C-0490-4839-9076-0276812E82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8681C-0490-4839-9076-0276812E8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5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95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9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131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4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C685-1920-4063-A184-342B35EB2BEA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23B042-4FF5-40E2-B54C-CB020651B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10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zh-c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?dv=win&amp;wt.mc_id=DX_841432&amp;sku=codew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hrome://extensions/" TargetMode="External"/><Relationship Id="rId2" Type="http://schemas.openxmlformats.org/officeDocument/2006/relationships/hyperlink" Target="https://github.com/vuejs/vue-devtool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环境搭建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8587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，</a:t>
            </a:r>
            <a:r>
              <a:rPr lang="en-US" dirty="0">
                <a:hlinkClick r:id="rId3"/>
              </a:rPr>
              <a:t>https://nodejs.org/zh-cn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zh-CN" altLang="en-US" dirty="0"/>
              <a:t>安</a:t>
            </a:r>
            <a:r>
              <a:rPr lang="zh-CN" altLang="en-US" dirty="0" smtClean="0"/>
              <a:t>装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</a:t>
            </a:r>
            <a:r>
              <a:rPr lang="zh-CN" altLang="en-US" dirty="0" smtClean="0"/>
              <a:t>包，执行：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 -g 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vs code</a:t>
            </a:r>
            <a:r>
              <a:rPr lang="zh-CN" altLang="en-US" dirty="0" smtClean="0"/>
              <a:t>，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code.visualstudio.com/docs?dv=win&amp;wt.mc_id=DX_841432&amp;sku=codewin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set registry https://registry.npm.taobao.org/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500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vue</a:t>
            </a:r>
            <a:r>
              <a:rPr lang="zh-CN" altLang="en-US" dirty="0"/>
              <a:t>开发者工具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8161"/>
            <a:ext cx="8915400" cy="4593061"/>
          </a:xfrm>
        </p:spPr>
        <p:txBody>
          <a:bodyPr/>
          <a:lstStyle/>
          <a:p>
            <a:r>
              <a:rPr lang="en-US" altLang="zh-CN" dirty="0" err="1" smtClean="0"/>
              <a:t>Vue</a:t>
            </a:r>
            <a:r>
              <a:rPr lang="zh-CN" altLang="en-US" dirty="0" smtClean="0"/>
              <a:t>开发者工具地址：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github.com/vuejs/vue-devtools.git</a:t>
            </a:r>
            <a:endParaRPr lang="en-US" altLang="zh-CN" dirty="0" smtClean="0"/>
          </a:p>
          <a:p>
            <a:r>
              <a:rPr lang="zh-CN" altLang="en-US" dirty="0"/>
              <a:t>安</a:t>
            </a:r>
            <a:r>
              <a:rPr lang="zh-CN" altLang="en-US" dirty="0" smtClean="0"/>
              <a:t>装步骤：</a:t>
            </a:r>
            <a:endParaRPr lang="en-US" altLang="zh-CN" dirty="0" smtClean="0"/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获取项目：</a:t>
            </a:r>
            <a:r>
              <a:rPr lang="en-US" altLang="zh-CN" dirty="0" err="1"/>
              <a:t>git</a:t>
            </a:r>
            <a:r>
              <a:rPr lang="en-US" altLang="zh-CN" dirty="0"/>
              <a:t> clone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github.com/vuejs/vue-devtools.git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安装依赖包：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install</a:t>
            </a:r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编译项目：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build</a:t>
            </a:r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4.1 </a:t>
            </a:r>
            <a:r>
              <a:rPr lang="zh-CN" altLang="en-US" dirty="0" smtClean="0"/>
              <a:t>打开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的扩展程序管理：</a:t>
            </a:r>
            <a:r>
              <a:rPr lang="en-US" dirty="0">
                <a:hlinkClick r:id="rId3"/>
              </a:rPr>
              <a:t>chrome://extensions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31" y="4173372"/>
            <a:ext cx="4096987" cy="2524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118" y="4173372"/>
            <a:ext cx="3813156" cy="2392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3625" y="4296177"/>
            <a:ext cx="3381110" cy="21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7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/cli</a:t>
            </a:r>
            <a:r>
              <a:rPr lang="zh-CN" altLang="en-US" dirty="0" smtClean="0"/>
              <a:t>创建项目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8161"/>
            <a:ext cx="8915400" cy="4593061"/>
          </a:xfrm>
        </p:spPr>
        <p:txBody>
          <a:bodyPr/>
          <a:lstStyle/>
          <a:p>
            <a:r>
              <a:rPr lang="zh-CN" altLang="en-US" dirty="0" smtClean="0"/>
              <a:t>在命令行中执行：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 create demo –default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目录下执行</a:t>
            </a:r>
            <a:r>
              <a:rPr lang="en-US" altLang="zh-CN" dirty="0" smtClean="0"/>
              <a:t>:</a:t>
            </a:r>
            <a:r>
              <a:rPr lang="en-US" altLang="zh-CN" dirty="0" err="1" smtClean="0"/>
              <a:t>npm</a:t>
            </a:r>
            <a:r>
              <a:rPr lang="en-US" altLang="zh-CN" dirty="0" smtClean="0"/>
              <a:t> run serve, </a:t>
            </a:r>
            <a:r>
              <a:rPr lang="zh-CN" altLang="en-US" dirty="0" smtClean="0"/>
              <a:t>运行项目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中打开对应地址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5" y="745139"/>
            <a:ext cx="3676650" cy="1733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037" y="2652666"/>
            <a:ext cx="3457575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146" y="3788668"/>
            <a:ext cx="2603355" cy="283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5145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r>
              <a:rPr lang="zh-CN" altLang="en-US" dirty="0"/>
              <a:t>项</a:t>
            </a:r>
            <a:r>
              <a:rPr lang="zh-CN" altLang="en-US" dirty="0" smtClean="0"/>
              <a:t>目结构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0982"/>
            <a:ext cx="8915400" cy="4290240"/>
          </a:xfrm>
        </p:spPr>
        <p:txBody>
          <a:bodyPr/>
          <a:lstStyle/>
          <a:p>
            <a:r>
              <a:rPr lang="en-US" altLang="zh-CN" dirty="0" err="1" smtClean="0"/>
              <a:t>Node_modules</a:t>
            </a:r>
            <a:r>
              <a:rPr lang="en-US" altLang="zh-CN" dirty="0" smtClean="0"/>
              <a:t>:</a:t>
            </a:r>
            <a:r>
              <a:rPr lang="zh-CN" altLang="en-US" dirty="0" smtClean="0"/>
              <a:t>项目依赖的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包</a:t>
            </a:r>
            <a:endParaRPr lang="en-US" altLang="zh-CN" dirty="0" smtClean="0"/>
          </a:p>
          <a:p>
            <a:r>
              <a:rPr lang="en-US" altLang="zh-CN" dirty="0" smtClean="0"/>
              <a:t>Public</a:t>
            </a:r>
            <a:r>
              <a:rPr lang="zh-CN" altLang="en-US" dirty="0" smtClean="0"/>
              <a:t>：资源目录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zh-CN" altLang="en-US" dirty="0" smtClean="0"/>
              <a:t>：项目代码目录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/assets</a:t>
            </a:r>
            <a:r>
              <a:rPr lang="zh-CN" altLang="en-US" dirty="0" smtClean="0"/>
              <a:t>：资源目录，项目依赖的资源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/components</a:t>
            </a:r>
            <a:r>
              <a:rPr lang="zh-CN" altLang="en-US" dirty="0" smtClean="0"/>
              <a:t>：组件目录，放置封装的组件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App.vue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组件，容器组件，</a:t>
            </a:r>
            <a:endParaRPr lang="en-US" altLang="zh-CN" dirty="0" smtClean="0"/>
          </a:p>
          <a:p>
            <a:r>
              <a:rPr lang="en-US" altLang="zh-CN" dirty="0" err="1" smtClean="0"/>
              <a:t>Src</a:t>
            </a:r>
            <a:r>
              <a:rPr lang="en-US" altLang="zh-CN" dirty="0" smtClean="0"/>
              <a:t>/main.js</a:t>
            </a:r>
            <a:r>
              <a:rPr lang="zh-CN" altLang="en-US" dirty="0" smtClean="0"/>
              <a:t>：初始化</a:t>
            </a:r>
            <a:r>
              <a:rPr lang="en-US" altLang="zh-CN" dirty="0" err="1" smtClean="0"/>
              <a:t>vue</a:t>
            </a:r>
            <a:r>
              <a:rPr lang="zh-CN" altLang="en-US" dirty="0" smtClean="0"/>
              <a:t>环境，并加载对应资源</a:t>
            </a:r>
            <a:endParaRPr lang="en-US" altLang="zh-CN" dirty="0" smtClean="0"/>
          </a:p>
          <a:p>
            <a:r>
              <a:rPr lang="en-US" altLang="zh-CN" dirty="0" err="1" smtClean="0"/>
              <a:t>Package.json</a:t>
            </a:r>
            <a:r>
              <a:rPr lang="zh-CN" altLang="en-US" dirty="0" smtClean="0"/>
              <a:t>：项目描述文件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1" y="624110"/>
            <a:ext cx="4305300" cy="458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3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</a:t>
            </a:r>
            <a:r>
              <a:rPr lang="en-US" altLang="zh-CN" dirty="0" smtClean="0"/>
              <a:t>slider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2382"/>
            <a:ext cx="8915400" cy="4518840"/>
          </a:xfrm>
        </p:spPr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slider</a:t>
            </a:r>
            <a:r>
              <a:rPr lang="zh-CN" altLang="en-US" dirty="0" smtClean="0"/>
              <a:t>组件，实现如图效果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194" y="1546777"/>
            <a:ext cx="3533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334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364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DengXian</vt:lpstr>
      <vt:lpstr>幼圆</vt:lpstr>
      <vt:lpstr>Arial</vt:lpstr>
      <vt:lpstr>Calibri</vt:lpstr>
      <vt:lpstr>Century Gothic</vt:lpstr>
      <vt:lpstr>Wingdings 3</vt:lpstr>
      <vt:lpstr>Wisp</vt:lpstr>
      <vt:lpstr>vue</vt:lpstr>
      <vt:lpstr>环境搭建</vt:lpstr>
      <vt:lpstr>安装vue开发者工具 </vt:lpstr>
      <vt:lpstr>使用@vue/cli创建项目</vt:lpstr>
      <vt:lpstr>demo项目结构</vt:lpstr>
      <vt:lpstr>实现slider</vt:lpstr>
    </vt:vector>
  </TitlesOfParts>
  <Company>Beyondsoft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Jiao</dc:creator>
  <cp:lastModifiedBy>Joe Jiao (Beyondsoft Corporation)</cp:lastModifiedBy>
  <cp:revision>11</cp:revision>
  <dcterms:created xsi:type="dcterms:W3CDTF">2019-07-09T06:19:07Z</dcterms:created>
  <dcterms:modified xsi:type="dcterms:W3CDTF">2019-07-09T08:45:49Z</dcterms:modified>
</cp:coreProperties>
</file>