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ubik Light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Abe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Abel-regular.fntdata"/><Relationship Id="rId21" Type="http://schemas.openxmlformats.org/officeDocument/2006/relationships/font" Target="fonts/Montserra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ubikLight-bold.fntdata"/><Relationship Id="rId14" Type="http://schemas.openxmlformats.org/officeDocument/2006/relationships/font" Target="fonts/RubikLight-regular.fntdata"/><Relationship Id="rId17" Type="http://schemas.openxmlformats.org/officeDocument/2006/relationships/font" Target="fonts/RubikLight-boldItalic.fntdata"/><Relationship Id="rId16" Type="http://schemas.openxmlformats.org/officeDocument/2006/relationships/font" Target="fonts/RubikLight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b8ed7caef0_12_3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b8ed7caef0_12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8ed7caef0_1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8ed7caef0_1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8ed7caef0_12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b8ed7caef0_12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8ed7caef0_12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8ed7caef0_12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8ed7caef0_12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8ed7caef0_12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b8ed7caef0_12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b8ed7caef0_12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8ed7caef0_12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8ed7caef0_12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56" name="Google Shape;56;p14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8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b="0" sz="52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68" name="Google Shape;68;p15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5"/>
          <p:cNvSpPr txBox="1"/>
          <p:nvPr>
            <p:ph hasCustomPrompt="1" idx="2" type="title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6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79" name="Google Shape;79;p16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6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81" name="Google Shape;81;p16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16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84" name="Google Shape;84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7"/>
          <p:cNvGrpSpPr/>
          <p:nvPr/>
        </p:nvGrpSpPr>
        <p:grpSpPr>
          <a:xfrm flipH="1" rot="10800000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91" name="Google Shape;91;p17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3" type="subTitle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4" type="subTitle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8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104" name="Google Shape;104;p18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9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113" name="Google Shape;113;p19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114" name="Google Shape;114;p19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9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9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19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121" name="Google Shape;121;p19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9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9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0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28" name="Google Shape;128;p20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1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140" name="Google Shape;140;p21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65625" y="388005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grpSp>
        <p:nvGrpSpPr>
          <p:cNvPr id="150" name="Google Shape;150;p22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51" name="Google Shape;151;p22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52" name="Google Shape;152;p22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22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56" name="Google Shape;156;p22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 flipH="1" rot="899953">
                <a:off x="6876393" y="2622569"/>
                <a:ext cx="3966060" cy="427604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3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161" name="Google Shape;161;p23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3"/>
          <p:cNvSpPr txBox="1"/>
          <p:nvPr>
            <p:ph hasCustomPrompt="1" type="title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74" name="Google Shape;174;p2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 flipH="1" rot="-1514360">
            <a:off x="-1463407" y="-1848832"/>
            <a:ext cx="2936660" cy="308285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26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83" name="Google Shape;183;p26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6"/>
          <p:cNvSpPr/>
          <p:nvPr/>
        </p:nvSpPr>
        <p:spPr>
          <a:xfrm flipH="1" rot="-1430259">
            <a:off x="-1396986" y="-1399018"/>
            <a:ext cx="2580939" cy="2782664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 flipH="1" rot="-1430259">
            <a:off x="-1653489" y="-1180746"/>
            <a:ext cx="2516720" cy="3051518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7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90" name="Google Shape;190;p27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7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1" type="subTitle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27"/>
          <p:cNvSpPr txBox="1"/>
          <p:nvPr>
            <p:ph idx="2" type="subTitle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3" type="title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4" type="subTitle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3" name="Google Shape;203;p27"/>
          <p:cNvSpPr txBox="1"/>
          <p:nvPr>
            <p:ph idx="5" type="subTitle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27"/>
          <p:cNvSpPr txBox="1"/>
          <p:nvPr>
            <p:ph hasCustomPrompt="1" idx="6" type="title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27"/>
          <p:cNvSpPr txBox="1"/>
          <p:nvPr>
            <p:ph idx="7" type="subTitle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27"/>
          <p:cNvSpPr txBox="1"/>
          <p:nvPr>
            <p:ph idx="8" type="subTitle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7" name="Google Shape;207;p27"/>
          <p:cNvSpPr txBox="1"/>
          <p:nvPr>
            <p:ph hasCustomPrompt="1" idx="9" type="title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27"/>
          <p:cNvSpPr txBox="1"/>
          <p:nvPr>
            <p:ph idx="13" type="subTitle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9" name="Google Shape;209;p27"/>
          <p:cNvSpPr txBox="1"/>
          <p:nvPr>
            <p:ph idx="14" type="subTitle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0" name="Google Shape;210;p27"/>
          <p:cNvSpPr txBox="1"/>
          <p:nvPr>
            <p:ph hasCustomPrompt="1" idx="15" type="title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27"/>
          <p:cNvSpPr txBox="1"/>
          <p:nvPr>
            <p:ph idx="16" type="subTitle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2" name="Google Shape;212;p27"/>
          <p:cNvSpPr txBox="1"/>
          <p:nvPr>
            <p:ph idx="17" type="subTitle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3" name="Google Shape;213;p27"/>
          <p:cNvSpPr txBox="1"/>
          <p:nvPr>
            <p:ph hasCustomPrompt="1" idx="18" type="title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27"/>
          <p:cNvSpPr txBox="1"/>
          <p:nvPr>
            <p:ph idx="19" type="subTitle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5" name="Google Shape;215;p27"/>
          <p:cNvSpPr txBox="1"/>
          <p:nvPr>
            <p:ph idx="20" type="subTitle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27"/>
          <p:cNvSpPr txBox="1"/>
          <p:nvPr>
            <p:ph hasCustomPrompt="1" idx="21" type="title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8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219" name="Google Shape;219;p28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220" name="Google Shape;220;p2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8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224" name="Google Shape;224;p28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7" name="Google Shape;227;p28"/>
          <p:cNvSpPr txBox="1"/>
          <p:nvPr>
            <p:ph idx="1" type="subTitle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28"/>
          <p:cNvSpPr txBox="1"/>
          <p:nvPr>
            <p:ph idx="2" type="subTitle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28"/>
          <p:cNvSpPr txBox="1"/>
          <p:nvPr>
            <p:ph idx="3" type="subTitle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8"/>
          <p:cNvSpPr txBox="1"/>
          <p:nvPr>
            <p:ph idx="4" type="subTitle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1" name="Google Shape;231;p28"/>
          <p:cNvSpPr txBox="1"/>
          <p:nvPr>
            <p:ph idx="5" type="subTitle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2" name="Google Shape;232;p28"/>
          <p:cNvSpPr txBox="1"/>
          <p:nvPr>
            <p:ph idx="6" type="subTitle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3" name="Google Shape;233;p28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9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6" name="Google Shape;236;p29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9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idx="1" type="subTitle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4" name="Google Shape;244;p29"/>
          <p:cNvSpPr txBox="1"/>
          <p:nvPr>
            <p:ph idx="2" type="subTitle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29"/>
          <p:cNvSpPr txBox="1"/>
          <p:nvPr>
            <p:ph idx="3" type="subTitle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6" name="Google Shape;246;p29"/>
          <p:cNvSpPr txBox="1"/>
          <p:nvPr>
            <p:ph idx="4" type="subTitle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29"/>
          <p:cNvSpPr txBox="1"/>
          <p:nvPr>
            <p:ph idx="5" type="subTitle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8" name="Google Shape;248;p29"/>
          <p:cNvSpPr txBox="1"/>
          <p:nvPr>
            <p:ph idx="6" type="subTitle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29"/>
          <p:cNvSpPr txBox="1"/>
          <p:nvPr>
            <p:ph idx="7" type="subTitle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29"/>
          <p:cNvSpPr txBox="1"/>
          <p:nvPr>
            <p:ph idx="8" type="subTitle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right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53" name="Google Shape;253;p30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254" name="Google Shape;254;p30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30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258" name="Google Shape;258;p30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30"/>
          <p:cNvSpPr txBox="1"/>
          <p:nvPr>
            <p:ph idx="1" type="subTitle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left">
  <p:cSld name="CUSTOM_2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264" name="Google Shape;264;p31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265" name="Google Shape;265;p31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269" name="Google Shape;269;p31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31"/>
          <p:cNvSpPr txBox="1"/>
          <p:nvPr>
            <p:ph idx="1" type="subTitle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75" name="Google Shape;275;p32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76" name="Google Shape;276;p32"/>
            <p:cNvSpPr/>
            <p:nvPr/>
          </p:nvSpPr>
          <p:spPr>
            <a:xfrm>
              <a:off x="-2981249" y="4185615"/>
              <a:ext cx="3844172" cy="4035545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text">
  <p:cSld name="CUSTOM_3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3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84" name="Google Shape;284;p33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33"/>
          <p:cNvSpPr txBox="1"/>
          <p:nvPr>
            <p:ph idx="1" type="subTitle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91" name="Google Shape;291;p33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ical app">
  <p:cSld name="CUSTOM_4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4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294" name="Google Shape;294;p34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 flipH="1" rot="-1514338">
              <a:off x="8693921" y="2912408"/>
              <a:ext cx="3410358" cy="367691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 flipH="1" rot="-1514338">
              <a:off x="7655649" y="2271963"/>
              <a:ext cx="3325502" cy="4032164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 flipH="1" rot="-1514338">
              <a:off x="7628768" y="216096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34"/>
          <p:cNvSpPr txBox="1"/>
          <p:nvPr>
            <p:ph idx="1" type="subTitle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4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">
  <p:cSld name="CUSTOM_5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5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304" name="Google Shape;304;p35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35"/>
          <p:cNvSpPr txBox="1"/>
          <p:nvPr>
            <p:ph idx="1" type="subTitle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1" name="Google Shape;311;p35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idx="1" type="subTitle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36"/>
          <p:cNvSpPr txBox="1"/>
          <p:nvPr>
            <p:ph idx="2" type="subTitle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36"/>
          <p:cNvSpPr txBox="1"/>
          <p:nvPr>
            <p:ph idx="3" type="subTitle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6" name="Google Shape;316;p36"/>
          <p:cNvSpPr txBox="1"/>
          <p:nvPr>
            <p:ph idx="4" type="subTitle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7" name="Google Shape;317;p36"/>
          <p:cNvSpPr txBox="1"/>
          <p:nvPr>
            <p:ph idx="5" type="subTitle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8" name="Google Shape;318;p36"/>
          <p:cNvSpPr txBox="1"/>
          <p:nvPr>
            <p:ph idx="6" type="subTitle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9" name="Google Shape;319;p36"/>
          <p:cNvSpPr txBox="1"/>
          <p:nvPr>
            <p:ph idx="7" type="subTitle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0" name="Google Shape;320;p36"/>
          <p:cNvSpPr txBox="1"/>
          <p:nvPr>
            <p:ph idx="8" type="subTitle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1" name="Google Shape;321;p36"/>
          <p:cNvSpPr txBox="1"/>
          <p:nvPr>
            <p:ph idx="9" type="subTitle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2" name="Google Shape;322;p36"/>
          <p:cNvSpPr txBox="1"/>
          <p:nvPr>
            <p:ph idx="13" type="subTitle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3" name="Google Shape;323;p36"/>
          <p:cNvSpPr txBox="1"/>
          <p:nvPr>
            <p:ph idx="14" type="subTitle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4" name="Google Shape;324;p36"/>
          <p:cNvSpPr txBox="1"/>
          <p:nvPr>
            <p:ph idx="15" type="subTitle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5" name="Google Shape;325;p36"/>
          <p:cNvSpPr txBox="1"/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26" name="Google Shape;326;p36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327" name="Google Shape;327;p36"/>
            <p:cNvSpPr/>
            <p:nvPr/>
          </p:nvSpPr>
          <p:spPr>
            <a:xfrm flipH="1" rot="-1514522">
              <a:off x="-1358416" y="-1677542"/>
              <a:ext cx="2459868" cy="2582326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flipH="1" rot="-1514455">
              <a:off x="8677413" y="4441916"/>
              <a:ext cx="1597641" cy="1722512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flipH="1" rot="-1514455">
              <a:off x="8191049" y="4141902"/>
              <a:ext cx="1557889" cy="1888937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flipH="1" rot="-1514455">
              <a:off x="8178446" y="4089912"/>
              <a:ext cx="1800860" cy="1890511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 flipH="1" rot="-1430168">
              <a:off x="-1303062" y="-1300746"/>
              <a:ext cx="2162115" cy="2331105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 flipH="1" rot="-1430168">
              <a:off x="-1517927" y="-1117903"/>
              <a:ext cx="2108318" cy="2556331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7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335" name="Google Shape;335;p37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rect b="b" l="l" r="r" t="t"/>
              <a:pathLst>
                <a:path extrusionOk="0" h="90822" w="84238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rect b="b" l="l" r="r" t="t"/>
              <a:pathLst>
                <a:path extrusionOk="0" h="99597" w="82142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rect b="b" l="l" r="r" t="t"/>
              <a:pathLst>
                <a:path extrusionOk="0" h="99680" w="94953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rect b="b" l="l" r="r" t="t"/>
              <a:pathLst>
                <a:path extrusionOk="0" h="71534" w="47852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37"/>
          <p:cNvSpPr txBox="1"/>
          <p:nvPr>
            <p:ph hasCustomPrompt="1" type="title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4" name="Google Shape;344;p37"/>
          <p:cNvSpPr txBox="1"/>
          <p:nvPr>
            <p:ph idx="1" type="subTitle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5" name="Google Shape;345;p37"/>
          <p:cNvSpPr txBox="1"/>
          <p:nvPr>
            <p:ph hasCustomPrompt="1" idx="2" type="title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6" name="Google Shape;346;p37"/>
          <p:cNvSpPr txBox="1"/>
          <p:nvPr>
            <p:ph idx="3" type="subTitle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7" name="Google Shape;347;p37"/>
          <p:cNvSpPr txBox="1"/>
          <p:nvPr>
            <p:ph hasCustomPrompt="1" idx="4" type="title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8" name="Google Shape;348;p37"/>
          <p:cNvSpPr txBox="1"/>
          <p:nvPr>
            <p:ph idx="5" type="subTitle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38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51" name="Google Shape;351;p38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52" name="Google Shape;352;p38"/>
              <p:cNvSpPr/>
              <p:nvPr/>
            </p:nvSpPr>
            <p:spPr>
              <a:xfrm flipH="1" rot="9285662">
                <a:off x="5806126" y="2835956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8"/>
              <p:cNvSpPr/>
              <p:nvPr/>
            </p:nvSpPr>
            <p:spPr>
              <a:xfrm flipH="1" rot="9285662">
                <a:off x="-2275832" y="-2073377"/>
                <a:ext cx="3410358" cy="3676910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8"/>
              <p:cNvSpPr/>
              <p:nvPr/>
            </p:nvSpPr>
            <p:spPr>
              <a:xfrm flipH="1" rot="9285662">
                <a:off x="-1152704" y="-1788187"/>
                <a:ext cx="3325502" cy="4032164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8"/>
              <p:cNvSpPr/>
              <p:nvPr/>
            </p:nvSpPr>
            <p:spPr>
              <a:xfrm flipH="1" rot="9285662">
                <a:off x="-1644474" y="-1680548"/>
                <a:ext cx="3844152" cy="4035524"/>
              </a:xfrm>
              <a:custGeom>
                <a:rect b="b" l="l" r="r" t="t"/>
                <a:pathLst>
                  <a:path extrusionOk="0" h="99680" w="94953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8"/>
              <p:cNvSpPr/>
              <p:nvPr/>
            </p:nvSpPr>
            <p:spPr>
              <a:xfrm flipH="1" rot="9369735">
                <a:off x="6184762" y="2639811"/>
                <a:ext cx="3378707" cy="3642785"/>
              </a:xfrm>
              <a:custGeom>
                <a:rect b="b" l="l" r="r" t="t"/>
                <a:pathLst>
                  <a:path extrusionOk="0" h="90822" w="84238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8"/>
              <p:cNvSpPr/>
              <p:nvPr/>
            </p:nvSpPr>
            <p:spPr>
              <a:xfrm flipH="1" rot="9369735">
                <a:off x="6604611" y="2002120"/>
                <a:ext cx="3294638" cy="3994742"/>
              </a:xfrm>
              <a:custGeom>
                <a:rect b="b" l="l" r="r" t="t"/>
                <a:pathLst>
                  <a:path extrusionOk="0" h="99597" w="82142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8" name="Google Shape;358;p38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59" name="Google Shape;359;p38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8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rect b="b" l="l" r="r" t="t"/>
                <a:pathLst>
                  <a:path extrusionOk="0" h="71534" w="47852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1" name="Google Shape;361;p38"/>
          <p:cNvSpPr txBox="1"/>
          <p:nvPr>
            <p:ph idx="1" type="subTitle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2" name="Google Shape;362;p38"/>
          <p:cNvSpPr txBox="1"/>
          <p:nvPr>
            <p:ph idx="2" type="subTitle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3" name="Google Shape;363;p38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8"/>
          <p:cNvSpPr txBox="1"/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ctrTitle"/>
          </p:nvPr>
        </p:nvSpPr>
        <p:spPr>
          <a:xfrm>
            <a:off x="2551600" y="980350"/>
            <a:ext cx="4176300" cy="31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Recommendation System by Customer Spending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44"/>
              <a:t>                   ---A data mining and </a:t>
            </a:r>
            <a:r>
              <a:rPr lang="en" sz="1844"/>
              <a:t>machine</a:t>
            </a:r>
            <a:r>
              <a:rPr lang="en" sz="1844"/>
              <a:t> learning based project</a:t>
            </a:r>
            <a:endParaRPr sz="1844"/>
          </a:p>
        </p:txBody>
      </p:sp>
      <p:sp>
        <p:nvSpPr>
          <p:cNvPr id="370" name="Google Shape;370;p39"/>
          <p:cNvSpPr txBox="1"/>
          <p:nvPr/>
        </p:nvSpPr>
        <p:spPr>
          <a:xfrm>
            <a:off x="5532950" y="4136275"/>
            <a:ext cx="339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By Md Fahim Rahman</a:t>
            </a:r>
            <a:endParaRPr i="1" sz="15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ID-18201041</a:t>
            </a:r>
            <a:endParaRPr i="1" sz="15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idx="1" type="subTitle"/>
          </p:nvPr>
        </p:nvSpPr>
        <p:spPr>
          <a:xfrm>
            <a:off x="2175600" y="1508075"/>
            <a:ext cx="5627100" cy="19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AutoNum type="arabicPeriod"/>
            </a:pPr>
            <a:r>
              <a:rPr lang="en" sz="2000">
                <a:solidFill>
                  <a:schemeClr val="accent5"/>
                </a:solidFill>
              </a:rPr>
              <a:t>Introduction</a:t>
            </a:r>
            <a:endParaRPr sz="2000">
              <a:solidFill>
                <a:schemeClr val="accent5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AutoNum type="arabicPeriod"/>
            </a:pPr>
            <a:r>
              <a:rPr lang="en" sz="2000">
                <a:solidFill>
                  <a:schemeClr val="accent5"/>
                </a:solidFill>
              </a:rPr>
              <a:t>Objective</a:t>
            </a:r>
            <a:endParaRPr sz="1700">
              <a:solidFill>
                <a:schemeClr val="accent5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AutoNum type="arabicPeriod"/>
            </a:pPr>
            <a:r>
              <a:rPr lang="en" sz="2000">
                <a:solidFill>
                  <a:schemeClr val="accent5"/>
                </a:solidFill>
              </a:rPr>
              <a:t>Features</a:t>
            </a:r>
            <a:endParaRPr sz="2000">
              <a:solidFill>
                <a:schemeClr val="accent5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AutoNum type="arabicPeriod"/>
            </a:pPr>
            <a:r>
              <a:rPr lang="en" sz="2000">
                <a:solidFill>
                  <a:schemeClr val="accent5"/>
                </a:solidFill>
              </a:rPr>
              <a:t>Conclusion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76" name="Google Shape;376;p40"/>
          <p:cNvSpPr txBox="1"/>
          <p:nvPr>
            <p:ph type="title"/>
          </p:nvPr>
        </p:nvSpPr>
        <p:spPr>
          <a:xfrm>
            <a:off x="1893550" y="539500"/>
            <a:ext cx="51999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idx="4294967295" type="title"/>
          </p:nvPr>
        </p:nvSpPr>
        <p:spPr>
          <a:xfrm>
            <a:off x="250888" y="243675"/>
            <a:ext cx="1913400" cy="12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1</a:t>
            </a:r>
            <a:endParaRPr sz="6200"/>
          </a:p>
        </p:txBody>
      </p:sp>
      <p:sp>
        <p:nvSpPr>
          <p:cNvPr id="382" name="Google Shape;382;p41"/>
          <p:cNvSpPr/>
          <p:nvPr/>
        </p:nvSpPr>
        <p:spPr>
          <a:xfrm>
            <a:off x="615550" y="243675"/>
            <a:ext cx="1184063" cy="1112708"/>
          </a:xfrm>
          <a:custGeom>
            <a:rect b="b" l="l" r="r" t="t"/>
            <a:pathLst>
              <a:path extrusionOk="0" h="45090" w="4509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 txBox="1"/>
          <p:nvPr/>
        </p:nvSpPr>
        <p:spPr>
          <a:xfrm>
            <a:off x="2027850" y="577725"/>
            <a:ext cx="210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FD9E0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2300">
              <a:solidFill>
                <a:srgbClr val="CFD9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41"/>
          <p:cNvSpPr txBox="1"/>
          <p:nvPr/>
        </p:nvSpPr>
        <p:spPr>
          <a:xfrm>
            <a:off x="462600" y="1450575"/>
            <a:ext cx="8218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A business can’t exist without </a:t>
            </a: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its</a:t>
            </a: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customers</a:t>
            </a: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. The growing number of competition in any business field making </a:t>
            </a: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businesses</a:t>
            </a: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hard enough to sustain.</a:t>
            </a: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So it’s a demand of time that we do business in a more </a:t>
            </a:r>
            <a:r>
              <a:rPr lang="en" sz="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smarter ways.</a:t>
            </a:r>
            <a:endParaRPr sz="20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That’s where this </a:t>
            </a:r>
            <a:r>
              <a:rPr lang="en" sz="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leads on,</a:t>
            </a: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In any running </a:t>
            </a: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business</a:t>
            </a: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we hope to </a:t>
            </a:r>
            <a:r>
              <a:rPr lang="en" sz="20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target/predict</a:t>
            </a:r>
            <a:r>
              <a:rPr lang="en" sz="2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customers using specific data set by machine learning and data mining</a:t>
            </a: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idx="4294967295" type="title"/>
          </p:nvPr>
        </p:nvSpPr>
        <p:spPr>
          <a:xfrm>
            <a:off x="250888" y="243675"/>
            <a:ext cx="1913400" cy="12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2</a:t>
            </a:r>
            <a:endParaRPr sz="6200"/>
          </a:p>
        </p:txBody>
      </p:sp>
      <p:sp>
        <p:nvSpPr>
          <p:cNvPr id="390" name="Google Shape;390;p42"/>
          <p:cNvSpPr/>
          <p:nvPr/>
        </p:nvSpPr>
        <p:spPr>
          <a:xfrm>
            <a:off x="615550" y="243675"/>
            <a:ext cx="1184063" cy="1112708"/>
          </a:xfrm>
          <a:custGeom>
            <a:rect b="b" l="l" r="r" t="t"/>
            <a:pathLst>
              <a:path extrusionOk="0" h="45090" w="4509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2"/>
          <p:cNvSpPr txBox="1"/>
          <p:nvPr/>
        </p:nvSpPr>
        <p:spPr>
          <a:xfrm>
            <a:off x="2027850" y="577725"/>
            <a:ext cx="210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FD9E0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sz="2300">
              <a:solidFill>
                <a:srgbClr val="CFD9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2"/>
          <p:cNvSpPr txBox="1"/>
          <p:nvPr/>
        </p:nvSpPr>
        <p:spPr>
          <a:xfrm>
            <a:off x="462600" y="1450575"/>
            <a:ext cx="731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42"/>
          <p:cNvSpPr txBox="1"/>
          <p:nvPr/>
        </p:nvSpPr>
        <p:spPr>
          <a:xfrm>
            <a:off x="953500" y="1651825"/>
            <a:ext cx="7211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Filtering Potential Customer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Categorizing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in 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different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segment with 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respect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to product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Making 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businesses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more 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efficient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Char char="●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Automation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>
            <p:ph idx="4294967295" type="title"/>
          </p:nvPr>
        </p:nvSpPr>
        <p:spPr>
          <a:xfrm>
            <a:off x="250888" y="243675"/>
            <a:ext cx="1913400" cy="12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3</a:t>
            </a:r>
            <a:endParaRPr sz="6200"/>
          </a:p>
        </p:txBody>
      </p:sp>
      <p:sp>
        <p:nvSpPr>
          <p:cNvPr id="399" name="Google Shape;399;p43"/>
          <p:cNvSpPr/>
          <p:nvPr/>
        </p:nvSpPr>
        <p:spPr>
          <a:xfrm>
            <a:off x="615550" y="243675"/>
            <a:ext cx="1184063" cy="1112708"/>
          </a:xfrm>
          <a:custGeom>
            <a:rect b="b" l="l" r="r" t="t"/>
            <a:pathLst>
              <a:path extrusionOk="0" h="45090" w="4509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3"/>
          <p:cNvSpPr txBox="1"/>
          <p:nvPr/>
        </p:nvSpPr>
        <p:spPr>
          <a:xfrm>
            <a:off x="2027850" y="577725"/>
            <a:ext cx="210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FD9E0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sz="2300">
              <a:solidFill>
                <a:srgbClr val="CFD9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43"/>
          <p:cNvSpPr txBox="1"/>
          <p:nvPr/>
        </p:nvSpPr>
        <p:spPr>
          <a:xfrm>
            <a:off x="462600" y="1450575"/>
            <a:ext cx="731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43"/>
          <p:cNvSpPr txBox="1"/>
          <p:nvPr/>
        </p:nvSpPr>
        <p:spPr>
          <a:xfrm>
            <a:off x="765475" y="1450575"/>
            <a:ext cx="7977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Grabs customer spending information dataset by </a:t>
            </a:r>
            <a:r>
              <a:rPr lang="en"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data mining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Categorize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with respect to customer spendings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Target Customers who uses </a:t>
            </a:r>
            <a:r>
              <a:rPr lang="en"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emoji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to define the interest of a product.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Self processing  when new data set 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available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  by </a:t>
            </a:r>
            <a:r>
              <a:rPr lang="en"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17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700"/>
              <a:buFont typeface="Montserrat"/>
              <a:buAutoNum type="arabicPeriod"/>
            </a:pPr>
            <a:r>
              <a:rPr lang="en" sz="17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Suggestive Ability </a:t>
            </a:r>
            <a:r>
              <a:rPr lang="en" sz="17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when new inventory available</a:t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 txBox="1"/>
          <p:nvPr>
            <p:ph idx="4294967295" type="title"/>
          </p:nvPr>
        </p:nvSpPr>
        <p:spPr>
          <a:xfrm>
            <a:off x="250888" y="243675"/>
            <a:ext cx="1913400" cy="12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4</a:t>
            </a:r>
            <a:endParaRPr sz="6200"/>
          </a:p>
        </p:txBody>
      </p:sp>
      <p:sp>
        <p:nvSpPr>
          <p:cNvPr id="408" name="Google Shape;408;p44"/>
          <p:cNvSpPr/>
          <p:nvPr/>
        </p:nvSpPr>
        <p:spPr>
          <a:xfrm>
            <a:off x="615550" y="243675"/>
            <a:ext cx="1184063" cy="1112708"/>
          </a:xfrm>
          <a:custGeom>
            <a:rect b="b" l="l" r="r" t="t"/>
            <a:pathLst>
              <a:path extrusionOk="0" h="45090" w="45090">
                <a:moveTo>
                  <a:pt x="45090" y="45089"/>
                </a:moveTo>
                <a:lnTo>
                  <a:pt x="1" y="45089"/>
                </a:lnTo>
                <a:lnTo>
                  <a:pt x="1" y="0"/>
                </a:lnTo>
                <a:lnTo>
                  <a:pt x="45090" y="0"/>
                </a:lnTo>
                <a:close/>
                <a:moveTo>
                  <a:pt x="441" y="44649"/>
                </a:moveTo>
                <a:lnTo>
                  <a:pt x="44649" y="44649"/>
                </a:lnTo>
                <a:lnTo>
                  <a:pt x="44649" y="441"/>
                </a:lnTo>
                <a:lnTo>
                  <a:pt x="441" y="44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4"/>
          <p:cNvSpPr txBox="1"/>
          <p:nvPr/>
        </p:nvSpPr>
        <p:spPr>
          <a:xfrm>
            <a:off x="2027850" y="577725"/>
            <a:ext cx="210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FD9E0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300">
              <a:solidFill>
                <a:srgbClr val="CFD9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44"/>
          <p:cNvSpPr txBox="1"/>
          <p:nvPr/>
        </p:nvSpPr>
        <p:spPr>
          <a:xfrm>
            <a:off x="462600" y="1450575"/>
            <a:ext cx="731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44"/>
          <p:cNvSpPr txBox="1"/>
          <p:nvPr/>
        </p:nvSpPr>
        <p:spPr>
          <a:xfrm>
            <a:off x="765475" y="1450575"/>
            <a:ext cx="797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12" name="Google Shape;412;p44"/>
          <p:cNvGrpSpPr/>
          <p:nvPr/>
        </p:nvGrpSpPr>
        <p:grpSpPr>
          <a:xfrm>
            <a:off x="3059117" y="4257091"/>
            <a:ext cx="350958" cy="263043"/>
            <a:chOff x="1817317" y="2480330"/>
            <a:chExt cx="350958" cy="263043"/>
          </a:xfrm>
        </p:grpSpPr>
        <p:sp>
          <p:nvSpPr>
            <p:cNvPr id="413" name="Google Shape;413;p44"/>
            <p:cNvSpPr/>
            <p:nvPr/>
          </p:nvSpPr>
          <p:spPr>
            <a:xfrm>
              <a:off x="1817317" y="2480330"/>
              <a:ext cx="350958" cy="191426"/>
            </a:xfrm>
            <a:custGeom>
              <a:rect b="b" l="l" r="r" t="t"/>
              <a:pathLst>
                <a:path extrusionOk="0" h="6014" w="11026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4"/>
            <p:cNvSpPr/>
            <p:nvPr/>
          </p:nvSpPr>
          <p:spPr>
            <a:xfrm>
              <a:off x="1926844" y="2568626"/>
              <a:ext cx="131140" cy="174747"/>
            </a:xfrm>
            <a:custGeom>
              <a:rect b="b" l="l" r="r" t="t"/>
              <a:pathLst>
                <a:path extrusionOk="0" h="5490" w="412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4"/>
            <p:cNvSpPr/>
            <p:nvPr/>
          </p:nvSpPr>
          <p:spPr>
            <a:xfrm>
              <a:off x="1965485" y="2639893"/>
              <a:ext cx="55002" cy="70885"/>
            </a:xfrm>
            <a:custGeom>
              <a:rect b="b" l="l" r="r" t="t"/>
              <a:pathLst>
                <a:path extrusionOk="0" h="2227" w="1728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4"/>
            <p:cNvSpPr/>
            <p:nvPr/>
          </p:nvSpPr>
          <p:spPr>
            <a:xfrm>
              <a:off x="1965103" y="2503406"/>
              <a:ext cx="43989" cy="31162"/>
            </a:xfrm>
            <a:custGeom>
              <a:rect b="b" l="l" r="r" t="t"/>
              <a:pathLst>
                <a:path extrusionOk="0" h="979" w="1382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4"/>
            <p:cNvSpPr/>
            <p:nvPr/>
          </p:nvSpPr>
          <p:spPr>
            <a:xfrm>
              <a:off x="2052668" y="2537369"/>
              <a:ext cx="34504" cy="30175"/>
            </a:xfrm>
            <a:custGeom>
              <a:rect b="b" l="l" r="r" t="t"/>
              <a:pathLst>
                <a:path extrusionOk="0" h="948" w="1084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44"/>
          <p:cNvGrpSpPr/>
          <p:nvPr/>
        </p:nvGrpSpPr>
        <p:grpSpPr>
          <a:xfrm>
            <a:off x="4420388" y="4227426"/>
            <a:ext cx="322151" cy="322374"/>
            <a:chOff x="4206763" y="2450951"/>
            <a:chExt cx="322151" cy="322374"/>
          </a:xfrm>
        </p:grpSpPr>
        <p:sp>
          <p:nvSpPr>
            <p:cNvPr id="419" name="Google Shape;419;p44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44"/>
          <p:cNvGrpSpPr/>
          <p:nvPr/>
        </p:nvGrpSpPr>
        <p:grpSpPr>
          <a:xfrm>
            <a:off x="5752863" y="4233219"/>
            <a:ext cx="332019" cy="310788"/>
            <a:chOff x="6577238" y="2457221"/>
            <a:chExt cx="332019" cy="310788"/>
          </a:xfrm>
        </p:grpSpPr>
        <p:sp>
          <p:nvSpPr>
            <p:cNvPr id="422" name="Google Shape;422;p44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4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4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4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4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4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44"/>
          <p:cNvSpPr txBox="1"/>
          <p:nvPr/>
        </p:nvSpPr>
        <p:spPr>
          <a:xfrm>
            <a:off x="2027850" y="1920425"/>
            <a:ext cx="5748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The project aims to make future </a:t>
            </a:r>
            <a:r>
              <a:rPr lang="en"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online busines</a:t>
            </a:r>
            <a:r>
              <a:rPr lang="en"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ses more efficient at what they do best.For customers- getting your desired products with spending little to no time and for </a:t>
            </a:r>
            <a:r>
              <a:rPr lang="en"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Entrepreneurs to know the right audience for their product is the main goal</a:t>
            </a:r>
            <a:r>
              <a:rPr lang="en" sz="15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>
            <p:ph idx="1" type="subTitle"/>
          </p:nvPr>
        </p:nvSpPr>
        <p:spPr>
          <a:xfrm>
            <a:off x="1986000" y="1914600"/>
            <a:ext cx="5172000" cy="13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Thank You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