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Staatliches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Abel"/>
      <p:regular r:id="rId25"/>
    </p:embeddedFont>
    <p:embeddedFont>
      <p:font typeface="Squada One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Dosis ExtraLight"/>
      <p:regular r:id="rId31"/>
      <p:bold r:id="rId32"/>
    </p:embeddedFont>
    <p:embeddedFont>
      <p:font typeface="Fira Sans Condensed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quadaOne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ExtraLight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DosisExtraLight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CondensedExtra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71f33f51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71f33f51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bb916174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bb916174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854c95c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854c95c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c2e6d9ec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c2e6d9ec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dfce81f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dfce81f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71f33f51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71f33f51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71f33f51b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71f33f51b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chemeClr val="accen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rgbClr val="FAFAFA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rgbClr val="FAFAFA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b="1" sz="24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CuoXFV26wRzG6lOwONDhUFTP_rJc_PuY0qFgLpQLtZs/edit#gid=0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4885776" y="1183325"/>
            <a:ext cx="3964200" cy="22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Customer REcommendation System</a:t>
            </a:r>
            <a:endParaRPr sz="4700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13" name="Google Shape;113;p19"/>
            <p:cNvSpPr/>
            <p:nvPr/>
          </p:nvSpPr>
          <p:spPr>
            <a:xfrm>
              <a:off x="1706803" y="3406751"/>
              <a:ext cx="1797718" cy="973861"/>
            </a:xfrm>
            <a:custGeom>
              <a:rect b="b" l="l" r="r" t="t"/>
              <a:pathLst>
                <a:path extrusionOk="0" h="20061" w="37032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346698" y="2136151"/>
              <a:ext cx="2467882" cy="1420621"/>
            </a:xfrm>
            <a:custGeom>
              <a:rect b="b" l="l" r="r" t="t"/>
              <a:pathLst>
                <a:path extrusionOk="0" h="29264" w="50837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700506" y="2863463"/>
              <a:ext cx="1990733" cy="1141341"/>
            </a:xfrm>
            <a:custGeom>
              <a:rect b="b" l="l" r="r" t="t"/>
              <a:pathLst>
                <a:path extrusionOk="0" h="23511" w="41008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434852" y="3645303"/>
              <a:ext cx="473552" cy="235792"/>
            </a:xfrm>
            <a:custGeom>
              <a:rect b="b" l="l" r="r" t="t"/>
              <a:pathLst>
                <a:path extrusionOk="0" h="9587" w="19254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36944" y="3274415"/>
              <a:ext cx="368311" cy="421079"/>
            </a:xfrm>
            <a:custGeom>
              <a:rect b="b" l="l" r="r" t="t"/>
              <a:pathLst>
                <a:path extrusionOk="0" h="8674" w="7587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623352" y="3309948"/>
              <a:ext cx="301416" cy="339961"/>
            </a:xfrm>
            <a:custGeom>
              <a:rect b="b" l="l" r="r" t="t"/>
              <a:pathLst>
                <a:path extrusionOk="0" h="7003" w="6209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36944" y="3493827"/>
              <a:ext cx="312678" cy="270881"/>
            </a:xfrm>
            <a:custGeom>
              <a:rect b="b" l="l" r="r" t="t"/>
              <a:pathLst>
                <a:path extrusionOk="0" h="5580" w="6441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630294" y="3530573"/>
              <a:ext cx="250735" cy="202675"/>
            </a:xfrm>
            <a:custGeom>
              <a:rect b="b" l="l" r="r" t="t"/>
              <a:pathLst>
                <a:path extrusionOk="0" h="4175" w="5165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66675" y="3174718"/>
              <a:ext cx="380787" cy="349621"/>
            </a:xfrm>
            <a:custGeom>
              <a:rect b="b" l="l" r="r" t="t"/>
              <a:pathLst>
                <a:path extrusionOk="0" h="7202" w="7844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53470" y="3206756"/>
              <a:ext cx="277386" cy="271269"/>
            </a:xfrm>
            <a:custGeom>
              <a:rect b="b" l="l" r="r" t="t"/>
              <a:pathLst>
                <a:path extrusionOk="0" h="5588" w="5714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93811" y="3379567"/>
              <a:ext cx="390933" cy="387389"/>
            </a:xfrm>
            <a:custGeom>
              <a:rect b="b" l="l" r="r" t="t"/>
              <a:pathLst>
                <a:path extrusionOk="0" h="7980" w="8053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36092" y="3433838"/>
              <a:ext cx="351466" cy="254910"/>
            </a:xfrm>
            <a:custGeom>
              <a:rect b="b" l="l" r="r" t="t"/>
              <a:pathLst>
                <a:path extrusionOk="0" h="5251" w="724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519780" y="3520729"/>
              <a:ext cx="170199" cy="55681"/>
            </a:xfrm>
            <a:custGeom>
              <a:rect b="b" l="l" r="r" t="t"/>
              <a:pathLst>
                <a:path extrusionOk="0" h="1147" w="3506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397183" y="2005523"/>
              <a:ext cx="2384725" cy="1372707"/>
            </a:xfrm>
            <a:custGeom>
              <a:rect b="b" l="l" r="r" t="t"/>
              <a:pathLst>
                <a:path extrusionOk="0" h="28277" w="49124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199781" y="3044527"/>
              <a:ext cx="144518" cy="75973"/>
            </a:xfrm>
            <a:custGeom>
              <a:rect b="b" l="l" r="r" t="t"/>
              <a:pathLst>
                <a:path extrusionOk="0" h="1565" w="2977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897406" y="2853270"/>
              <a:ext cx="899345" cy="633658"/>
            </a:xfrm>
            <a:custGeom>
              <a:rect b="b" l="l" r="r" t="t"/>
              <a:pathLst>
                <a:path extrusionOk="0" h="13053" w="18526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382280" y="2498909"/>
              <a:ext cx="1515235" cy="988036"/>
            </a:xfrm>
            <a:custGeom>
              <a:rect b="b" l="l" r="r" t="t"/>
              <a:pathLst>
                <a:path extrusionOk="0" h="20353" w="31213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579753" y="2115521"/>
              <a:ext cx="2008452" cy="1158575"/>
            </a:xfrm>
            <a:custGeom>
              <a:rect b="b" l="l" r="r" t="t"/>
              <a:pathLst>
                <a:path extrusionOk="0" h="23866" w="41373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698247" y="2179160"/>
              <a:ext cx="1113574" cy="639046"/>
            </a:xfrm>
            <a:custGeom>
              <a:rect b="b" l="l" r="r" t="t"/>
              <a:pathLst>
                <a:path extrusionOk="0" h="13164" w="22939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922613" y="2471337"/>
              <a:ext cx="395496" cy="222288"/>
            </a:xfrm>
            <a:custGeom>
              <a:rect b="b" l="l" r="r" t="t"/>
              <a:pathLst>
                <a:path extrusionOk="0" h="4579" w="8147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192415" y="2245178"/>
              <a:ext cx="249958" cy="141557"/>
            </a:xfrm>
            <a:custGeom>
              <a:rect b="b" l="l" r="r" t="t"/>
              <a:pathLst>
                <a:path extrusionOk="0" h="2916" w="5149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244502" y="227532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296492" y="2305322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348481" y="2335467"/>
              <a:ext cx="249958" cy="141460"/>
            </a:xfrm>
            <a:custGeom>
              <a:rect b="b" l="l" r="r" t="t"/>
              <a:pathLst>
                <a:path extrusionOk="0" h="2914" w="5149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400568" y="2365466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452558" y="2395611"/>
              <a:ext cx="249910" cy="141412"/>
            </a:xfrm>
            <a:custGeom>
              <a:rect b="b" l="l" r="r" t="t"/>
              <a:pathLst>
                <a:path extrusionOk="0" h="2913" w="5148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166930" y="2613130"/>
              <a:ext cx="459964" cy="263211"/>
            </a:xfrm>
            <a:custGeom>
              <a:rect b="b" l="l" r="r" t="t"/>
              <a:pathLst>
                <a:path extrusionOk="0" h="5422" w="9475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687652" y="2449105"/>
              <a:ext cx="223404" cy="126508"/>
            </a:xfrm>
            <a:custGeom>
              <a:rect b="b" l="l" r="r" t="t"/>
              <a:pathLst>
                <a:path extrusionOk="0" h="2606" w="4602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266686" y="2507210"/>
              <a:ext cx="1113574" cy="639095"/>
            </a:xfrm>
            <a:custGeom>
              <a:rect b="b" l="l" r="r" t="t"/>
              <a:pathLst>
                <a:path extrusionOk="0" h="13165" w="22939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491004" y="2799387"/>
              <a:ext cx="395690" cy="222288"/>
            </a:xfrm>
            <a:custGeom>
              <a:rect b="b" l="l" r="r" t="t"/>
              <a:pathLst>
                <a:path extrusionOk="0" h="4579" w="8151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760855" y="2573373"/>
              <a:ext cx="249958" cy="141412"/>
            </a:xfrm>
            <a:custGeom>
              <a:rect b="b" l="l" r="r" t="t"/>
              <a:pathLst>
                <a:path extrusionOk="0" h="2913" w="5149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812942" y="260337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64931" y="2633518"/>
              <a:ext cx="249910" cy="141363"/>
            </a:xfrm>
            <a:custGeom>
              <a:rect b="b" l="l" r="r" t="t"/>
              <a:pathLst>
                <a:path extrusionOk="0" h="2912" w="5148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16921" y="2663517"/>
              <a:ext cx="249958" cy="141509"/>
            </a:xfrm>
            <a:custGeom>
              <a:rect b="b" l="l" r="r" t="t"/>
              <a:pathLst>
                <a:path extrusionOk="0" h="2915" w="5149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69007" y="2693516"/>
              <a:ext cx="249861" cy="141509"/>
            </a:xfrm>
            <a:custGeom>
              <a:rect b="b" l="l" r="r" t="t"/>
              <a:pathLst>
                <a:path extrusionOk="0" h="2915" w="5147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020997" y="2723661"/>
              <a:ext cx="249910" cy="141509"/>
            </a:xfrm>
            <a:custGeom>
              <a:rect b="b" l="l" r="r" t="t"/>
              <a:pathLst>
                <a:path extrusionOk="0" h="2915" w="5148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735370" y="2941229"/>
              <a:ext cx="459964" cy="263162"/>
            </a:xfrm>
            <a:custGeom>
              <a:rect b="b" l="l" r="r" t="t"/>
              <a:pathLst>
                <a:path extrusionOk="0" h="5421" w="9475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56285" y="2777301"/>
              <a:ext cx="223210" cy="126363"/>
            </a:xfrm>
            <a:custGeom>
              <a:rect b="b" l="l" r="r" t="t"/>
              <a:pathLst>
                <a:path extrusionOk="0" h="2603" w="4598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876157" y="2276099"/>
              <a:ext cx="31846" cy="16797"/>
            </a:xfrm>
            <a:custGeom>
              <a:rect b="b" l="l" r="r" t="t"/>
              <a:pathLst>
                <a:path extrusionOk="0" h="346" w="656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817178" y="2354884"/>
              <a:ext cx="63691" cy="33593"/>
            </a:xfrm>
            <a:custGeom>
              <a:rect b="b" l="l" r="r" t="t"/>
              <a:pathLst>
                <a:path extrusionOk="0" h="692" w="1312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890914" y="2244304"/>
              <a:ext cx="179325" cy="101119"/>
            </a:xfrm>
            <a:custGeom>
              <a:rect b="b" l="l" r="r" t="t"/>
              <a:pathLst>
                <a:path extrusionOk="0" h="2083" w="3694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72592" y="1042343"/>
              <a:ext cx="1799175" cy="2857990"/>
            </a:xfrm>
            <a:custGeom>
              <a:rect b="b" l="l" r="r" t="t"/>
              <a:pathLst>
                <a:path extrusionOk="0" h="58873" w="37062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867300" y="1097002"/>
              <a:ext cx="1562469" cy="2681043"/>
            </a:xfrm>
            <a:custGeom>
              <a:rect b="b" l="l" r="r" t="t"/>
              <a:pathLst>
                <a:path extrusionOk="0" h="55228" w="32186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25360" y="1917079"/>
              <a:ext cx="386078" cy="2042919"/>
            </a:xfrm>
            <a:custGeom>
              <a:rect b="b" l="l" r="r" t="t"/>
              <a:pathLst>
                <a:path extrusionOk="0" h="42083" w="7953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819970" y="1972223"/>
              <a:ext cx="196899" cy="1866847"/>
            </a:xfrm>
            <a:custGeom>
              <a:rect b="b" l="l" r="r" t="t"/>
              <a:pathLst>
                <a:path extrusionOk="0" h="38456" w="4056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32641" y="1019043"/>
              <a:ext cx="1595286" cy="925462"/>
            </a:xfrm>
            <a:custGeom>
              <a:rect b="b" l="l" r="r" t="t"/>
              <a:pathLst>
                <a:path extrusionOk="0" h="19064" w="32862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064142" y="1210300"/>
              <a:ext cx="1595092" cy="925559"/>
            </a:xfrm>
            <a:custGeom>
              <a:rect b="b" l="l" r="r" t="t"/>
              <a:pathLst>
                <a:path extrusionOk="0" h="19066" w="32858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041812" y="1233649"/>
              <a:ext cx="1624558" cy="2714928"/>
            </a:xfrm>
            <a:custGeom>
              <a:rect b="b" l="l" r="r" t="t"/>
              <a:pathLst>
                <a:path extrusionOk="0" h="55926" w="33465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246081" y="1912759"/>
              <a:ext cx="1278287" cy="792691"/>
            </a:xfrm>
            <a:custGeom>
              <a:rect b="b" l="l" r="r" t="t"/>
              <a:pathLst>
                <a:path extrusionOk="0" h="16329" w="26332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246081" y="2657401"/>
              <a:ext cx="284037" cy="697397"/>
            </a:xfrm>
            <a:custGeom>
              <a:rect b="b" l="l" r="r" t="t"/>
              <a:pathLst>
                <a:path extrusionOk="0" h="14366" w="5851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246081" y="3258794"/>
              <a:ext cx="284037" cy="575210"/>
            </a:xfrm>
            <a:custGeom>
              <a:rect b="b" l="l" r="r" t="t"/>
              <a:pathLst>
                <a:path extrusionOk="0" h="11849" w="5851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77436" y="2466046"/>
              <a:ext cx="284182" cy="861431"/>
            </a:xfrm>
            <a:custGeom>
              <a:rect b="b" l="l" r="r" t="t"/>
              <a:pathLst>
                <a:path extrusionOk="0" h="17745" w="5854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908937" y="2274789"/>
              <a:ext cx="284037" cy="697446"/>
            </a:xfrm>
            <a:custGeom>
              <a:rect b="b" l="l" r="r" t="t"/>
              <a:pathLst>
                <a:path extrusionOk="0" h="14367" w="5851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240340" y="2083483"/>
              <a:ext cx="283988" cy="861382"/>
            </a:xfrm>
            <a:custGeom>
              <a:rect b="b" l="l" r="r" t="t"/>
              <a:pathLst>
                <a:path extrusionOk="0" h="17744" w="585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577436" y="3231464"/>
              <a:ext cx="284182" cy="411176"/>
            </a:xfrm>
            <a:custGeom>
              <a:rect b="b" l="l" r="r" t="t"/>
              <a:pathLst>
                <a:path extrusionOk="0" h="8470" w="5854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908937" y="2876133"/>
              <a:ext cx="284037" cy="575307"/>
            </a:xfrm>
            <a:custGeom>
              <a:rect b="b" l="l" r="r" t="t"/>
              <a:pathLst>
                <a:path extrusionOk="0" h="11851" w="5851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240340" y="2848755"/>
              <a:ext cx="283988" cy="411370"/>
            </a:xfrm>
            <a:custGeom>
              <a:rect b="b" l="l" r="r" t="t"/>
              <a:pathLst>
                <a:path extrusionOk="0" h="8474" w="585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624814" y="3313647"/>
              <a:ext cx="189423" cy="260007"/>
            </a:xfrm>
            <a:custGeom>
              <a:rect b="b" l="l" r="r" t="t"/>
              <a:pathLst>
                <a:path extrusionOk="0" h="5356" w="3902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287670" y="2930938"/>
              <a:ext cx="189471" cy="260056"/>
            </a:xfrm>
            <a:custGeom>
              <a:rect b="b" l="l" r="r" t="t"/>
              <a:pathLst>
                <a:path extrusionOk="0" h="5357" w="3903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293459" y="2739437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293459" y="2928559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293459" y="298326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293459" y="3037828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293459" y="309253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293459" y="3147194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624814" y="2737204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624814" y="2791912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624814" y="2846571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624814" y="2901230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624814" y="295584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624814" y="3010596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624814" y="306520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624814" y="3119865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293459" y="3340830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293459" y="3530001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293459" y="3584562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293459" y="363927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956169" y="2356777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956169" y="2545947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956169" y="2600606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956169" y="265521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956169" y="2709875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956169" y="2764534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287670" y="2165519"/>
              <a:ext cx="189471" cy="259958"/>
            </a:xfrm>
            <a:custGeom>
              <a:rect b="b" l="l" r="r" t="t"/>
              <a:pathLst>
                <a:path extrusionOk="0" h="5355" w="3903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287670" y="2354592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287670" y="2409251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287670" y="2463910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287670" y="2518520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287670" y="2573179"/>
              <a:ext cx="189471" cy="127868"/>
            </a:xfrm>
            <a:custGeom>
              <a:rect b="b" l="l" r="r" t="t"/>
              <a:pathLst>
                <a:path extrusionOk="0" h="2634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287670" y="2627887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287670" y="2682546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2287670" y="2737204"/>
              <a:ext cx="189471" cy="127868"/>
            </a:xfrm>
            <a:custGeom>
              <a:rect b="b" l="l" r="r" t="t"/>
              <a:pathLst>
                <a:path extrusionOk="0" h="2634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956169" y="2958170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956169" y="3147340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956169" y="320195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956169" y="3256609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092368" y="751331"/>
              <a:ext cx="710165" cy="1752620"/>
            </a:xfrm>
            <a:custGeom>
              <a:rect b="b" l="l" r="r" t="t"/>
              <a:pathLst>
                <a:path extrusionOk="0" h="36103" w="14629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108921" y="752544"/>
              <a:ext cx="683659" cy="363214"/>
            </a:xfrm>
            <a:custGeom>
              <a:rect b="b" l="l" r="r" t="t"/>
              <a:pathLst>
                <a:path extrusionOk="0" h="7482" w="14083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101640" y="751379"/>
              <a:ext cx="690941" cy="402147"/>
            </a:xfrm>
            <a:custGeom>
              <a:rect b="b" l="l" r="r" t="t"/>
              <a:pathLst>
                <a:path extrusionOk="0" h="8284" w="14233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336103" y="2475755"/>
              <a:ext cx="46943" cy="27185"/>
            </a:xfrm>
            <a:custGeom>
              <a:rect b="b" l="l" r="r" t="t"/>
              <a:pathLst>
                <a:path extrusionOk="0" h="560" w="967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329113" y="2323283"/>
              <a:ext cx="53739" cy="179519"/>
            </a:xfrm>
            <a:custGeom>
              <a:rect b="b" l="l" r="r" t="t"/>
              <a:pathLst>
                <a:path extrusionOk="0" h="3698" w="1107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098388" y="2414931"/>
              <a:ext cx="3010" cy="2379"/>
            </a:xfrm>
            <a:custGeom>
              <a:rect b="b" l="l" r="r" t="t"/>
              <a:pathLst>
                <a:path extrusionOk="0" h="49" w="62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092368" y="1126127"/>
              <a:ext cx="56749" cy="1318725"/>
            </a:xfrm>
            <a:custGeom>
              <a:rect b="b" l="l" r="r" t="t"/>
              <a:pathLst>
                <a:path extrusionOk="0" h="27165" w="1169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234405" y="940501"/>
              <a:ext cx="473556" cy="579870"/>
            </a:xfrm>
            <a:custGeom>
              <a:rect b="b" l="l" r="r" t="t"/>
              <a:pathLst>
                <a:path extrusionOk="0" h="11945" w="9755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234405" y="1323016"/>
              <a:ext cx="473556" cy="306173"/>
            </a:xfrm>
            <a:custGeom>
              <a:rect b="b" l="l" r="r" t="t"/>
              <a:pathLst>
                <a:path extrusionOk="0" h="6307" w="9755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234405" y="1432285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234405" y="1541603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234405" y="1650969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234405" y="1978971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393238" y="1760287"/>
              <a:ext cx="314717" cy="214763"/>
            </a:xfrm>
            <a:custGeom>
              <a:rect b="b" l="l" r="r" t="t"/>
              <a:pathLst>
                <a:path extrusionOk="0" h="4424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234405" y="2088288"/>
              <a:ext cx="94760" cy="87575"/>
            </a:xfrm>
            <a:custGeom>
              <a:rect b="b" l="l" r="r" t="t"/>
              <a:pathLst>
                <a:path extrusionOk="0" h="1804" w="1952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393238" y="1869653"/>
              <a:ext cx="314717" cy="214715"/>
            </a:xfrm>
            <a:custGeom>
              <a:rect b="b" l="l" r="r" t="t"/>
              <a:pathLst>
                <a:path extrusionOk="0" h="4423" w="6483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234405" y="2197606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393238" y="1978971"/>
              <a:ext cx="314717" cy="214666"/>
            </a:xfrm>
            <a:custGeom>
              <a:rect b="b" l="l" r="r" t="t"/>
              <a:pathLst>
                <a:path extrusionOk="0" h="4422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660856" y="1078556"/>
              <a:ext cx="710116" cy="1752620"/>
            </a:xfrm>
            <a:custGeom>
              <a:rect b="b" l="l" r="r" t="t"/>
              <a:pathLst>
                <a:path extrusionOk="0" h="36103" w="14628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312935" y="1079721"/>
              <a:ext cx="48108" cy="27719"/>
            </a:xfrm>
            <a:custGeom>
              <a:rect b="b" l="l" r="r" t="t"/>
              <a:pathLst>
                <a:path extrusionOk="0" h="571" w="991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687166" y="1432188"/>
              <a:ext cx="2330" cy="1651"/>
            </a:xfrm>
            <a:custGeom>
              <a:rect b="b" l="l" r="r" t="t"/>
              <a:pathLst>
                <a:path extrusionOk="0" h="34" w="48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677361" y="1433790"/>
              <a:ext cx="10000" cy="9175"/>
            </a:xfrm>
            <a:custGeom>
              <a:rect b="b" l="l" r="r" t="t"/>
              <a:pathLst>
                <a:path extrusionOk="0" h="189" w="206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670079" y="1078604"/>
              <a:ext cx="690990" cy="402147"/>
            </a:xfrm>
            <a:custGeom>
              <a:rect b="b" l="l" r="r" t="t"/>
              <a:pathLst>
                <a:path extrusionOk="0" h="8284" w="14234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904542" y="2803125"/>
              <a:ext cx="46749" cy="27040"/>
            </a:xfrm>
            <a:custGeom>
              <a:rect b="b" l="l" r="r" t="t"/>
              <a:pathLst>
                <a:path extrusionOk="0" h="557" w="963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897601" y="2650702"/>
              <a:ext cx="53545" cy="179277"/>
            </a:xfrm>
            <a:custGeom>
              <a:rect b="b" l="l" r="r" t="t"/>
              <a:pathLst>
                <a:path extrusionOk="0" h="3693" w="1103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669594" y="2744437"/>
              <a:ext cx="47283" cy="27379"/>
            </a:xfrm>
            <a:custGeom>
              <a:rect b="b" l="l" r="r" t="t"/>
              <a:pathLst>
                <a:path extrusionOk="0" h="564" w="974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660856" y="1453352"/>
              <a:ext cx="56506" cy="1318725"/>
            </a:xfrm>
            <a:custGeom>
              <a:rect b="b" l="l" r="r" t="t"/>
              <a:pathLst>
                <a:path extrusionOk="0" h="27165" w="1164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802796" y="1267774"/>
              <a:ext cx="473411" cy="579870"/>
            </a:xfrm>
            <a:custGeom>
              <a:rect b="b" l="l" r="r" t="t"/>
              <a:pathLst>
                <a:path extrusionOk="0" h="11945" w="9752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802796" y="1650289"/>
              <a:ext cx="473411" cy="306125"/>
            </a:xfrm>
            <a:custGeom>
              <a:rect b="b" l="l" r="r" t="t"/>
              <a:pathLst>
                <a:path extrusionOk="0" h="6306" w="9752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802796" y="1759558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802796" y="1868925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802796" y="1978242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802796" y="2306196"/>
              <a:ext cx="94663" cy="87624"/>
            </a:xfrm>
            <a:custGeom>
              <a:rect b="b" l="l" r="r" t="t"/>
              <a:pathLst>
                <a:path extrusionOk="0" h="1805" w="195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961677" y="2087609"/>
              <a:ext cx="314523" cy="214666"/>
            </a:xfrm>
            <a:custGeom>
              <a:rect b="b" l="l" r="r" t="t"/>
              <a:pathLst>
                <a:path extrusionOk="0" h="4422" w="6479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802796" y="2415562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961677" y="2196878"/>
              <a:ext cx="314523" cy="214715"/>
            </a:xfrm>
            <a:custGeom>
              <a:rect b="b" l="l" r="r" t="t"/>
              <a:pathLst>
                <a:path extrusionOk="0" h="4423" w="6479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802796" y="2524928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961677" y="2306196"/>
              <a:ext cx="314523" cy="214763"/>
            </a:xfrm>
            <a:custGeom>
              <a:rect b="b" l="l" r="r" t="t"/>
              <a:pathLst>
                <a:path extrusionOk="0" h="4424" w="6479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654678" y="580995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654678" y="705992"/>
              <a:ext cx="272823" cy="292144"/>
            </a:xfrm>
            <a:custGeom>
              <a:rect b="b" l="l" r="r" t="t"/>
              <a:pathLst>
                <a:path extrusionOk="0" h="6018" w="562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705600" y="580995"/>
              <a:ext cx="272580" cy="253114"/>
            </a:xfrm>
            <a:custGeom>
              <a:rect b="b" l="l" r="r" t="t"/>
              <a:pathLst>
                <a:path extrusionOk="0" h="5214" w="5615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713852" y="614878"/>
              <a:ext cx="305931" cy="395011"/>
            </a:xfrm>
            <a:custGeom>
              <a:rect b="b" l="l" r="r" t="t"/>
              <a:pathLst>
                <a:path extrusionOk="0" h="8137" w="6302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819239" y="694002"/>
              <a:ext cx="95148" cy="236754"/>
            </a:xfrm>
            <a:custGeom>
              <a:rect b="b" l="l" r="r" t="t"/>
              <a:pathLst>
                <a:path extrusionOk="0" h="4877" w="196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654678" y="1721501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654678" y="1846304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705600" y="1721501"/>
              <a:ext cx="272580" cy="252919"/>
            </a:xfrm>
            <a:custGeom>
              <a:rect b="b" l="l" r="r" t="t"/>
              <a:pathLst>
                <a:path extrusionOk="0" h="5210" w="5615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713852" y="1755287"/>
              <a:ext cx="305931" cy="395108"/>
            </a:xfrm>
            <a:custGeom>
              <a:rect b="b" l="l" r="r" t="t"/>
              <a:pathLst>
                <a:path extrusionOk="0" h="8139" w="6302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785745" y="1839217"/>
              <a:ext cx="162092" cy="238696"/>
            </a:xfrm>
            <a:custGeom>
              <a:rect b="b" l="l" r="r" t="t"/>
              <a:pathLst>
                <a:path extrusionOk="0" h="4917" w="3339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832831" y="1839362"/>
              <a:ext cx="67963" cy="72284"/>
            </a:xfrm>
            <a:custGeom>
              <a:rect b="b" l="l" r="r" t="t"/>
              <a:pathLst>
                <a:path extrusionOk="0" h="1489" w="140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832831" y="1827761"/>
              <a:ext cx="67963" cy="57866"/>
            </a:xfrm>
            <a:custGeom>
              <a:rect b="b" l="l" r="r" t="t"/>
              <a:pathLst>
                <a:path extrusionOk="0" h="1192" w="140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842103" y="1919943"/>
              <a:ext cx="49419" cy="41991"/>
            </a:xfrm>
            <a:custGeom>
              <a:rect b="b" l="l" r="r" t="t"/>
              <a:pathLst>
                <a:path extrusionOk="0" h="865" w="1018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654678" y="1151224"/>
              <a:ext cx="323504" cy="417196"/>
            </a:xfrm>
            <a:custGeom>
              <a:rect b="b" l="l" r="r" t="t"/>
              <a:pathLst>
                <a:path extrusionOk="0" h="8594" w="6664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654678" y="1276075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705600" y="1151224"/>
              <a:ext cx="272580" cy="252968"/>
            </a:xfrm>
            <a:custGeom>
              <a:rect b="b" l="l" r="r" t="t"/>
              <a:pathLst>
                <a:path extrusionOk="0" h="5211" w="5615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713852" y="1185107"/>
              <a:ext cx="305931" cy="395059"/>
            </a:xfrm>
            <a:custGeom>
              <a:rect b="b" l="l" r="r" t="t"/>
              <a:pathLst>
                <a:path extrusionOk="0" h="8138" w="6302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4810744" y="1303162"/>
              <a:ext cx="52283" cy="85973"/>
            </a:xfrm>
            <a:custGeom>
              <a:rect b="b" l="l" r="r" t="t"/>
              <a:pathLst>
                <a:path extrusionOk="0" h="1771" w="1077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787249" y="1385636"/>
              <a:ext cx="95973" cy="142965"/>
            </a:xfrm>
            <a:custGeom>
              <a:rect b="b" l="l" r="r" t="t"/>
              <a:pathLst>
                <a:path extrusionOk="0" h="2945" w="1977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4873753" y="1236707"/>
              <a:ext cx="52234" cy="85876"/>
            </a:xfrm>
            <a:custGeom>
              <a:rect b="b" l="l" r="r" t="t"/>
              <a:pathLst>
                <a:path extrusionOk="0" h="1769" w="1076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860307" y="1319084"/>
              <a:ext cx="86070" cy="121557"/>
            </a:xfrm>
            <a:custGeom>
              <a:rect b="b" l="l" r="r" t="t"/>
              <a:pathLst>
                <a:path extrusionOk="0" h="2504" w="1773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404125" y="3297385"/>
              <a:ext cx="978619" cy="698077"/>
            </a:xfrm>
            <a:custGeom>
              <a:rect b="b" l="l" r="r" t="t"/>
              <a:pathLst>
                <a:path extrusionOk="0" h="14380" w="20159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404319" y="3380150"/>
              <a:ext cx="143208" cy="192578"/>
            </a:xfrm>
            <a:custGeom>
              <a:rect b="b" l="l" r="r" t="t"/>
              <a:pathLst>
                <a:path extrusionOk="0" h="3967" w="295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893439" y="3646357"/>
              <a:ext cx="422973" cy="168597"/>
            </a:xfrm>
            <a:custGeom>
              <a:rect b="b" l="l" r="r" t="t"/>
              <a:pathLst>
                <a:path extrusionOk="0" h="3473" w="8713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386940" y="3297288"/>
              <a:ext cx="1043523" cy="565015"/>
            </a:xfrm>
            <a:custGeom>
              <a:rect b="b" l="l" r="r" t="t"/>
              <a:pathLst>
                <a:path extrusionOk="0" h="11639" w="21496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470580" y="3477720"/>
              <a:ext cx="845702" cy="337242"/>
            </a:xfrm>
            <a:custGeom>
              <a:rect b="b" l="l" r="r" t="t"/>
              <a:pathLst>
                <a:path extrusionOk="0" h="6947" w="17421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503929" y="3688637"/>
              <a:ext cx="67283" cy="49904"/>
            </a:xfrm>
            <a:custGeom>
              <a:rect b="b" l="l" r="r" t="t"/>
              <a:pathLst>
                <a:path extrusionOk="0" h="1028" w="1386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59414" y="3731549"/>
              <a:ext cx="2379" cy="1505"/>
            </a:xfrm>
            <a:custGeom>
              <a:rect b="b" l="l" r="r" t="t"/>
              <a:pathLst>
                <a:path extrusionOk="0" h="31" w="49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225231" y="3732860"/>
              <a:ext cx="49" cy="4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561890" y="3733005"/>
              <a:ext cx="8010" cy="4854"/>
            </a:xfrm>
            <a:custGeom>
              <a:rect b="b" l="l" r="r" t="t"/>
              <a:pathLst>
                <a:path extrusionOk="0" h="100" w="165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217124" y="3733005"/>
              <a:ext cx="7864" cy="4854"/>
            </a:xfrm>
            <a:custGeom>
              <a:rect b="b" l="l" r="r" t="t"/>
              <a:pathLst>
                <a:path extrusionOk="0" h="100" w="162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569851" y="3737811"/>
              <a:ext cx="340" cy="243"/>
            </a:xfrm>
            <a:custGeom>
              <a:rect b="b" l="l" r="r" t="t"/>
              <a:pathLst>
                <a:path extrusionOk="0" h="5" w="7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216638" y="3737811"/>
              <a:ext cx="388" cy="243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570142" y="3738005"/>
              <a:ext cx="583" cy="388"/>
            </a:xfrm>
            <a:custGeom>
              <a:rect b="b" l="l" r="r" t="t"/>
              <a:pathLst>
                <a:path extrusionOk="0" h="8" w="12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216299" y="3738005"/>
              <a:ext cx="388" cy="388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570676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215668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455338" y="3404955"/>
              <a:ext cx="876189" cy="241463"/>
            </a:xfrm>
            <a:custGeom>
              <a:rect b="b" l="l" r="r" t="t"/>
              <a:pathLst>
                <a:path extrusionOk="0" h="4974" w="18049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404125" y="3572669"/>
              <a:ext cx="243" cy="10146"/>
            </a:xfrm>
            <a:custGeom>
              <a:rect b="b" l="l" r="r" t="t"/>
              <a:pathLst>
                <a:path extrusionOk="0" h="209" w="5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404125" y="3591407"/>
              <a:ext cx="272143" cy="374816"/>
            </a:xfrm>
            <a:custGeom>
              <a:rect b="b" l="l" r="r" t="t"/>
              <a:pathLst>
                <a:path extrusionOk="0" h="7721" w="5606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404125" y="3582766"/>
              <a:ext cx="374039" cy="404817"/>
            </a:xfrm>
            <a:custGeom>
              <a:rect b="b" l="l" r="r" t="t"/>
              <a:pathLst>
                <a:path extrusionOk="0" h="8339" w="7705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404125" y="3548641"/>
              <a:ext cx="3058" cy="34176"/>
            </a:xfrm>
            <a:custGeom>
              <a:rect b="b" l="l" r="r" t="t"/>
              <a:pathLst>
                <a:path extrusionOk="0" h="704" w="63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386940" y="3536214"/>
              <a:ext cx="160587" cy="243405"/>
            </a:xfrm>
            <a:custGeom>
              <a:rect b="b" l="l" r="r" t="t"/>
              <a:pathLst>
                <a:path extrusionOk="0" h="5014" w="3308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328786" y="3800091"/>
              <a:ext cx="233307" cy="182723"/>
            </a:xfrm>
            <a:custGeom>
              <a:rect b="b" l="l" r="r" t="t"/>
              <a:pathLst>
                <a:path extrusionOk="0" h="3764" w="4806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343883" y="3838585"/>
              <a:ext cx="218210" cy="144227"/>
            </a:xfrm>
            <a:custGeom>
              <a:rect b="b" l="l" r="r" t="t"/>
              <a:pathLst>
                <a:path extrusionOk="0" h="2971" w="4495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768599" y="3893924"/>
              <a:ext cx="622201" cy="438556"/>
            </a:xfrm>
            <a:custGeom>
              <a:rect b="b" l="l" r="r" t="t"/>
              <a:pathLst>
                <a:path extrusionOk="0" h="9034" w="12817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390727" y="3976737"/>
              <a:ext cx="49" cy="728"/>
            </a:xfrm>
            <a:custGeom>
              <a:rect b="b" l="l" r="r" t="t"/>
              <a:pathLst>
                <a:path extrusionOk="0" h="15" w="1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49277" y="3930525"/>
              <a:ext cx="541519" cy="400836"/>
            </a:xfrm>
            <a:custGeom>
              <a:rect b="b" l="l" r="r" t="t"/>
              <a:pathLst>
                <a:path extrusionOk="0" h="8257" w="11155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9"/>
          <p:cNvSpPr txBox="1"/>
          <p:nvPr/>
        </p:nvSpPr>
        <p:spPr>
          <a:xfrm>
            <a:off x="4967675" y="3196225"/>
            <a:ext cx="38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From Customer Behaviours(Earning)</a:t>
            </a:r>
            <a:endParaRPr sz="18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28"/>
          <p:cNvGrpSpPr/>
          <p:nvPr/>
        </p:nvGrpSpPr>
        <p:grpSpPr>
          <a:xfrm>
            <a:off x="6902882" y="3769571"/>
            <a:ext cx="2111130" cy="1311060"/>
            <a:chOff x="3643300" y="2688511"/>
            <a:chExt cx="2334288" cy="1577690"/>
          </a:xfrm>
        </p:grpSpPr>
        <p:sp>
          <p:nvSpPr>
            <p:cNvPr id="858" name="Google Shape;858;p28"/>
            <p:cNvSpPr/>
            <p:nvPr/>
          </p:nvSpPr>
          <p:spPr>
            <a:xfrm>
              <a:off x="3643300" y="2688511"/>
              <a:ext cx="2334288" cy="1330332"/>
            </a:xfrm>
            <a:custGeom>
              <a:rect b="b" l="l" r="r" t="t"/>
              <a:pathLst>
                <a:path extrusionOk="0" h="26739" w="46918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801930" y="3350307"/>
              <a:ext cx="1172865" cy="915894"/>
            </a:xfrm>
            <a:custGeom>
              <a:rect b="b" l="l" r="r" t="t"/>
              <a:pathLst>
                <a:path extrusionOk="0" h="18409" w="23574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3643300" y="3350307"/>
              <a:ext cx="1162467" cy="915894"/>
            </a:xfrm>
            <a:custGeom>
              <a:rect b="b" l="l" r="r" t="t"/>
              <a:pathLst>
                <a:path extrusionOk="0" h="18409" w="23365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8"/>
          <p:cNvGrpSpPr/>
          <p:nvPr/>
        </p:nvGrpSpPr>
        <p:grpSpPr>
          <a:xfrm>
            <a:off x="7164941" y="3355613"/>
            <a:ext cx="1587150" cy="1036079"/>
            <a:chOff x="3933060" y="2210559"/>
            <a:chExt cx="1754920" cy="1246785"/>
          </a:xfrm>
        </p:grpSpPr>
        <p:sp>
          <p:nvSpPr>
            <p:cNvPr id="862" name="Google Shape;862;p28"/>
            <p:cNvSpPr/>
            <p:nvPr/>
          </p:nvSpPr>
          <p:spPr>
            <a:xfrm>
              <a:off x="3933060" y="2210559"/>
              <a:ext cx="1754920" cy="1000075"/>
            </a:xfrm>
            <a:custGeom>
              <a:rect b="b" l="l" r="r" t="t"/>
              <a:pathLst>
                <a:path extrusionOk="0" h="20101" w="35273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4803323" y="2703879"/>
              <a:ext cx="881764" cy="750168"/>
            </a:xfrm>
            <a:custGeom>
              <a:rect b="b" l="l" r="r" t="t"/>
              <a:pathLst>
                <a:path extrusionOk="0" h="15078" w="17723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3933060" y="2707176"/>
              <a:ext cx="874002" cy="750168"/>
            </a:xfrm>
            <a:custGeom>
              <a:rect b="b" l="l" r="r" t="t"/>
              <a:pathLst>
                <a:path extrusionOk="0" h="15078" w="17567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28"/>
          <p:cNvGrpSpPr/>
          <p:nvPr/>
        </p:nvGrpSpPr>
        <p:grpSpPr>
          <a:xfrm>
            <a:off x="7384761" y="2903119"/>
            <a:ext cx="1153657" cy="806215"/>
            <a:chOff x="4176116" y="1989672"/>
            <a:chExt cx="1275604" cy="970175"/>
          </a:xfrm>
        </p:grpSpPr>
        <p:sp>
          <p:nvSpPr>
            <p:cNvPr id="866" name="Google Shape;866;p28"/>
            <p:cNvSpPr/>
            <p:nvPr/>
          </p:nvSpPr>
          <p:spPr>
            <a:xfrm>
              <a:off x="4807665" y="2353115"/>
              <a:ext cx="640912" cy="606732"/>
            </a:xfrm>
            <a:custGeom>
              <a:rect b="b" l="l" r="r" t="t"/>
              <a:pathLst>
                <a:path extrusionOk="0" h="12195" w="12882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4179413" y="2353115"/>
              <a:ext cx="635290" cy="606732"/>
            </a:xfrm>
            <a:custGeom>
              <a:rect b="b" l="l" r="r" t="t"/>
              <a:pathLst>
                <a:path extrusionOk="0" h="12195" w="12769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4176116" y="1989672"/>
              <a:ext cx="1275604" cy="726884"/>
            </a:xfrm>
            <a:custGeom>
              <a:rect b="b" l="l" r="r" t="t"/>
              <a:pathLst>
                <a:path extrusionOk="0" h="14610" w="25639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8"/>
          <p:cNvGrpSpPr/>
          <p:nvPr/>
        </p:nvGrpSpPr>
        <p:grpSpPr>
          <a:xfrm>
            <a:off x="7565859" y="2443517"/>
            <a:ext cx="785498" cy="586323"/>
            <a:chOff x="4376358" y="1696195"/>
            <a:chExt cx="868529" cy="705564"/>
          </a:xfrm>
        </p:grpSpPr>
        <p:sp>
          <p:nvSpPr>
            <p:cNvPr id="870" name="Google Shape;870;p28"/>
            <p:cNvSpPr/>
            <p:nvPr/>
          </p:nvSpPr>
          <p:spPr>
            <a:xfrm>
              <a:off x="4376358" y="1696195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802165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4379655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28"/>
          <p:cNvSpPr txBox="1"/>
          <p:nvPr>
            <p:ph type="ctrTitle"/>
          </p:nvPr>
        </p:nvSpPr>
        <p:spPr>
          <a:xfrm>
            <a:off x="948600" y="366800"/>
            <a:ext cx="3362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</a:t>
            </a:r>
            <a:endParaRPr/>
          </a:p>
        </p:txBody>
      </p:sp>
      <p:grpSp>
        <p:nvGrpSpPr>
          <p:cNvPr id="874" name="Google Shape;874;p28"/>
          <p:cNvGrpSpPr/>
          <p:nvPr/>
        </p:nvGrpSpPr>
        <p:grpSpPr>
          <a:xfrm>
            <a:off x="7840347" y="2337817"/>
            <a:ext cx="236229" cy="308363"/>
            <a:chOff x="4430250" y="2744625"/>
            <a:chExt cx="261200" cy="371075"/>
          </a:xfrm>
        </p:grpSpPr>
        <p:sp>
          <p:nvSpPr>
            <p:cNvPr id="875" name="Google Shape;875;p28"/>
            <p:cNvSpPr/>
            <p:nvPr/>
          </p:nvSpPr>
          <p:spPr>
            <a:xfrm>
              <a:off x="4430250" y="2744625"/>
              <a:ext cx="261200" cy="371075"/>
            </a:xfrm>
            <a:custGeom>
              <a:rect b="b" l="l" r="r" t="t"/>
              <a:pathLst>
                <a:path extrusionOk="0" h="14843" w="10448">
                  <a:moveTo>
                    <a:pt x="7231" y="0"/>
                  </a:moveTo>
                  <a:cubicBezTo>
                    <a:pt x="6741" y="0"/>
                    <a:pt x="6207" y="155"/>
                    <a:pt x="5645" y="483"/>
                  </a:cubicBezTo>
                  <a:cubicBezTo>
                    <a:pt x="3781" y="1565"/>
                    <a:pt x="2174" y="4314"/>
                    <a:pt x="1581" y="7175"/>
                  </a:cubicBezTo>
                  <a:lnTo>
                    <a:pt x="671" y="7699"/>
                  </a:lnTo>
                  <a:cubicBezTo>
                    <a:pt x="301" y="7914"/>
                    <a:pt x="1" y="8481"/>
                    <a:pt x="1" y="8980"/>
                  </a:cubicBezTo>
                  <a:cubicBezTo>
                    <a:pt x="1" y="9272"/>
                    <a:pt x="112" y="9469"/>
                    <a:pt x="276" y="9538"/>
                  </a:cubicBezTo>
                  <a:lnTo>
                    <a:pt x="963" y="9933"/>
                  </a:lnTo>
                  <a:lnTo>
                    <a:pt x="671" y="10105"/>
                  </a:lnTo>
                  <a:cubicBezTo>
                    <a:pt x="301" y="10320"/>
                    <a:pt x="1" y="10895"/>
                    <a:pt x="1" y="11385"/>
                  </a:cubicBezTo>
                  <a:cubicBezTo>
                    <a:pt x="1" y="11677"/>
                    <a:pt x="112" y="11875"/>
                    <a:pt x="276" y="11944"/>
                  </a:cubicBezTo>
                  <a:lnTo>
                    <a:pt x="1959" y="12923"/>
                  </a:lnTo>
                  <a:cubicBezTo>
                    <a:pt x="2021" y="12971"/>
                    <a:pt x="2097" y="12995"/>
                    <a:pt x="2174" y="12995"/>
                  </a:cubicBezTo>
                  <a:cubicBezTo>
                    <a:pt x="2235" y="12995"/>
                    <a:pt x="2297" y="12979"/>
                    <a:pt x="2355" y="12949"/>
                  </a:cubicBezTo>
                  <a:cubicBezTo>
                    <a:pt x="2647" y="13292"/>
                    <a:pt x="4734" y="14512"/>
                    <a:pt x="4734" y="14512"/>
                  </a:cubicBezTo>
                  <a:cubicBezTo>
                    <a:pt x="5076" y="14729"/>
                    <a:pt x="5462" y="14843"/>
                    <a:pt x="5879" y="14843"/>
                  </a:cubicBezTo>
                  <a:cubicBezTo>
                    <a:pt x="6355" y="14843"/>
                    <a:pt x="6871" y="14695"/>
                    <a:pt x="7406" y="14384"/>
                  </a:cubicBezTo>
                  <a:cubicBezTo>
                    <a:pt x="8437" y="13791"/>
                    <a:pt x="9374" y="12734"/>
                    <a:pt x="10113" y="11428"/>
                  </a:cubicBezTo>
                  <a:cubicBezTo>
                    <a:pt x="10396" y="10921"/>
                    <a:pt x="10448" y="10251"/>
                    <a:pt x="10233" y="9925"/>
                  </a:cubicBezTo>
                  <a:cubicBezTo>
                    <a:pt x="10130" y="9779"/>
                    <a:pt x="8807" y="8980"/>
                    <a:pt x="8807" y="8980"/>
                  </a:cubicBezTo>
                  <a:cubicBezTo>
                    <a:pt x="8927" y="8748"/>
                    <a:pt x="8996" y="8490"/>
                    <a:pt x="9004" y="8232"/>
                  </a:cubicBezTo>
                  <a:cubicBezTo>
                    <a:pt x="9004" y="7914"/>
                    <a:pt x="8884" y="7708"/>
                    <a:pt x="8704" y="7656"/>
                  </a:cubicBezTo>
                  <a:lnTo>
                    <a:pt x="8034" y="7270"/>
                  </a:lnTo>
                  <a:lnTo>
                    <a:pt x="8334" y="7098"/>
                  </a:lnTo>
                  <a:cubicBezTo>
                    <a:pt x="8704" y="6883"/>
                    <a:pt x="9004" y="6316"/>
                    <a:pt x="9004" y="5818"/>
                  </a:cubicBezTo>
                  <a:cubicBezTo>
                    <a:pt x="9004" y="5431"/>
                    <a:pt x="8798" y="5294"/>
                    <a:pt x="8798" y="5294"/>
                  </a:cubicBezTo>
                  <a:cubicBezTo>
                    <a:pt x="8781" y="5285"/>
                    <a:pt x="7020" y="4263"/>
                    <a:pt x="7020" y="4263"/>
                  </a:cubicBezTo>
                  <a:cubicBezTo>
                    <a:pt x="6954" y="4228"/>
                    <a:pt x="6883" y="4211"/>
                    <a:pt x="6813" y="4211"/>
                  </a:cubicBezTo>
                  <a:cubicBezTo>
                    <a:pt x="6728" y="4211"/>
                    <a:pt x="6644" y="4237"/>
                    <a:pt x="6573" y="4289"/>
                  </a:cubicBezTo>
                  <a:lnTo>
                    <a:pt x="6401" y="4392"/>
                  </a:lnTo>
                  <a:cubicBezTo>
                    <a:pt x="6685" y="4057"/>
                    <a:pt x="7028" y="3773"/>
                    <a:pt x="7406" y="3541"/>
                  </a:cubicBezTo>
                  <a:cubicBezTo>
                    <a:pt x="7802" y="3313"/>
                    <a:pt x="8173" y="3201"/>
                    <a:pt x="8512" y="3201"/>
                  </a:cubicBezTo>
                  <a:cubicBezTo>
                    <a:pt x="8797" y="3201"/>
                    <a:pt x="9060" y="3281"/>
                    <a:pt x="9296" y="3438"/>
                  </a:cubicBezTo>
                  <a:cubicBezTo>
                    <a:pt x="9344" y="3467"/>
                    <a:pt x="9396" y="3481"/>
                    <a:pt x="9452" y="3481"/>
                  </a:cubicBezTo>
                  <a:cubicBezTo>
                    <a:pt x="9711" y="3481"/>
                    <a:pt x="10042" y="3180"/>
                    <a:pt x="10233" y="2699"/>
                  </a:cubicBezTo>
                  <a:cubicBezTo>
                    <a:pt x="10448" y="2132"/>
                    <a:pt x="10396" y="1531"/>
                    <a:pt x="10113" y="1333"/>
                  </a:cubicBezTo>
                  <a:lnTo>
                    <a:pt x="8351" y="311"/>
                  </a:lnTo>
                  <a:cubicBezTo>
                    <a:pt x="8015" y="108"/>
                    <a:pt x="7639" y="0"/>
                    <a:pt x="7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474275" y="2769850"/>
              <a:ext cx="216975" cy="345750"/>
            </a:xfrm>
            <a:custGeom>
              <a:rect b="b" l="l" r="r" t="t"/>
              <a:pathLst>
                <a:path extrusionOk="0" h="13830" w="8679">
                  <a:moveTo>
                    <a:pt x="7227" y="1"/>
                  </a:moveTo>
                  <a:cubicBezTo>
                    <a:pt x="6736" y="1"/>
                    <a:pt x="6199" y="156"/>
                    <a:pt x="5637" y="479"/>
                  </a:cubicBezTo>
                  <a:cubicBezTo>
                    <a:pt x="3781" y="1570"/>
                    <a:pt x="2174" y="4311"/>
                    <a:pt x="1582" y="7172"/>
                  </a:cubicBezTo>
                  <a:lnTo>
                    <a:pt x="671" y="7696"/>
                  </a:lnTo>
                  <a:cubicBezTo>
                    <a:pt x="302" y="7910"/>
                    <a:pt x="1" y="8486"/>
                    <a:pt x="1" y="8976"/>
                  </a:cubicBezTo>
                  <a:cubicBezTo>
                    <a:pt x="1" y="9346"/>
                    <a:pt x="167" y="9564"/>
                    <a:pt x="403" y="9564"/>
                  </a:cubicBezTo>
                  <a:cubicBezTo>
                    <a:pt x="485" y="9564"/>
                    <a:pt x="576" y="9538"/>
                    <a:pt x="671" y="9483"/>
                  </a:cubicBezTo>
                  <a:lnTo>
                    <a:pt x="1341" y="9096"/>
                  </a:lnTo>
                  <a:lnTo>
                    <a:pt x="1341" y="9096"/>
                  </a:lnTo>
                  <a:cubicBezTo>
                    <a:pt x="1341" y="9199"/>
                    <a:pt x="1332" y="9311"/>
                    <a:pt x="1332" y="9414"/>
                  </a:cubicBezTo>
                  <a:cubicBezTo>
                    <a:pt x="1332" y="9517"/>
                    <a:pt x="1332" y="9620"/>
                    <a:pt x="1341" y="9723"/>
                  </a:cubicBezTo>
                  <a:lnTo>
                    <a:pt x="671" y="10110"/>
                  </a:lnTo>
                  <a:cubicBezTo>
                    <a:pt x="302" y="10325"/>
                    <a:pt x="1" y="10892"/>
                    <a:pt x="1" y="11390"/>
                  </a:cubicBezTo>
                  <a:cubicBezTo>
                    <a:pt x="1" y="11755"/>
                    <a:pt x="168" y="11977"/>
                    <a:pt x="407" y="11977"/>
                  </a:cubicBezTo>
                  <a:cubicBezTo>
                    <a:pt x="488" y="11977"/>
                    <a:pt x="577" y="11951"/>
                    <a:pt x="671" y="11897"/>
                  </a:cubicBezTo>
                  <a:lnTo>
                    <a:pt x="1573" y="11373"/>
                  </a:lnTo>
                  <a:cubicBezTo>
                    <a:pt x="1996" y="12928"/>
                    <a:pt x="2938" y="13829"/>
                    <a:pt x="4116" y="13829"/>
                  </a:cubicBezTo>
                  <a:cubicBezTo>
                    <a:pt x="4591" y="13829"/>
                    <a:pt x="5104" y="13683"/>
                    <a:pt x="5637" y="13375"/>
                  </a:cubicBezTo>
                  <a:cubicBezTo>
                    <a:pt x="6668" y="12773"/>
                    <a:pt x="7613" y="11716"/>
                    <a:pt x="8352" y="10411"/>
                  </a:cubicBezTo>
                  <a:cubicBezTo>
                    <a:pt x="8627" y="9904"/>
                    <a:pt x="8678" y="9233"/>
                    <a:pt x="8463" y="8907"/>
                  </a:cubicBezTo>
                  <a:cubicBezTo>
                    <a:pt x="8390" y="8814"/>
                    <a:pt x="8294" y="8771"/>
                    <a:pt x="8188" y="8771"/>
                  </a:cubicBezTo>
                  <a:cubicBezTo>
                    <a:pt x="7971" y="8771"/>
                    <a:pt x="7715" y="8953"/>
                    <a:pt x="7535" y="9259"/>
                  </a:cubicBezTo>
                  <a:cubicBezTo>
                    <a:pt x="7003" y="10213"/>
                    <a:pt x="6367" y="10917"/>
                    <a:pt x="5645" y="11338"/>
                  </a:cubicBezTo>
                  <a:cubicBezTo>
                    <a:pt x="5273" y="11552"/>
                    <a:pt x="4911" y="11653"/>
                    <a:pt x="4576" y="11653"/>
                  </a:cubicBezTo>
                  <a:cubicBezTo>
                    <a:pt x="4184" y="11653"/>
                    <a:pt x="3828" y="11516"/>
                    <a:pt x="3532" y="11261"/>
                  </a:cubicBezTo>
                  <a:cubicBezTo>
                    <a:pt x="3317" y="11055"/>
                    <a:pt x="3145" y="10814"/>
                    <a:pt x="3025" y="10539"/>
                  </a:cubicBezTo>
                  <a:lnTo>
                    <a:pt x="6573" y="8495"/>
                  </a:lnTo>
                  <a:cubicBezTo>
                    <a:pt x="6943" y="8280"/>
                    <a:pt x="7243" y="7704"/>
                    <a:pt x="7243" y="7215"/>
                  </a:cubicBezTo>
                  <a:cubicBezTo>
                    <a:pt x="7243" y="6844"/>
                    <a:pt x="7078" y="6626"/>
                    <a:pt x="6841" y="6626"/>
                  </a:cubicBezTo>
                  <a:cubicBezTo>
                    <a:pt x="6759" y="6626"/>
                    <a:pt x="6668" y="6652"/>
                    <a:pt x="6573" y="6708"/>
                  </a:cubicBezTo>
                  <a:lnTo>
                    <a:pt x="2681" y="8950"/>
                  </a:lnTo>
                  <a:cubicBezTo>
                    <a:pt x="2681" y="8847"/>
                    <a:pt x="2673" y="8752"/>
                    <a:pt x="2673" y="8641"/>
                  </a:cubicBezTo>
                  <a:cubicBezTo>
                    <a:pt x="2673" y="8538"/>
                    <a:pt x="2673" y="8426"/>
                    <a:pt x="2681" y="8331"/>
                  </a:cubicBezTo>
                  <a:lnTo>
                    <a:pt x="6573" y="6080"/>
                  </a:lnTo>
                  <a:cubicBezTo>
                    <a:pt x="6943" y="5866"/>
                    <a:pt x="7243" y="5299"/>
                    <a:pt x="7243" y="4800"/>
                  </a:cubicBezTo>
                  <a:cubicBezTo>
                    <a:pt x="7243" y="4435"/>
                    <a:pt x="7076" y="4213"/>
                    <a:pt x="6838" y="4213"/>
                  </a:cubicBezTo>
                  <a:cubicBezTo>
                    <a:pt x="6757" y="4213"/>
                    <a:pt x="6667" y="4239"/>
                    <a:pt x="6573" y="4293"/>
                  </a:cubicBezTo>
                  <a:lnTo>
                    <a:pt x="3025" y="6338"/>
                  </a:lnTo>
                  <a:cubicBezTo>
                    <a:pt x="3162" y="5891"/>
                    <a:pt x="3326" y="5453"/>
                    <a:pt x="3532" y="5032"/>
                  </a:cubicBezTo>
                  <a:cubicBezTo>
                    <a:pt x="4082" y="3924"/>
                    <a:pt x="4829" y="2988"/>
                    <a:pt x="5637" y="2524"/>
                  </a:cubicBezTo>
                  <a:cubicBezTo>
                    <a:pt x="6034" y="2294"/>
                    <a:pt x="6406" y="2180"/>
                    <a:pt x="6746" y="2180"/>
                  </a:cubicBezTo>
                  <a:cubicBezTo>
                    <a:pt x="7030" y="2180"/>
                    <a:pt x="7292" y="2260"/>
                    <a:pt x="7527" y="2421"/>
                  </a:cubicBezTo>
                  <a:cubicBezTo>
                    <a:pt x="7573" y="2449"/>
                    <a:pt x="7625" y="2463"/>
                    <a:pt x="7680" y="2463"/>
                  </a:cubicBezTo>
                  <a:cubicBezTo>
                    <a:pt x="7940" y="2463"/>
                    <a:pt x="8272" y="2157"/>
                    <a:pt x="8463" y="1682"/>
                  </a:cubicBezTo>
                  <a:cubicBezTo>
                    <a:pt x="8678" y="1106"/>
                    <a:pt x="8627" y="513"/>
                    <a:pt x="8352" y="316"/>
                  </a:cubicBezTo>
                  <a:cubicBezTo>
                    <a:pt x="8016" y="109"/>
                    <a:pt x="7637" y="1"/>
                    <a:pt x="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28"/>
          <p:cNvSpPr txBox="1"/>
          <p:nvPr/>
        </p:nvSpPr>
        <p:spPr>
          <a:xfrm>
            <a:off x="255275" y="1061875"/>
            <a:ext cx="8496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Technical feasibility analysis is an attempt to study the project basically form a technician’s angle. The main aspect to be considered under this study are technology of the project. </a:t>
            </a:r>
            <a:endParaRPr sz="19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</a:t>
            </a:r>
            <a:r>
              <a:rPr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Size of the plan. </a:t>
            </a:r>
            <a:endParaRPr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Location of the project </a:t>
            </a:r>
            <a:endParaRPr sz="19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</a:t>
            </a:r>
            <a:r>
              <a:rPr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Production capacity of the project </a:t>
            </a:r>
            <a:endParaRPr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Strength of the Project </a:t>
            </a:r>
            <a:endParaRPr sz="19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</a:t>
            </a:r>
            <a:r>
              <a:rPr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Hardware and Software requirement of the proposed system.</a:t>
            </a:r>
            <a:endParaRPr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"/>
          <p:cNvSpPr txBox="1"/>
          <p:nvPr/>
        </p:nvSpPr>
        <p:spPr>
          <a:xfrm>
            <a:off x="1270450" y="706700"/>
            <a:ext cx="691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Conclusion</a:t>
            </a:r>
            <a:endParaRPr sz="5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3" name="Google Shape;883;p29"/>
          <p:cNvSpPr txBox="1"/>
          <p:nvPr/>
        </p:nvSpPr>
        <p:spPr>
          <a:xfrm>
            <a:off x="972525" y="1976875"/>
            <a:ext cx="7213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Considering real life s</a:t>
            </a:r>
            <a:r>
              <a:rPr lang="en" sz="1900">
                <a:solidFill>
                  <a:schemeClr val="accent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cenarios all the features stated before may not be achieved but this project aims to make a better and more efficient business tool</a:t>
            </a:r>
            <a:endParaRPr sz="190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0"/>
          <p:cNvSpPr txBox="1"/>
          <p:nvPr>
            <p:ph type="ctrTitle"/>
          </p:nvPr>
        </p:nvSpPr>
        <p:spPr>
          <a:xfrm>
            <a:off x="5614188" y="2081200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889" name="Google Shape;889;p30"/>
          <p:cNvGrpSpPr/>
          <p:nvPr/>
        </p:nvGrpSpPr>
        <p:grpSpPr>
          <a:xfrm rot="-145999">
            <a:off x="5502491" y="3515147"/>
            <a:ext cx="2820495" cy="1709699"/>
            <a:chOff x="3643300" y="2688511"/>
            <a:chExt cx="2334288" cy="1577690"/>
          </a:xfrm>
        </p:grpSpPr>
        <p:sp>
          <p:nvSpPr>
            <p:cNvPr id="890" name="Google Shape;890;p30"/>
            <p:cNvSpPr/>
            <p:nvPr/>
          </p:nvSpPr>
          <p:spPr>
            <a:xfrm>
              <a:off x="3643300" y="2688511"/>
              <a:ext cx="2334288" cy="1330332"/>
            </a:xfrm>
            <a:custGeom>
              <a:rect b="b" l="l" r="r" t="t"/>
              <a:pathLst>
                <a:path extrusionOk="0" h="26739" w="46918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801930" y="3350307"/>
              <a:ext cx="1172865" cy="915894"/>
            </a:xfrm>
            <a:custGeom>
              <a:rect b="b" l="l" r="r" t="t"/>
              <a:pathLst>
                <a:path extrusionOk="0" h="18409" w="23574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643300" y="3350307"/>
              <a:ext cx="1162467" cy="915894"/>
            </a:xfrm>
            <a:custGeom>
              <a:rect b="b" l="l" r="r" t="t"/>
              <a:pathLst>
                <a:path extrusionOk="0" h="18409" w="23365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Information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Google Shape;302;p20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osis ExtraLight"/>
              <a:buChar char="●"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Md Fahim Rahman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18201041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osis ExtraLight"/>
              <a:buChar char="●"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Md Mahir Bin Foysal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18201034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osis ExtraLight"/>
              <a:buChar char="●"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Moshiur Tanmoy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18201027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/>
        </p:nvSpPr>
        <p:spPr>
          <a:xfrm>
            <a:off x="684900" y="349175"/>
            <a:ext cx="35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Brief About The Project</a:t>
            </a:r>
            <a:endParaRPr sz="280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684900" y="1262375"/>
            <a:ext cx="7773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Many small 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businesses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demands a more automatio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 to increase the 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sales</a:t>
            </a:r>
            <a:endParaRPr sz="2100">
              <a:solidFill>
                <a:schemeClr val="accent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Many business been doing this ma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nually by reaching out to customer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The goal of this project 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is to make business more efficient by 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recommending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cu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stomer for a certain types of product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This S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ystem will only receive  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commission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based on the sale it  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contributes to the business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2"/>
          <p:cNvGrpSpPr/>
          <p:nvPr/>
        </p:nvGrpSpPr>
        <p:grpSpPr>
          <a:xfrm>
            <a:off x="6767586" y="1820278"/>
            <a:ext cx="2376420" cy="2423069"/>
            <a:chOff x="4778639" y="938100"/>
            <a:chExt cx="3054917" cy="3168239"/>
          </a:xfrm>
        </p:grpSpPr>
        <p:grpSp>
          <p:nvGrpSpPr>
            <p:cNvPr id="314" name="Google Shape;314;p22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rect b="b" l="l" r="r" t="t"/>
                <a:pathLst>
                  <a:path extrusionOk="0" h="10274" w="5363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 flipH="1" rot="1013989">
                <a:off x="7193816" y="2233553"/>
                <a:ext cx="226849" cy="376200"/>
              </a:xfrm>
              <a:custGeom>
                <a:rect b="b" l="l" r="r" t="t"/>
                <a:pathLst>
                  <a:path extrusionOk="0" h="10597" w="639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7" name="Google Shape;317;p22"/>
            <p:cNvSpPr/>
            <p:nvPr/>
          </p:nvSpPr>
          <p:spPr>
            <a:xfrm>
              <a:off x="4799968" y="2360289"/>
              <a:ext cx="3010651" cy="1746050"/>
            </a:xfrm>
            <a:custGeom>
              <a:rect b="b" l="l" r="r" t="t"/>
              <a:pathLst>
                <a:path extrusionOk="0" h="39701" w="68455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314724" y="2206451"/>
              <a:ext cx="518832" cy="576314"/>
            </a:xfrm>
            <a:custGeom>
              <a:rect b="b" l="l" r="r" t="t"/>
              <a:pathLst>
                <a:path extrusionOk="0" h="13104" w="11797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467990" y="2236400"/>
              <a:ext cx="281032" cy="466056"/>
            </a:xfrm>
            <a:custGeom>
              <a:rect b="b" l="l" r="r" t="t"/>
              <a:pathLst>
                <a:path extrusionOk="0" h="10597" w="639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7509858" y="2342741"/>
              <a:ext cx="63111" cy="99087"/>
            </a:xfrm>
            <a:custGeom>
              <a:rect b="b" l="l" r="r" t="t"/>
              <a:pathLst>
                <a:path extrusionOk="0" h="2253" w="1435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7533299" y="2481055"/>
              <a:ext cx="187047" cy="29555"/>
            </a:xfrm>
            <a:custGeom>
              <a:rect b="b" l="l" r="r" t="t"/>
              <a:pathLst>
                <a:path extrusionOk="0" h="672" w="4253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4921475" y="3214385"/>
              <a:ext cx="1359067" cy="660320"/>
            </a:xfrm>
            <a:custGeom>
              <a:rect b="b" l="l" r="r" t="t"/>
              <a:pathLst>
                <a:path extrusionOk="0" h="14783" w="30428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778639" y="3182078"/>
              <a:ext cx="1556188" cy="748803"/>
            </a:xfrm>
            <a:custGeom>
              <a:rect b="b" l="l" r="r" t="t"/>
              <a:pathLst>
                <a:path extrusionOk="0" h="17026" w="35384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316500" y="2807775"/>
              <a:ext cx="1420839" cy="963559"/>
            </a:xfrm>
            <a:custGeom>
              <a:rect b="b" l="l" r="r" t="t"/>
              <a:pathLst>
                <a:path extrusionOk="0" h="21703" w="31701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266925" y="3350475"/>
              <a:ext cx="521781" cy="452051"/>
            </a:xfrm>
            <a:custGeom>
              <a:rect b="b" l="l" r="r" t="t"/>
              <a:pathLst>
                <a:path extrusionOk="0" h="10217" w="11793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265001" y="2770348"/>
              <a:ext cx="518788" cy="449168"/>
            </a:xfrm>
            <a:custGeom>
              <a:rect b="b" l="l" r="r" t="t"/>
              <a:pathLst>
                <a:path extrusionOk="0" h="10213" w="11796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260300" y="2284971"/>
              <a:ext cx="1394218" cy="940744"/>
            </a:xfrm>
            <a:custGeom>
              <a:rect b="b" l="l" r="r" t="t"/>
              <a:pathLst>
                <a:path extrusionOk="0" h="21100" w="31271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205049" y="2208693"/>
              <a:ext cx="1556320" cy="1048351"/>
            </a:xfrm>
            <a:custGeom>
              <a:rect b="b" l="l" r="r" t="t"/>
              <a:pathLst>
                <a:path extrusionOk="0" h="23837" w="35387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767950" y="2669275"/>
              <a:ext cx="1463143" cy="691092"/>
            </a:xfrm>
            <a:custGeom>
              <a:rect b="b" l="l" r="r" t="t"/>
              <a:pathLst>
                <a:path extrusionOk="0" h="15321" w="32435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718731" y="2639335"/>
              <a:ext cx="551377" cy="168487"/>
            </a:xfrm>
            <a:custGeom>
              <a:rect b="b" l="l" r="r" t="t"/>
              <a:pathLst>
                <a:path extrusionOk="0" h="3831" w="12537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861258" y="2556654"/>
              <a:ext cx="279405" cy="326156"/>
            </a:xfrm>
            <a:custGeom>
              <a:rect b="b" l="l" r="r" t="t"/>
              <a:pathLst>
                <a:path extrusionOk="0" h="7416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964388" y="2690966"/>
              <a:ext cx="680942" cy="360152"/>
            </a:xfrm>
            <a:custGeom>
              <a:rect b="b" l="l" r="r" t="t"/>
              <a:pathLst>
                <a:path extrusionOk="0" h="8189" w="15483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751443" y="2898018"/>
              <a:ext cx="509948" cy="321494"/>
            </a:xfrm>
            <a:custGeom>
              <a:rect b="b" l="l" r="r" t="t"/>
              <a:pathLst>
                <a:path extrusionOk="0" h="7310" w="11595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783732" y="2752228"/>
              <a:ext cx="446265" cy="205211"/>
            </a:xfrm>
            <a:custGeom>
              <a:rect b="b" l="l" r="r" t="t"/>
              <a:pathLst>
                <a:path extrusionOk="0" h="4666" w="10147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57500" y="2706007"/>
              <a:ext cx="103925" cy="69972"/>
            </a:xfrm>
            <a:custGeom>
              <a:rect b="b" l="l" r="r" t="t"/>
              <a:pathLst>
                <a:path extrusionOk="0" h="1591" w="2363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172505" y="2676717"/>
              <a:ext cx="356810" cy="212160"/>
            </a:xfrm>
            <a:custGeom>
              <a:rect b="b" l="l" r="r" t="t"/>
              <a:pathLst>
                <a:path extrusionOk="0" h="4824" w="8113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756236" y="2957390"/>
              <a:ext cx="453962" cy="294974"/>
            </a:xfrm>
            <a:custGeom>
              <a:rect b="b" l="l" r="r" t="t"/>
              <a:pathLst>
                <a:path extrusionOk="0" h="6707" w="10322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46309" y="2857866"/>
              <a:ext cx="474808" cy="367805"/>
            </a:xfrm>
            <a:custGeom>
              <a:rect b="b" l="l" r="r" t="t"/>
              <a:pathLst>
                <a:path extrusionOk="0" h="8363" w="10796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093079" y="2937863"/>
              <a:ext cx="593114" cy="300427"/>
            </a:xfrm>
            <a:custGeom>
              <a:rect b="b" l="l" r="r" t="t"/>
              <a:pathLst>
                <a:path extrusionOk="0" h="6831" w="13486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594130" y="3239426"/>
              <a:ext cx="267179" cy="111093"/>
            </a:xfrm>
            <a:custGeom>
              <a:rect b="b" l="l" r="r" t="t"/>
              <a:pathLst>
                <a:path extrusionOk="0" h="2526" w="6075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871021" y="3265550"/>
              <a:ext cx="112193" cy="31710"/>
            </a:xfrm>
            <a:custGeom>
              <a:rect b="b" l="l" r="r" t="t"/>
              <a:pathLst>
                <a:path extrusionOk="0" h="721" w="2551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861258" y="2556654"/>
              <a:ext cx="279405" cy="326200"/>
            </a:xfrm>
            <a:custGeom>
              <a:rect b="b" l="l" r="r" t="t"/>
              <a:pathLst>
                <a:path extrusionOk="0" h="7417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74943" y="2690966"/>
              <a:ext cx="670387" cy="360152"/>
            </a:xfrm>
            <a:custGeom>
              <a:rect b="b" l="l" r="r" t="t"/>
              <a:pathLst>
                <a:path extrusionOk="0" h="8189" w="15243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577154" y="2404707"/>
              <a:ext cx="49434" cy="365694"/>
            </a:xfrm>
            <a:custGeom>
              <a:rect b="b" l="l" r="r" t="t"/>
              <a:pathLst>
                <a:path extrusionOk="0" h="8315" w="1124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755005" y="2898106"/>
              <a:ext cx="506386" cy="321406"/>
            </a:xfrm>
            <a:custGeom>
              <a:rect b="b" l="l" r="r" t="t"/>
              <a:pathLst>
                <a:path extrusionOk="0" h="7308" w="11514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931905" y="3239426"/>
              <a:ext cx="384605" cy="177899"/>
            </a:xfrm>
            <a:custGeom>
              <a:rect b="b" l="l" r="r" t="t"/>
              <a:pathLst>
                <a:path extrusionOk="0" h="4045" w="8745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5297413" y="3219460"/>
              <a:ext cx="276062" cy="165937"/>
            </a:xfrm>
            <a:custGeom>
              <a:rect b="b" l="l" r="r" t="t"/>
              <a:pathLst>
                <a:path extrusionOk="0" h="3773" w="6277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151491" y="3392956"/>
              <a:ext cx="626583" cy="252841"/>
            </a:xfrm>
            <a:custGeom>
              <a:rect b="b" l="l" r="r" t="t"/>
              <a:pathLst>
                <a:path extrusionOk="0" h="5749" w="14247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905289" y="3609113"/>
              <a:ext cx="307024" cy="251478"/>
            </a:xfrm>
            <a:custGeom>
              <a:rect b="b" l="l" r="r" t="t"/>
              <a:pathLst>
                <a:path extrusionOk="0" h="5718" w="6981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541628" y="3511831"/>
              <a:ext cx="408486" cy="338558"/>
            </a:xfrm>
            <a:custGeom>
              <a:rect b="b" l="l" r="r" t="t"/>
              <a:pathLst>
                <a:path extrusionOk="0" h="7698" w="9288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183895" y="1995132"/>
              <a:ext cx="382934" cy="681470"/>
            </a:xfrm>
            <a:custGeom>
              <a:rect b="b" l="l" r="r" t="t"/>
              <a:pathLst>
                <a:path extrusionOk="0" h="15495" w="8707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257164" y="2037396"/>
              <a:ext cx="366090" cy="642812"/>
            </a:xfrm>
            <a:custGeom>
              <a:rect b="b" l="l" r="r" t="t"/>
              <a:pathLst>
                <a:path extrusionOk="0" h="14616" w="8324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993667" y="3675610"/>
              <a:ext cx="572224" cy="400306"/>
            </a:xfrm>
            <a:custGeom>
              <a:rect b="b" l="l" r="r" t="t"/>
              <a:pathLst>
                <a:path extrusionOk="0" h="9102" w="13011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991908" y="3671256"/>
              <a:ext cx="576402" cy="328047"/>
            </a:xfrm>
            <a:custGeom>
              <a:rect b="b" l="l" r="r" t="t"/>
              <a:pathLst>
                <a:path extrusionOk="0" h="7459" w="13106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151227" y="1167450"/>
              <a:ext cx="822998" cy="1082436"/>
            </a:xfrm>
            <a:custGeom>
              <a:rect b="b" l="l" r="r" t="t"/>
              <a:pathLst>
                <a:path extrusionOk="0" h="24612" w="18713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557944" y="938100"/>
              <a:ext cx="234062" cy="335391"/>
            </a:xfrm>
            <a:custGeom>
              <a:rect b="b" l="l" r="r" t="t"/>
              <a:pathLst>
                <a:path extrusionOk="0" h="7626" w="5322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298161" y="1252241"/>
              <a:ext cx="793619" cy="1024822"/>
            </a:xfrm>
            <a:custGeom>
              <a:rect b="b" l="l" r="r" t="t"/>
              <a:pathLst>
                <a:path extrusionOk="0" h="23302" w="18045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406657" y="1360781"/>
              <a:ext cx="576578" cy="807781"/>
            </a:xfrm>
            <a:custGeom>
              <a:rect b="b" l="l" r="r" t="t"/>
              <a:pathLst>
                <a:path extrusionOk="0" h="18367" w="1311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406657" y="1360781"/>
              <a:ext cx="503043" cy="765296"/>
            </a:xfrm>
            <a:custGeom>
              <a:rect b="b" l="l" r="r" t="t"/>
              <a:pathLst>
                <a:path extrusionOk="0" h="17401" w="11438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558912" y="1656671"/>
              <a:ext cx="84661" cy="105992"/>
            </a:xfrm>
            <a:custGeom>
              <a:rect b="b" l="l" r="r" t="t"/>
              <a:pathLst>
                <a:path extrusionOk="0" h="2410" w="1925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631829" y="1724178"/>
              <a:ext cx="84837" cy="105992"/>
            </a:xfrm>
            <a:custGeom>
              <a:rect b="b" l="l" r="r" t="t"/>
              <a:pathLst>
                <a:path extrusionOk="0" h="2410" w="1929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5605397" y="1510089"/>
              <a:ext cx="67905" cy="221175"/>
            </a:xfrm>
            <a:custGeom>
              <a:rect b="b" l="l" r="r" t="t"/>
              <a:pathLst>
                <a:path extrusionOk="0" h="5029" w="1544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5602099" y="1755535"/>
              <a:ext cx="68037" cy="221175"/>
            </a:xfrm>
            <a:custGeom>
              <a:rect b="b" l="l" r="r" t="t"/>
              <a:pathLst>
                <a:path extrusionOk="0" h="5029" w="1547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5478870" y="1702717"/>
              <a:ext cx="142055" cy="129433"/>
            </a:xfrm>
            <a:custGeom>
              <a:rect b="b" l="l" r="r" t="t"/>
              <a:pathLst>
                <a:path extrusionOk="0" h="2943" w="323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5654478" y="1654648"/>
              <a:ext cx="142187" cy="129477"/>
            </a:xfrm>
            <a:custGeom>
              <a:rect b="b" l="l" r="r" t="t"/>
              <a:pathLst>
                <a:path extrusionOk="0" h="2944" w="3233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488633" y="1811520"/>
              <a:ext cx="92226" cy="20451"/>
            </a:xfrm>
            <a:custGeom>
              <a:rect b="b" l="l" r="r" t="t"/>
              <a:pathLst>
                <a:path extrusionOk="0" h="465" w="2097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5605089" y="1693789"/>
              <a:ext cx="65354" cy="99219"/>
            </a:xfrm>
            <a:custGeom>
              <a:rect b="b" l="l" r="r" t="t"/>
              <a:pathLst>
                <a:path extrusionOk="0" h="2256" w="1486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530193" y="1147044"/>
              <a:ext cx="182561" cy="96052"/>
            </a:xfrm>
            <a:custGeom>
              <a:rect b="b" l="l" r="r" t="t"/>
              <a:pathLst>
                <a:path extrusionOk="0" h="2184" w="4151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5506357" y="1127473"/>
              <a:ext cx="235997" cy="115579"/>
            </a:xfrm>
            <a:custGeom>
              <a:rect b="b" l="l" r="r" t="t"/>
              <a:pathLst>
                <a:path extrusionOk="0" h="2628" w="5366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496418" y="1068585"/>
              <a:ext cx="255700" cy="134403"/>
            </a:xfrm>
            <a:custGeom>
              <a:rect b="b" l="l" r="r" t="t"/>
              <a:pathLst>
                <a:path extrusionOk="0" h="3056" w="5814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5456661" y="938100"/>
              <a:ext cx="174293" cy="324265"/>
            </a:xfrm>
            <a:custGeom>
              <a:rect b="b" l="l" r="r" t="t"/>
              <a:pathLst>
                <a:path extrusionOk="0" h="7373" w="3963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666920" y="1243059"/>
              <a:ext cx="461922" cy="349025"/>
            </a:xfrm>
            <a:custGeom>
              <a:rect b="b" l="l" r="r" t="t"/>
              <a:pathLst>
                <a:path extrusionOk="0" h="7936" w="10503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721754" y="3218930"/>
              <a:ext cx="554171" cy="168504"/>
            </a:xfrm>
            <a:custGeom>
              <a:rect b="b" l="l" r="r" t="t"/>
              <a:pathLst>
                <a:path extrusionOk="0" h="3834" w="1253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5636182" y="1566734"/>
              <a:ext cx="100846" cy="167696"/>
            </a:xfrm>
            <a:custGeom>
              <a:rect b="b" l="l" r="r" t="t"/>
              <a:pathLst>
                <a:path extrusionOk="0" h="3813" w="2293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538373" y="1752413"/>
              <a:ext cx="100846" cy="167652"/>
            </a:xfrm>
            <a:custGeom>
              <a:rect b="b" l="l" r="r" t="t"/>
              <a:pathLst>
                <a:path extrusionOk="0" h="3812" w="2293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idx="1" type="subTitle"/>
          </p:nvPr>
        </p:nvSpPr>
        <p:spPr>
          <a:xfrm flipH="1">
            <a:off x="1030800" y="2403900"/>
            <a:ext cx="48306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Efficient and cost effective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Sharper recommendation for new inventory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Increased sales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Automated Process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Self developing mechanism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Adaptive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Easy to configure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Subscription</a:t>
            </a:r>
            <a:r>
              <a:rPr lang="en" sz="1800"/>
              <a:t> based service</a:t>
            </a:r>
            <a:endParaRPr sz="1800"/>
          </a:p>
        </p:txBody>
      </p:sp>
      <p:sp>
        <p:nvSpPr>
          <p:cNvPr id="415" name="Google Shape;415;p22"/>
          <p:cNvSpPr txBox="1"/>
          <p:nvPr>
            <p:ph type="title"/>
          </p:nvPr>
        </p:nvSpPr>
        <p:spPr>
          <a:xfrm>
            <a:off x="909925" y="1295050"/>
            <a:ext cx="2850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</a:t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2"/>
          <p:cNvGrpSpPr/>
          <p:nvPr/>
        </p:nvGrpSpPr>
        <p:grpSpPr>
          <a:xfrm>
            <a:off x="5690469" y="1820270"/>
            <a:ext cx="923497" cy="2558768"/>
            <a:chOff x="4593707" y="2226241"/>
            <a:chExt cx="711368" cy="1655196"/>
          </a:xfrm>
        </p:grpSpPr>
        <p:sp>
          <p:nvSpPr>
            <p:cNvPr id="418" name="Google Shape;418;p22"/>
            <p:cNvSpPr/>
            <p:nvPr/>
          </p:nvSpPr>
          <p:spPr>
            <a:xfrm>
              <a:off x="4593707" y="3585540"/>
              <a:ext cx="681250" cy="295897"/>
            </a:xfrm>
            <a:custGeom>
              <a:rect b="b" l="l" r="r" t="t"/>
              <a:pathLst>
                <a:path extrusionOk="0" h="6728" w="1549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723093" y="2551245"/>
              <a:ext cx="42837" cy="166156"/>
            </a:xfrm>
            <a:custGeom>
              <a:rect b="b" l="l" r="r" t="t"/>
              <a:pathLst>
                <a:path extrusionOk="0" h="3778" w="974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043435" y="2527496"/>
              <a:ext cx="112633" cy="162770"/>
            </a:xfrm>
            <a:custGeom>
              <a:rect b="b" l="l" r="r" t="t"/>
              <a:pathLst>
                <a:path extrusionOk="0" h="3701" w="2561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718168" y="2536952"/>
              <a:ext cx="182869" cy="280153"/>
            </a:xfrm>
            <a:custGeom>
              <a:rect b="b" l="l" r="r" t="t"/>
              <a:pathLst>
                <a:path extrusionOk="0" h="6370" w="4158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848609" y="2226241"/>
              <a:ext cx="263308" cy="247256"/>
            </a:xfrm>
            <a:custGeom>
              <a:rect b="b" l="l" r="r" t="t"/>
              <a:pathLst>
                <a:path extrusionOk="0" h="5622" w="5987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642832" y="3508093"/>
              <a:ext cx="178471" cy="183397"/>
            </a:xfrm>
            <a:custGeom>
              <a:rect b="b" l="l" r="r" t="t"/>
              <a:pathLst>
                <a:path extrusionOk="0" h="4170" w="4058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4678675" y="3478979"/>
              <a:ext cx="90863" cy="77713"/>
            </a:xfrm>
            <a:custGeom>
              <a:rect b="b" l="l" r="r" t="t"/>
              <a:pathLst>
                <a:path extrusionOk="0" h="1767" w="2066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704050" y="2876469"/>
              <a:ext cx="411785" cy="652399"/>
            </a:xfrm>
            <a:custGeom>
              <a:rect b="b" l="l" r="r" t="t"/>
              <a:pathLst>
                <a:path extrusionOk="0" h="14834" w="9363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5026767" y="3628199"/>
              <a:ext cx="69840" cy="88444"/>
            </a:xfrm>
            <a:custGeom>
              <a:rect b="b" l="l" r="r" t="t"/>
              <a:pathLst>
                <a:path extrusionOk="0" h="2011" w="1588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4822793" y="2872115"/>
              <a:ext cx="268410" cy="785087"/>
            </a:xfrm>
            <a:custGeom>
              <a:rect b="b" l="l" r="r" t="t"/>
              <a:pathLst>
                <a:path extrusionOk="0" h="17851" w="6103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5032177" y="3671255"/>
              <a:ext cx="183748" cy="131632"/>
            </a:xfrm>
            <a:custGeom>
              <a:rect b="b" l="l" r="r" t="t"/>
              <a:pathLst>
                <a:path extrusionOk="0" h="2993" w="4178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4834360" y="2521515"/>
              <a:ext cx="285826" cy="437865"/>
            </a:xfrm>
            <a:custGeom>
              <a:rect b="b" l="l" r="r" t="t"/>
              <a:pathLst>
                <a:path extrusionOk="0" h="9956" w="6499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884320" y="2287020"/>
              <a:ext cx="215414" cy="296865"/>
            </a:xfrm>
            <a:custGeom>
              <a:rect b="b" l="l" r="r" t="t"/>
              <a:pathLst>
                <a:path extrusionOk="0" h="6750" w="4898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012826" y="2380123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5029186" y="2440462"/>
              <a:ext cx="19703" cy="12798"/>
            </a:xfrm>
            <a:custGeom>
              <a:rect b="b" l="l" r="r" t="t"/>
              <a:pathLst>
                <a:path extrusionOk="0" h="291" w="448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076903" y="2348590"/>
              <a:ext cx="18823" cy="15349"/>
            </a:xfrm>
            <a:custGeom>
              <a:rect b="b" l="l" r="r" t="t"/>
              <a:pathLst>
                <a:path extrusionOk="0" h="349" w="428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073297" y="2374406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5052275" y="2377704"/>
              <a:ext cx="26036" cy="47015"/>
            </a:xfrm>
            <a:custGeom>
              <a:rect b="b" l="l" r="r" t="t"/>
              <a:pathLst>
                <a:path extrusionOk="0" h="1069" w="592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4950200" y="2453216"/>
              <a:ext cx="67597" cy="43276"/>
            </a:xfrm>
            <a:custGeom>
              <a:rect b="b" l="l" r="r" t="t"/>
              <a:pathLst>
                <a:path extrusionOk="0" h="984" w="1537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4876228" y="2741541"/>
              <a:ext cx="54799" cy="74194"/>
            </a:xfrm>
            <a:custGeom>
              <a:rect b="b" l="l" r="r" t="t"/>
              <a:pathLst>
                <a:path extrusionOk="0" h="1687" w="1246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4734836" y="2777120"/>
              <a:ext cx="247300" cy="139637"/>
            </a:xfrm>
            <a:custGeom>
              <a:rect b="b" l="l" r="r" t="t"/>
              <a:pathLst>
                <a:path extrusionOk="0" h="3175" w="5623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941052" y="2578820"/>
              <a:ext cx="364022" cy="376205"/>
            </a:xfrm>
            <a:custGeom>
              <a:rect b="b" l="l" r="r" t="t"/>
              <a:pathLst>
                <a:path extrusionOk="0" h="8554" w="8277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5016124" y="2619060"/>
              <a:ext cx="135854" cy="335963"/>
            </a:xfrm>
            <a:custGeom>
              <a:rect b="b" l="l" r="r" t="t"/>
              <a:pathLst>
                <a:path extrusionOk="0" h="7639" w="3089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5151931" y="2578820"/>
              <a:ext cx="153138" cy="325496"/>
            </a:xfrm>
            <a:custGeom>
              <a:rect b="b" l="l" r="r" t="t"/>
              <a:pathLst>
                <a:path extrusionOk="0" h="7401" w="3482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802695" y="2293793"/>
              <a:ext cx="73710" cy="213347"/>
            </a:xfrm>
            <a:custGeom>
              <a:rect b="b" l="l" r="r" t="t"/>
              <a:pathLst>
                <a:path extrusionOk="0" h="4851" w="1676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48609" y="2522263"/>
              <a:ext cx="100318" cy="293479"/>
            </a:xfrm>
            <a:custGeom>
              <a:rect b="b" l="l" r="r" t="t"/>
              <a:pathLst>
                <a:path extrusionOk="0" h="6673" w="2281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5017752" y="2518832"/>
              <a:ext cx="80395" cy="64871"/>
            </a:xfrm>
            <a:custGeom>
              <a:rect b="b" l="l" r="r" t="t"/>
              <a:pathLst>
                <a:path extrusionOk="0" h="1475" w="1828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4934324" y="2859669"/>
              <a:ext cx="99087" cy="59065"/>
            </a:xfrm>
            <a:custGeom>
              <a:rect b="b" l="l" r="r" t="t"/>
              <a:pathLst>
                <a:path extrusionOk="0" h="1343" w="2253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2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2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452" name="Google Shape;452;p22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802475" y="1344225"/>
            <a:ext cx="26604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Demand</a:t>
            </a:r>
            <a:endParaRPr/>
          </a:p>
        </p:txBody>
      </p:sp>
      <p:pic>
        <p:nvPicPr>
          <p:cNvPr id="459" name="Google Shape;459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919" l="19415" r="19415" t="12919"/>
          <a:stretch/>
        </p:blipFill>
        <p:spPr>
          <a:xfrm>
            <a:off x="5614049" y="2160350"/>
            <a:ext cx="2414402" cy="19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3"/>
          <p:cNvSpPr txBox="1"/>
          <p:nvPr>
            <p:ph idx="1" type="subTitle"/>
          </p:nvPr>
        </p:nvSpPr>
        <p:spPr>
          <a:xfrm>
            <a:off x="1880200" y="2340050"/>
            <a:ext cx="2757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 a recent Survey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1" name="Google Shape;461;p23"/>
          <p:cNvSpPr txBox="1"/>
          <p:nvPr>
            <p:ph idx="1" type="subTitle"/>
          </p:nvPr>
        </p:nvSpPr>
        <p:spPr>
          <a:xfrm>
            <a:off x="1745950" y="2806975"/>
            <a:ext cx="2891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Staatliches"/>
                <a:ea typeface="Staatliches"/>
                <a:cs typeface="Staatliches"/>
                <a:sym typeface="Staatliches"/>
              </a:rPr>
              <a:t>Rarely Shops From Recommendation</a:t>
            </a:r>
            <a:endParaRPr sz="1300">
              <a:solidFill>
                <a:srgbClr val="BF9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2" name="Google Shape;462;p23"/>
          <p:cNvSpPr txBox="1"/>
          <p:nvPr>
            <p:ph idx="1" type="subTitle"/>
          </p:nvPr>
        </p:nvSpPr>
        <p:spPr>
          <a:xfrm>
            <a:off x="1745950" y="3174775"/>
            <a:ext cx="2891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Always Shops From Recommendation</a:t>
            </a:r>
            <a:endParaRPr sz="13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3" name="Google Shape;463;p23"/>
          <p:cNvSpPr txBox="1"/>
          <p:nvPr>
            <p:ph idx="1" type="subTitle"/>
          </p:nvPr>
        </p:nvSpPr>
        <p:spPr>
          <a:xfrm>
            <a:off x="2095100" y="3542575"/>
            <a:ext cx="2541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Never  Shop from Recommendation</a:t>
            </a:r>
            <a:endParaRPr sz="13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64" name="Google Shape;464;p23"/>
          <p:cNvCxnSpPr/>
          <p:nvPr/>
        </p:nvCxnSpPr>
        <p:spPr>
          <a:xfrm rot="10800000">
            <a:off x="4637200" y="2377275"/>
            <a:ext cx="0" cy="148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3"/>
          <p:cNvSpPr txBox="1"/>
          <p:nvPr>
            <p:ph idx="1" type="subTitle"/>
          </p:nvPr>
        </p:nvSpPr>
        <p:spPr>
          <a:xfrm>
            <a:off x="4637325" y="2806975"/>
            <a:ext cx="7578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9000"/>
                </a:solidFill>
              </a:rPr>
              <a:t>14</a:t>
            </a:r>
            <a:r>
              <a:rPr lang="en" sz="1500">
                <a:solidFill>
                  <a:srgbClr val="BF9000"/>
                </a:solidFill>
              </a:rPr>
              <a:t>%</a:t>
            </a:r>
            <a:endParaRPr sz="1500">
              <a:solidFill>
                <a:srgbClr val="BF9000"/>
              </a:solidFill>
            </a:endParaRPr>
          </a:p>
        </p:txBody>
      </p:sp>
      <p:sp>
        <p:nvSpPr>
          <p:cNvPr id="466" name="Google Shape;466;p23"/>
          <p:cNvSpPr txBox="1"/>
          <p:nvPr>
            <p:ph idx="1" type="subTitle"/>
          </p:nvPr>
        </p:nvSpPr>
        <p:spPr>
          <a:xfrm>
            <a:off x="4637325" y="3174775"/>
            <a:ext cx="7578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80</a:t>
            </a:r>
            <a:r>
              <a:rPr lang="en" sz="1400">
                <a:solidFill>
                  <a:schemeClr val="accent4"/>
                </a:solidFill>
              </a:rPr>
              <a:t>%</a:t>
            </a:r>
            <a:endParaRPr sz="1400">
              <a:solidFill>
                <a:schemeClr val="accent4"/>
              </a:solidFill>
            </a:endParaRPr>
          </a:p>
        </p:txBody>
      </p:sp>
      <p:sp>
        <p:nvSpPr>
          <p:cNvPr id="467" name="Google Shape;467;p23"/>
          <p:cNvSpPr txBox="1"/>
          <p:nvPr>
            <p:ph idx="1" type="subTitle"/>
          </p:nvPr>
        </p:nvSpPr>
        <p:spPr>
          <a:xfrm>
            <a:off x="4637325" y="3542575"/>
            <a:ext cx="7578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6</a:t>
            </a:r>
            <a:r>
              <a:rPr lang="en" sz="1400">
                <a:solidFill>
                  <a:schemeClr val="dk2"/>
                </a:solidFill>
              </a:rPr>
              <a:t>%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8" name="Google Shape;468;p23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472" name="Google Shape;472;p23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/>
          <p:nvPr>
            <p:ph idx="7" type="subTitle"/>
          </p:nvPr>
        </p:nvSpPr>
        <p:spPr>
          <a:xfrm>
            <a:off x="1455675" y="2118475"/>
            <a:ext cx="29493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a small business and small inventory it may prove </a:t>
            </a:r>
            <a:r>
              <a:rPr lang="en" sz="1300"/>
              <a:t>ineffective</a:t>
            </a:r>
            <a:endParaRPr sz="1300"/>
          </a:p>
        </p:txBody>
      </p:sp>
      <p:sp>
        <p:nvSpPr>
          <p:cNvPr id="479" name="Google Shape;479;p24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Privacy Concerns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0" name="Google Shape;480;p24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</a:t>
            </a:r>
            <a:r>
              <a:rPr lang="en" sz="1400"/>
              <a:t>harvesting</a:t>
            </a:r>
            <a:r>
              <a:rPr lang="en" sz="1400"/>
              <a:t> may  pose a great risk about privacy as customer information is being </a:t>
            </a:r>
            <a:r>
              <a:rPr lang="en" sz="1400"/>
              <a:t>collected</a:t>
            </a:r>
            <a:endParaRPr sz="1400"/>
          </a:p>
        </p:txBody>
      </p:sp>
      <p:sp>
        <p:nvSpPr>
          <p:cNvPr id="481" name="Google Shape;481;p24"/>
          <p:cNvSpPr txBox="1"/>
          <p:nvPr>
            <p:ph idx="1" type="subTitle"/>
          </p:nvPr>
        </p:nvSpPr>
        <p:spPr>
          <a:xfrm>
            <a:off x="2441100" y="348757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Mining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2" name="Google Shape;482;p24"/>
          <p:cNvSpPr txBox="1"/>
          <p:nvPr>
            <p:ph idx="4" type="subTitle"/>
          </p:nvPr>
        </p:nvSpPr>
        <p:spPr>
          <a:xfrm>
            <a:off x="2441100" y="3668325"/>
            <a:ext cx="2949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storing large amount of data and  accessing real time, cost may increase in case of number of servers</a:t>
            </a:r>
            <a:endParaRPr sz="1400"/>
          </a:p>
        </p:txBody>
      </p:sp>
      <p:sp>
        <p:nvSpPr>
          <p:cNvPr id="483" name="Google Shape;483;p24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Complications</a:t>
            </a:r>
            <a:endParaRPr/>
          </a:p>
        </p:txBody>
      </p:sp>
      <p:sp>
        <p:nvSpPr>
          <p:cNvPr id="484" name="Google Shape;484;p24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be done manually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85" name="Google Shape;485;p24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486" name="Google Shape;486;p24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>
            <a:off x="1548648" y="1235511"/>
            <a:ext cx="445339" cy="512102"/>
            <a:chOff x="3782450" y="2178300"/>
            <a:chExt cx="322850" cy="371250"/>
          </a:xfrm>
        </p:grpSpPr>
        <p:sp>
          <p:nvSpPr>
            <p:cNvPr id="496" name="Google Shape;496;p24"/>
            <p:cNvSpPr/>
            <p:nvPr/>
          </p:nvSpPr>
          <p:spPr>
            <a:xfrm>
              <a:off x="3782450" y="2185500"/>
              <a:ext cx="322850" cy="363950"/>
            </a:xfrm>
            <a:custGeom>
              <a:rect b="b" l="l" r="r" t="t"/>
              <a:pathLst>
                <a:path extrusionOk="0" h="14558" w="12914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" y="12469"/>
                  </a:lnTo>
                  <a:cubicBezTo>
                    <a:pt x="1" y="12907"/>
                    <a:pt x="259" y="13303"/>
                    <a:pt x="654" y="13483"/>
                  </a:cubicBezTo>
                  <a:lnTo>
                    <a:pt x="2157" y="14351"/>
                  </a:lnTo>
                  <a:cubicBezTo>
                    <a:pt x="2351" y="14489"/>
                    <a:pt x="2576" y="14558"/>
                    <a:pt x="2802" y="14558"/>
                  </a:cubicBezTo>
                  <a:cubicBezTo>
                    <a:pt x="2997" y="14558"/>
                    <a:pt x="3193" y="14506"/>
                    <a:pt x="3369" y="14402"/>
                  </a:cubicBezTo>
                  <a:lnTo>
                    <a:pt x="11230" y="9883"/>
                  </a:lnTo>
                  <a:cubicBezTo>
                    <a:pt x="12269" y="9282"/>
                    <a:pt x="12905" y="8165"/>
                    <a:pt x="12914" y="6971"/>
                  </a:cubicBezTo>
                  <a:lnTo>
                    <a:pt x="12914" y="2099"/>
                  </a:lnTo>
                  <a:cubicBezTo>
                    <a:pt x="12914" y="1670"/>
                    <a:pt x="12673" y="1283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824550" y="2209900"/>
              <a:ext cx="280750" cy="339650"/>
            </a:xfrm>
            <a:custGeom>
              <a:rect b="b" l="l" r="r" t="t"/>
              <a:pathLst>
                <a:path extrusionOk="0" h="13586" w="11230">
                  <a:moveTo>
                    <a:pt x="10107" y="1"/>
                  </a:moveTo>
                  <a:cubicBezTo>
                    <a:pt x="9919" y="1"/>
                    <a:pt x="9727" y="49"/>
                    <a:pt x="9546" y="153"/>
                  </a:cubicBezTo>
                  <a:lnTo>
                    <a:pt x="1685" y="4680"/>
                  </a:lnTo>
                  <a:cubicBezTo>
                    <a:pt x="645" y="5282"/>
                    <a:pt x="1" y="6390"/>
                    <a:pt x="1" y="7593"/>
                  </a:cubicBezTo>
                  <a:lnTo>
                    <a:pt x="1" y="12464"/>
                  </a:lnTo>
                  <a:cubicBezTo>
                    <a:pt x="1" y="13116"/>
                    <a:pt x="541" y="13585"/>
                    <a:pt x="1128" y="13585"/>
                  </a:cubicBezTo>
                  <a:cubicBezTo>
                    <a:pt x="1314" y="13585"/>
                    <a:pt x="1505" y="13538"/>
                    <a:pt x="1685" y="13435"/>
                  </a:cubicBezTo>
                  <a:lnTo>
                    <a:pt x="9546" y="8907"/>
                  </a:lnTo>
                  <a:cubicBezTo>
                    <a:pt x="10585" y="8306"/>
                    <a:pt x="11230" y="7198"/>
                    <a:pt x="11230" y="5995"/>
                  </a:cubicBezTo>
                  <a:lnTo>
                    <a:pt x="11230" y="1123"/>
                  </a:lnTo>
                  <a:cubicBezTo>
                    <a:pt x="11230" y="466"/>
                    <a:pt x="10692" y="1"/>
                    <a:pt x="10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824550" y="2209825"/>
              <a:ext cx="280750" cy="201175"/>
            </a:xfrm>
            <a:custGeom>
              <a:rect b="b" l="l" r="r" t="t"/>
              <a:pathLst>
                <a:path extrusionOk="0" h="8047" w="11230">
                  <a:moveTo>
                    <a:pt x="10109" y="0"/>
                  </a:moveTo>
                  <a:cubicBezTo>
                    <a:pt x="9921" y="0"/>
                    <a:pt x="9728" y="49"/>
                    <a:pt x="9546" y="156"/>
                  </a:cubicBezTo>
                  <a:lnTo>
                    <a:pt x="1685" y="4683"/>
                  </a:lnTo>
                  <a:cubicBezTo>
                    <a:pt x="645" y="5285"/>
                    <a:pt x="1" y="6393"/>
                    <a:pt x="1" y="7596"/>
                  </a:cubicBezTo>
                  <a:cubicBezTo>
                    <a:pt x="525" y="7896"/>
                    <a:pt x="1107" y="8047"/>
                    <a:pt x="1689" y="8047"/>
                  </a:cubicBezTo>
                  <a:cubicBezTo>
                    <a:pt x="2271" y="8047"/>
                    <a:pt x="2853" y="7896"/>
                    <a:pt x="3377" y="7596"/>
                  </a:cubicBezTo>
                  <a:lnTo>
                    <a:pt x="8652" y="4546"/>
                  </a:lnTo>
                  <a:cubicBezTo>
                    <a:pt x="9941" y="3807"/>
                    <a:pt x="10869" y="2570"/>
                    <a:pt x="11230" y="1126"/>
                  </a:cubicBezTo>
                  <a:cubicBezTo>
                    <a:pt x="11230" y="470"/>
                    <a:pt x="10694" y="0"/>
                    <a:pt x="10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782450" y="2185500"/>
              <a:ext cx="307175" cy="214025"/>
            </a:xfrm>
            <a:custGeom>
              <a:rect b="b" l="l" r="r" t="t"/>
              <a:pathLst>
                <a:path extrusionOk="0" h="8561" w="12287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685" y="8560"/>
                  </a:lnTo>
                  <a:cubicBezTo>
                    <a:pt x="1685" y="7357"/>
                    <a:pt x="2329" y="6249"/>
                    <a:pt x="3369" y="5656"/>
                  </a:cubicBezTo>
                  <a:lnTo>
                    <a:pt x="11230" y="1129"/>
                  </a:lnTo>
                  <a:cubicBezTo>
                    <a:pt x="11400" y="1027"/>
                    <a:pt x="11595" y="975"/>
                    <a:pt x="11791" y="975"/>
                  </a:cubicBezTo>
                  <a:cubicBezTo>
                    <a:pt x="11961" y="975"/>
                    <a:pt x="12131" y="1014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936675" y="2324150"/>
              <a:ext cx="63375" cy="66450"/>
            </a:xfrm>
            <a:custGeom>
              <a:rect b="b" l="l" r="r" t="t"/>
              <a:pathLst>
                <a:path extrusionOk="0" h="2658" w="2535">
                  <a:moveTo>
                    <a:pt x="1973" y="1"/>
                  </a:moveTo>
                  <a:cubicBezTo>
                    <a:pt x="1924" y="1"/>
                    <a:pt x="1874" y="14"/>
                    <a:pt x="1831" y="42"/>
                  </a:cubicBezTo>
                  <a:lnTo>
                    <a:pt x="215" y="969"/>
                  </a:lnTo>
                  <a:cubicBezTo>
                    <a:pt x="86" y="1038"/>
                    <a:pt x="1" y="1176"/>
                    <a:pt x="1" y="1330"/>
                  </a:cubicBezTo>
                  <a:lnTo>
                    <a:pt x="1" y="2215"/>
                  </a:lnTo>
                  <a:cubicBezTo>
                    <a:pt x="1" y="2318"/>
                    <a:pt x="61" y="2413"/>
                    <a:pt x="155" y="2464"/>
                  </a:cubicBezTo>
                  <a:lnTo>
                    <a:pt x="430" y="2619"/>
                  </a:lnTo>
                  <a:cubicBezTo>
                    <a:pt x="473" y="2645"/>
                    <a:pt x="520" y="2658"/>
                    <a:pt x="568" y="2658"/>
                  </a:cubicBezTo>
                  <a:cubicBezTo>
                    <a:pt x="615" y="2658"/>
                    <a:pt x="662" y="2645"/>
                    <a:pt x="705" y="2619"/>
                  </a:cubicBezTo>
                  <a:lnTo>
                    <a:pt x="2320" y="1700"/>
                  </a:lnTo>
                  <a:cubicBezTo>
                    <a:pt x="2449" y="1622"/>
                    <a:pt x="2535" y="1485"/>
                    <a:pt x="2535" y="1330"/>
                  </a:cubicBezTo>
                  <a:lnTo>
                    <a:pt x="2535" y="445"/>
                  </a:lnTo>
                  <a:cubicBezTo>
                    <a:pt x="2535" y="351"/>
                    <a:pt x="2492" y="265"/>
                    <a:pt x="2423" y="213"/>
                  </a:cubicBezTo>
                  <a:lnTo>
                    <a:pt x="2131" y="50"/>
                  </a:lnTo>
                  <a:cubicBezTo>
                    <a:pt x="2085" y="18"/>
                    <a:pt x="2029" y="1"/>
                    <a:pt x="1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943975" y="2328150"/>
              <a:ext cx="56075" cy="62475"/>
            </a:xfrm>
            <a:custGeom>
              <a:rect b="b" l="l" r="r" t="t"/>
              <a:pathLst>
                <a:path extrusionOk="0" h="2499" w="2243">
                  <a:moveTo>
                    <a:pt x="1961" y="0"/>
                  </a:moveTo>
                  <a:cubicBezTo>
                    <a:pt x="1915" y="0"/>
                    <a:pt x="1867" y="12"/>
                    <a:pt x="1822" y="36"/>
                  </a:cubicBezTo>
                  <a:lnTo>
                    <a:pt x="215" y="964"/>
                  </a:lnTo>
                  <a:cubicBezTo>
                    <a:pt x="87" y="1041"/>
                    <a:pt x="1" y="1179"/>
                    <a:pt x="1" y="1334"/>
                  </a:cubicBezTo>
                  <a:lnTo>
                    <a:pt x="1" y="2218"/>
                  </a:lnTo>
                  <a:cubicBezTo>
                    <a:pt x="1" y="2381"/>
                    <a:pt x="133" y="2499"/>
                    <a:pt x="279" y="2499"/>
                  </a:cubicBezTo>
                  <a:cubicBezTo>
                    <a:pt x="327" y="2499"/>
                    <a:pt x="375" y="2486"/>
                    <a:pt x="422" y="2459"/>
                  </a:cubicBezTo>
                  <a:lnTo>
                    <a:pt x="2028" y="1540"/>
                  </a:lnTo>
                  <a:cubicBezTo>
                    <a:pt x="2166" y="1462"/>
                    <a:pt x="2243" y="1325"/>
                    <a:pt x="2243" y="1170"/>
                  </a:cubicBezTo>
                  <a:lnTo>
                    <a:pt x="2243" y="285"/>
                  </a:lnTo>
                  <a:cubicBezTo>
                    <a:pt x="2243" y="115"/>
                    <a:pt x="2109" y="0"/>
                    <a:pt x="1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861925" y="2178300"/>
              <a:ext cx="140925" cy="127350"/>
            </a:xfrm>
            <a:custGeom>
              <a:rect b="b" l="l" r="r" t="t"/>
              <a:pathLst>
                <a:path extrusionOk="0" h="5094" w="5637">
                  <a:moveTo>
                    <a:pt x="5077" y="1"/>
                  </a:moveTo>
                  <a:cubicBezTo>
                    <a:pt x="4983" y="1"/>
                    <a:pt x="4886" y="24"/>
                    <a:pt x="4795" y="76"/>
                  </a:cubicBezTo>
                  <a:lnTo>
                    <a:pt x="276" y="2688"/>
                  </a:lnTo>
                  <a:cubicBezTo>
                    <a:pt x="104" y="2791"/>
                    <a:pt x="1" y="2972"/>
                    <a:pt x="1" y="3178"/>
                  </a:cubicBezTo>
                  <a:lnTo>
                    <a:pt x="1" y="4535"/>
                  </a:lnTo>
                  <a:cubicBezTo>
                    <a:pt x="1" y="4845"/>
                    <a:pt x="250" y="5094"/>
                    <a:pt x="559" y="5094"/>
                  </a:cubicBezTo>
                  <a:cubicBezTo>
                    <a:pt x="868" y="5094"/>
                    <a:pt x="1118" y="4845"/>
                    <a:pt x="1118" y="4535"/>
                  </a:cubicBezTo>
                  <a:lnTo>
                    <a:pt x="1118" y="3496"/>
                  </a:lnTo>
                  <a:lnTo>
                    <a:pt x="4520" y="1537"/>
                  </a:lnTo>
                  <a:lnTo>
                    <a:pt x="4520" y="1941"/>
                  </a:lnTo>
                  <a:cubicBezTo>
                    <a:pt x="4520" y="2250"/>
                    <a:pt x="4769" y="2499"/>
                    <a:pt x="5078" y="2499"/>
                  </a:cubicBezTo>
                  <a:cubicBezTo>
                    <a:pt x="5388" y="2499"/>
                    <a:pt x="5637" y="2250"/>
                    <a:pt x="5637" y="1941"/>
                  </a:cubicBezTo>
                  <a:lnTo>
                    <a:pt x="5637" y="566"/>
                  </a:lnTo>
                  <a:cubicBezTo>
                    <a:pt x="5637" y="234"/>
                    <a:pt x="5370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865575" y="2183275"/>
              <a:ext cx="128700" cy="83725"/>
            </a:xfrm>
            <a:custGeom>
              <a:rect b="b" l="l" r="r" t="t"/>
              <a:pathLst>
                <a:path extrusionOk="0" h="3349" w="5148">
                  <a:moveTo>
                    <a:pt x="4344" y="0"/>
                  </a:moveTo>
                  <a:cubicBezTo>
                    <a:pt x="4226" y="0"/>
                    <a:pt x="4106" y="30"/>
                    <a:pt x="3996" y="92"/>
                  </a:cubicBezTo>
                  <a:lnTo>
                    <a:pt x="628" y="2042"/>
                  </a:lnTo>
                  <a:cubicBezTo>
                    <a:pt x="1" y="2395"/>
                    <a:pt x="259" y="3348"/>
                    <a:pt x="980" y="3348"/>
                  </a:cubicBezTo>
                  <a:cubicBezTo>
                    <a:pt x="1100" y="3348"/>
                    <a:pt x="1221" y="3314"/>
                    <a:pt x="1332" y="3254"/>
                  </a:cubicBezTo>
                  <a:lnTo>
                    <a:pt x="4692" y="1312"/>
                  </a:lnTo>
                  <a:cubicBezTo>
                    <a:pt x="5027" y="1115"/>
                    <a:pt x="5147" y="685"/>
                    <a:pt x="4949" y="350"/>
                  </a:cubicBezTo>
                  <a:cubicBezTo>
                    <a:pt x="4822" y="125"/>
                    <a:pt x="4587" y="0"/>
                    <a:pt x="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861925" y="2240700"/>
              <a:ext cx="38525" cy="64950"/>
            </a:xfrm>
            <a:custGeom>
              <a:rect b="b" l="l" r="r" t="t"/>
              <a:pathLst>
                <a:path extrusionOk="0" h="2598" w="1541">
                  <a:moveTo>
                    <a:pt x="750" y="1"/>
                  </a:moveTo>
                  <a:cubicBezTo>
                    <a:pt x="658" y="1"/>
                    <a:pt x="561" y="25"/>
                    <a:pt x="465" y="80"/>
                  </a:cubicBezTo>
                  <a:lnTo>
                    <a:pt x="276" y="192"/>
                  </a:lnTo>
                  <a:cubicBezTo>
                    <a:pt x="104" y="295"/>
                    <a:pt x="1" y="476"/>
                    <a:pt x="1" y="682"/>
                  </a:cubicBezTo>
                  <a:lnTo>
                    <a:pt x="1" y="2039"/>
                  </a:lnTo>
                  <a:cubicBezTo>
                    <a:pt x="1" y="2349"/>
                    <a:pt x="250" y="2598"/>
                    <a:pt x="559" y="2598"/>
                  </a:cubicBezTo>
                  <a:cubicBezTo>
                    <a:pt x="868" y="2598"/>
                    <a:pt x="1118" y="2349"/>
                    <a:pt x="1118" y="2039"/>
                  </a:cubicBezTo>
                  <a:lnTo>
                    <a:pt x="1118" y="991"/>
                  </a:lnTo>
                  <a:cubicBezTo>
                    <a:pt x="1541" y="618"/>
                    <a:pt x="1210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4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506" name="Google Shape;506;p24"/>
            <p:cNvSpPr/>
            <p:nvPr/>
          </p:nvSpPr>
          <p:spPr>
            <a:xfrm>
              <a:off x="4998800" y="1632275"/>
              <a:ext cx="249600" cy="324975"/>
            </a:xfrm>
            <a:custGeom>
              <a:rect b="b" l="l" r="r" t="t"/>
              <a:pathLst>
                <a:path extrusionOk="0" h="12999" w="9984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041525" y="1656575"/>
              <a:ext cx="206875" cy="300575"/>
            </a:xfrm>
            <a:custGeom>
              <a:rect b="b" l="l" r="r" t="t"/>
              <a:pathLst>
                <a:path extrusionOk="0" h="12023" w="8275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5073325" y="1702550"/>
              <a:ext cx="143500" cy="208725"/>
            </a:xfrm>
            <a:custGeom>
              <a:rect b="b" l="l" r="r" t="t"/>
              <a:pathLst>
                <a:path extrusionOk="0" h="8349" w="574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105975" y="1750025"/>
              <a:ext cx="78200" cy="113775"/>
            </a:xfrm>
            <a:custGeom>
              <a:rect b="b" l="l" r="r" t="t"/>
              <a:pathLst>
                <a:path extrusionOk="0" h="4551" w="3128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5240425" y="1863400"/>
              <a:ext cx="91300" cy="96675"/>
            </a:xfrm>
            <a:custGeom>
              <a:rect b="b" l="l" r="r" t="t"/>
              <a:pathLst>
                <a:path extrusionOk="0" h="3867" w="3652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5240425" y="1849225"/>
              <a:ext cx="129525" cy="58650"/>
            </a:xfrm>
            <a:custGeom>
              <a:rect b="b" l="l" r="r" t="t"/>
              <a:pathLst>
                <a:path extrusionOk="0" h="2346" w="5181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5136100" y="1801950"/>
              <a:ext cx="201850" cy="120100"/>
            </a:xfrm>
            <a:custGeom>
              <a:rect b="b" l="l" r="r" t="t"/>
              <a:pathLst>
                <a:path extrusionOk="0" h="4804" w="8074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4"/>
          <p:cNvGrpSpPr/>
          <p:nvPr/>
        </p:nvGrpSpPr>
        <p:grpSpPr>
          <a:xfrm>
            <a:off x="2616596" y="2961440"/>
            <a:ext cx="308158" cy="296295"/>
            <a:chOff x="8200600" y="1736550"/>
            <a:chExt cx="223400" cy="214800"/>
          </a:xfrm>
        </p:grpSpPr>
        <p:sp>
          <p:nvSpPr>
            <p:cNvPr id="514" name="Google Shape;514;p24"/>
            <p:cNvSpPr/>
            <p:nvPr/>
          </p:nvSpPr>
          <p:spPr>
            <a:xfrm>
              <a:off x="8265675" y="1831700"/>
              <a:ext cx="158325" cy="106150"/>
            </a:xfrm>
            <a:custGeom>
              <a:rect b="b" l="l" r="r" t="t"/>
              <a:pathLst>
                <a:path extrusionOk="0" h="4246" w="6333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8267375" y="1832300"/>
              <a:ext cx="106350" cy="76575"/>
            </a:xfrm>
            <a:custGeom>
              <a:rect b="b" l="l" r="r" t="t"/>
              <a:pathLst>
                <a:path extrusionOk="0" h="3063" w="4254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8200600" y="1736550"/>
              <a:ext cx="164975" cy="214800"/>
            </a:xfrm>
            <a:custGeom>
              <a:rect b="b" l="l" r="r" t="t"/>
              <a:pathLst>
                <a:path extrusionOk="0" h="8592" w="6599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8229150" y="1753025"/>
              <a:ext cx="136425" cy="198325"/>
            </a:xfrm>
            <a:custGeom>
              <a:rect b="b" l="l" r="r" t="t"/>
              <a:pathLst>
                <a:path extrusionOk="0" h="7933" w="5457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8249125" y="1782275"/>
              <a:ext cx="96475" cy="139900"/>
            </a:xfrm>
            <a:custGeom>
              <a:rect b="b" l="l" r="r" t="t"/>
              <a:pathLst>
                <a:path extrusionOk="0" h="5596" w="3859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4"/>
          <p:cNvSpPr/>
          <p:nvPr/>
        </p:nvSpPr>
        <p:spPr>
          <a:xfrm rot="-1377467">
            <a:off x="7403180" y="4806516"/>
            <a:ext cx="367697" cy="190482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7205476" y="4441601"/>
            <a:ext cx="677625" cy="419153"/>
          </a:xfrm>
          <a:custGeom>
            <a:rect b="b" l="l" r="r" t="t"/>
            <a:pathLst>
              <a:path extrusionOk="0" h="14611" w="25434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232193" y="3469720"/>
            <a:ext cx="625193" cy="1351124"/>
          </a:xfrm>
          <a:custGeom>
            <a:rect b="b" l="l" r="r" t="t"/>
            <a:pathLst>
              <a:path extrusionOk="0" h="47098" w="23466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894026" y="3898749"/>
            <a:ext cx="159669" cy="223705"/>
          </a:xfrm>
          <a:custGeom>
            <a:rect b="b" l="l" r="r" t="t"/>
            <a:pathLst>
              <a:path extrusionOk="0" h="7798" w="5993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7971237" y="3951392"/>
            <a:ext cx="42868" cy="118393"/>
          </a:xfrm>
          <a:custGeom>
            <a:rect b="b" l="l" r="r" t="t"/>
            <a:pathLst>
              <a:path extrusionOk="0" h="4127" w="1609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7894079" y="3434319"/>
            <a:ext cx="159615" cy="223676"/>
          </a:xfrm>
          <a:custGeom>
            <a:rect b="b" l="l" r="r" t="t"/>
            <a:pathLst>
              <a:path extrusionOk="0" h="7797" w="5991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7963990" y="3486961"/>
            <a:ext cx="61171" cy="111279"/>
          </a:xfrm>
          <a:custGeom>
            <a:rect b="b" l="l" r="r" t="t"/>
            <a:pathLst>
              <a:path extrusionOk="0" h="3879" w="2296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7894053" y="3666548"/>
            <a:ext cx="159642" cy="223648"/>
          </a:xfrm>
          <a:custGeom>
            <a:rect b="b" l="l" r="r" t="t"/>
            <a:pathLst>
              <a:path extrusionOk="0" h="7796" w="5992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7968146" y="3753186"/>
            <a:ext cx="52832" cy="91829"/>
          </a:xfrm>
          <a:custGeom>
            <a:rect b="b" l="l" r="r" t="t"/>
            <a:pathLst>
              <a:path extrusionOk="0" h="3201" w="1983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7978937" y="3715146"/>
            <a:ext cx="30905" cy="58322"/>
          </a:xfrm>
          <a:custGeom>
            <a:rect b="b" l="l" r="r" t="t"/>
            <a:pathLst>
              <a:path extrusionOk="0" h="2033" w="116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4"/>
          <p:cNvGrpSpPr/>
          <p:nvPr/>
        </p:nvGrpSpPr>
        <p:grpSpPr>
          <a:xfrm>
            <a:off x="7416128" y="4389314"/>
            <a:ext cx="341602" cy="262684"/>
            <a:chOff x="3160365" y="3814680"/>
            <a:chExt cx="590089" cy="421373"/>
          </a:xfrm>
        </p:grpSpPr>
        <p:grpSp>
          <p:nvGrpSpPr>
            <p:cNvPr id="530" name="Google Shape;530;p24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31" name="Google Shape;531;p24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rect b="b" l="l" r="r" t="t"/>
                <a:pathLst>
                  <a:path extrusionOk="0" h="2969" w="2105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rect b="b" l="l" r="r" t="t"/>
                <a:pathLst>
                  <a:path extrusionOk="0" h="2969" w="2106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rect b="b" l="l" r="r" t="t"/>
                <a:pathLst>
                  <a:path extrusionOk="0" h="2969" w="2106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rect b="b" l="l" r="r" t="t"/>
                <a:pathLst>
                  <a:path extrusionOk="0" h="2968" w="2106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5" name="Google Shape;535;p24"/>
            <p:cNvSpPr/>
            <p:nvPr/>
          </p:nvSpPr>
          <p:spPr>
            <a:xfrm>
              <a:off x="3530215" y="3891600"/>
              <a:ext cx="96923" cy="136641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7235896" y="3469720"/>
            <a:ext cx="621490" cy="386335"/>
          </a:xfrm>
          <a:custGeom>
            <a:rect b="b" l="l" r="r" t="t"/>
            <a:pathLst>
              <a:path extrusionOk="0" h="13467" w="23327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329839" y="3609918"/>
            <a:ext cx="478473" cy="943388"/>
          </a:xfrm>
          <a:custGeom>
            <a:rect b="b" l="l" r="r" t="t"/>
            <a:pathLst>
              <a:path extrusionOk="0" h="32885" w="17959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7610734" y="4002485"/>
            <a:ext cx="128843" cy="260196"/>
          </a:xfrm>
          <a:custGeom>
            <a:rect b="b" l="l" r="r" t="t"/>
            <a:pathLst>
              <a:path extrusionOk="0" h="9070" w="4836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7476401" y="3850066"/>
            <a:ext cx="23046" cy="16725"/>
          </a:xfrm>
          <a:custGeom>
            <a:rect b="b" l="l" r="r" t="t"/>
            <a:pathLst>
              <a:path extrusionOk="0" h="583" w="865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7490441" y="3836496"/>
            <a:ext cx="16065" cy="23868"/>
          </a:xfrm>
          <a:custGeom>
            <a:rect b="b" l="l" r="r" t="t"/>
            <a:pathLst>
              <a:path extrusionOk="0" h="832" w="603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479571" y="3806001"/>
            <a:ext cx="177572" cy="202189"/>
          </a:xfrm>
          <a:custGeom>
            <a:rect b="b" l="l" r="r" t="t"/>
            <a:pathLst>
              <a:path extrusionOk="0" h="7048" w="6665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7531018" y="3827660"/>
            <a:ext cx="90957" cy="104882"/>
          </a:xfrm>
          <a:custGeom>
            <a:rect b="b" l="l" r="r" t="t"/>
            <a:pathLst>
              <a:path extrusionOk="0" h="3656" w="3414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7555929" y="4789053"/>
            <a:ext cx="86801" cy="99632"/>
          </a:xfrm>
          <a:custGeom>
            <a:rect b="b" l="l" r="r" t="t"/>
            <a:pathLst>
              <a:path extrusionOk="0" h="3473" w="3258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565814" y="4746452"/>
            <a:ext cx="66580" cy="119512"/>
          </a:xfrm>
          <a:custGeom>
            <a:rect b="b" l="l" r="r" t="t"/>
            <a:pathLst>
              <a:path extrusionOk="0" h="4166" w="2499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7472404" y="4256804"/>
            <a:ext cx="221133" cy="581553"/>
          </a:xfrm>
          <a:custGeom>
            <a:rect b="b" l="l" r="r" t="t"/>
            <a:pathLst>
              <a:path extrusionOk="0" h="20272" w="830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7585077" y="4346541"/>
            <a:ext cx="48676" cy="157523"/>
          </a:xfrm>
          <a:custGeom>
            <a:rect b="b" l="l" r="r" t="t"/>
            <a:pathLst>
              <a:path extrusionOk="0" h="5491" w="1827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7489429" y="4004092"/>
            <a:ext cx="181116" cy="296170"/>
          </a:xfrm>
          <a:custGeom>
            <a:rect b="b" l="l" r="r" t="t"/>
            <a:pathLst>
              <a:path extrusionOk="0" h="10324" w="6798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7512075" y="4161618"/>
            <a:ext cx="2371" cy="8807"/>
          </a:xfrm>
          <a:custGeom>
            <a:rect b="b" l="l" r="r" t="t"/>
            <a:pathLst>
              <a:path extrusionOk="0" h="307" w="89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7512075" y="4161618"/>
            <a:ext cx="42335" cy="52699"/>
          </a:xfrm>
          <a:custGeom>
            <a:rect b="b" l="l" r="r" t="t"/>
            <a:pathLst>
              <a:path extrusionOk="0" h="1837" w="1589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4"/>
          <p:cNvSpPr/>
          <p:nvPr/>
        </p:nvSpPr>
        <p:spPr>
          <a:xfrm>
            <a:off x="7500752" y="3838303"/>
            <a:ext cx="143150" cy="220922"/>
          </a:xfrm>
          <a:custGeom>
            <a:rect b="b" l="l" r="r" t="t"/>
            <a:pathLst>
              <a:path extrusionOk="0" h="7701" w="5373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7581293" y="3914384"/>
            <a:ext cx="11003" cy="11877"/>
          </a:xfrm>
          <a:custGeom>
            <a:rect b="b" l="l" r="r" t="t"/>
            <a:pathLst>
              <a:path extrusionOk="0" h="414" w="413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7593442" y="3956297"/>
            <a:ext cx="13135" cy="7975"/>
          </a:xfrm>
          <a:custGeom>
            <a:rect b="b" l="l" r="r" t="t"/>
            <a:pathLst>
              <a:path extrusionOk="0" h="278" w="493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7623575" y="3882397"/>
            <a:ext cx="12629" cy="9955"/>
          </a:xfrm>
          <a:custGeom>
            <a:rect b="b" l="l" r="r" t="t"/>
            <a:pathLst>
              <a:path extrusionOk="0" h="347" w="474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7571062" y="3895020"/>
            <a:ext cx="11163" cy="11963"/>
          </a:xfrm>
          <a:custGeom>
            <a:rect b="b" l="l" r="r" t="t"/>
            <a:pathLst>
              <a:path extrusionOk="0" h="417" w="419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7621604" y="3901503"/>
            <a:ext cx="10897" cy="11905"/>
          </a:xfrm>
          <a:custGeom>
            <a:rect b="b" l="l" r="r" t="t"/>
            <a:pathLst>
              <a:path extrusionOk="0" h="415" w="409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7608655" y="3905204"/>
            <a:ext cx="17051" cy="36605"/>
          </a:xfrm>
          <a:custGeom>
            <a:rect b="b" l="l" r="r" t="t"/>
            <a:pathLst>
              <a:path extrusionOk="0" h="1276" w="64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7545858" y="3974744"/>
            <a:ext cx="45878" cy="21200"/>
          </a:xfrm>
          <a:custGeom>
            <a:rect b="b" l="l" r="r" t="t"/>
            <a:pathLst>
              <a:path extrusionOk="0" h="739" w="1722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7383204" y="4039894"/>
            <a:ext cx="180823" cy="295539"/>
          </a:xfrm>
          <a:custGeom>
            <a:rect b="b" l="l" r="r" t="t"/>
            <a:pathLst>
              <a:path extrusionOk="0" h="10302" w="6787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 rot="-1377467">
            <a:off x="8281223" y="4224929"/>
            <a:ext cx="367697" cy="190482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 rot="-1377467">
            <a:off x="6819874" y="4262938"/>
            <a:ext cx="367697" cy="190482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24"/>
          <p:cNvGrpSpPr/>
          <p:nvPr/>
        </p:nvGrpSpPr>
        <p:grpSpPr>
          <a:xfrm>
            <a:off x="8073142" y="2847860"/>
            <a:ext cx="846675" cy="1517553"/>
            <a:chOff x="1653252" y="1249313"/>
            <a:chExt cx="1608730" cy="2677877"/>
          </a:xfrm>
        </p:grpSpPr>
        <p:sp>
          <p:nvSpPr>
            <p:cNvPr id="562" name="Google Shape;562;p24"/>
            <p:cNvSpPr/>
            <p:nvPr/>
          </p:nvSpPr>
          <p:spPr>
            <a:xfrm>
              <a:off x="1653252" y="3010960"/>
              <a:ext cx="1287405" cy="739572"/>
            </a:xfrm>
            <a:custGeom>
              <a:rect b="b" l="l" r="r" t="t"/>
              <a:pathLst>
                <a:path extrusionOk="0" h="14611" w="25434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2958632" y="1659063"/>
              <a:ext cx="303351" cy="394614"/>
            </a:xfrm>
            <a:custGeom>
              <a:rect b="b" l="l" r="r" t="t"/>
              <a:pathLst>
                <a:path extrusionOk="0" h="7796" w="5993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3072117" y="1756451"/>
              <a:ext cx="153523" cy="210518"/>
            </a:xfrm>
            <a:custGeom>
              <a:rect b="b" l="l" r="r" t="t"/>
              <a:pathLst>
                <a:path extrusionOk="0" h="4159" w="3033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3072117" y="1741823"/>
              <a:ext cx="153523" cy="128973"/>
            </a:xfrm>
            <a:custGeom>
              <a:rect b="b" l="l" r="r" t="t"/>
              <a:pathLst>
                <a:path extrusionOk="0" h="2548" w="3033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2958632" y="2068712"/>
              <a:ext cx="303351" cy="394715"/>
            </a:xfrm>
            <a:custGeom>
              <a:rect b="b" l="l" r="r" t="t"/>
              <a:pathLst>
                <a:path extrusionOk="0" h="7798" w="5993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059361" y="2184424"/>
              <a:ext cx="172656" cy="193156"/>
            </a:xfrm>
            <a:custGeom>
              <a:rect b="b" l="l" r="r" t="t"/>
              <a:pathLst>
                <a:path extrusionOk="0" h="3816" w="3411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2958632" y="1249313"/>
              <a:ext cx="303351" cy="394665"/>
            </a:xfrm>
            <a:custGeom>
              <a:rect b="b" l="l" r="r" t="t"/>
              <a:pathLst>
                <a:path extrusionOk="0" h="7797" w="5993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3063866" y="1343968"/>
              <a:ext cx="162128" cy="215226"/>
            </a:xfrm>
            <a:custGeom>
              <a:rect b="b" l="l" r="r" t="t"/>
              <a:pathLst>
                <a:path extrusionOk="0" h="4252" w="3203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1701238" y="1311775"/>
              <a:ext cx="1187790" cy="2384034"/>
            </a:xfrm>
            <a:custGeom>
              <a:rect b="b" l="l" r="r" t="t"/>
              <a:pathLst>
                <a:path extrusionOk="0" h="47099" w="23466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704629" y="1935942"/>
              <a:ext cx="456" cy="759"/>
            </a:xfrm>
            <a:custGeom>
              <a:rect b="b" l="l" r="r" t="t"/>
              <a:pathLst>
                <a:path extrusionOk="0" h="15" w="9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702402" y="1936650"/>
              <a:ext cx="2278" cy="7238"/>
            </a:xfrm>
            <a:custGeom>
              <a:rect b="b" l="l" r="r" t="t"/>
              <a:pathLst>
                <a:path extrusionOk="0" h="143" w="45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1705034" y="1311775"/>
              <a:ext cx="1183994" cy="681716"/>
            </a:xfrm>
            <a:custGeom>
              <a:rect b="b" l="l" r="r" t="t"/>
              <a:pathLst>
                <a:path extrusionOk="0" h="13468" w="23391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1886904" y="1559093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701238" y="1929058"/>
              <a:ext cx="129631" cy="1766652"/>
            </a:xfrm>
            <a:custGeom>
              <a:rect b="b" l="l" r="r" t="t"/>
              <a:pathLst>
                <a:path extrusionOk="0" h="34902" w="2561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026153" y="3270882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161758" y="3192576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297312" y="3114271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432967" y="3036016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568572" y="2957710"/>
              <a:ext cx="106600" cy="150233"/>
            </a:xfrm>
            <a:custGeom>
              <a:rect b="b" l="l" r="r" t="t"/>
              <a:pathLst>
                <a:path extrusionOk="0" h="2968" w="2106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503174" y="2200925"/>
              <a:ext cx="210164" cy="494685"/>
            </a:xfrm>
            <a:custGeom>
              <a:rect b="b" l="l" r="r" t="t"/>
              <a:pathLst>
                <a:path extrusionOk="0" h="9773" w="4152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2464603" y="2194193"/>
              <a:ext cx="260427" cy="429844"/>
            </a:xfrm>
            <a:custGeom>
              <a:rect b="b" l="l" r="r" t="t"/>
              <a:pathLst>
                <a:path extrusionOk="0" h="8492" w="5145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2195621" y="3644289"/>
              <a:ext cx="71624" cy="135503"/>
            </a:xfrm>
            <a:custGeom>
              <a:rect b="b" l="l" r="r" t="t"/>
              <a:pathLst>
                <a:path extrusionOk="0" h="2677" w="1415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88697" y="3494410"/>
              <a:ext cx="75268" cy="140818"/>
            </a:xfrm>
            <a:custGeom>
              <a:rect b="b" l="l" r="r" t="t"/>
              <a:pathLst>
                <a:path extrusionOk="0" h="2782" w="1487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176740" y="2703660"/>
              <a:ext cx="396335" cy="1019032"/>
            </a:xfrm>
            <a:custGeom>
              <a:rect b="b" l="l" r="r" t="t"/>
              <a:pathLst>
                <a:path extrusionOk="0" h="20132" w="783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175677" y="3721329"/>
              <a:ext cx="186070" cy="205861"/>
            </a:xfrm>
            <a:custGeom>
              <a:rect b="b" l="l" r="r" t="t"/>
              <a:pathLst>
                <a:path extrusionOk="0" h="4067" w="3676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461870" y="3602630"/>
              <a:ext cx="273841" cy="120875"/>
            </a:xfrm>
            <a:custGeom>
              <a:rect b="b" l="l" r="r" t="t"/>
              <a:pathLst>
                <a:path extrusionOk="0" h="2388" w="541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391309" y="2839923"/>
              <a:ext cx="99868" cy="345414"/>
            </a:xfrm>
            <a:custGeom>
              <a:rect b="b" l="l" r="r" t="t"/>
              <a:pathLst>
                <a:path extrusionOk="0" h="6824" w="1973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223359" y="2209885"/>
              <a:ext cx="334582" cy="584683"/>
            </a:xfrm>
            <a:custGeom>
              <a:rect b="b" l="l" r="r" t="t"/>
              <a:pathLst>
                <a:path extrusionOk="0" h="11551" w="661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33625" y="2196471"/>
              <a:ext cx="132213" cy="590858"/>
            </a:xfrm>
            <a:custGeom>
              <a:rect b="b" l="l" r="r" t="t"/>
              <a:pathLst>
                <a:path extrusionOk="0" h="11673" w="2612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191166" y="2220767"/>
              <a:ext cx="191233" cy="603917"/>
            </a:xfrm>
            <a:custGeom>
              <a:rect b="b" l="l" r="r" t="t"/>
              <a:pathLst>
                <a:path extrusionOk="0" h="11931" w="3778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2301108" y="2312487"/>
              <a:ext cx="56135" cy="176098"/>
            </a:xfrm>
            <a:custGeom>
              <a:rect b="b" l="l" r="r" t="t"/>
              <a:pathLst>
                <a:path extrusionOk="0" h="3479" w="1109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501959" y="2261717"/>
              <a:ext cx="37406" cy="194877"/>
            </a:xfrm>
            <a:custGeom>
              <a:rect b="b" l="l" r="r" t="t"/>
              <a:pathLst>
                <a:path extrusionOk="0" h="3850" w="739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347423" y="1876466"/>
              <a:ext cx="197105" cy="200142"/>
            </a:xfrm>
            <a:custGeom>
              <a:rect b="b" l="l" r="r" t="t"/>
              <a:pathLst>
                <a:path extrusionOk="0" h="3954" w="3894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275647" y="2076558"/>
              <a:ext cx="42063" cy="95718"/>
            </a:xfrm>
            <a:custGeom>
              <a:rect b="b" l="l" r="r" t="t"/>
              <a:pathLst>
                <a:path extrusionOk="0" h="1891" w="831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252110" y="1965553"/>
              <a:ext cx="53756" cy="111055"/>
            </a:xfrm>
            <a:custGeom>
              <a:rect b="b" l="l" r="r" t="t"/>
              <a:pathLst>
                <a:path extrusionOk="0" h="2194" w="1062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2236621" y="1893828"/>
              <a:ext cx="297023" cy="390767"/>
            </a:xfrm>
            <a:custGeom>
              <a:rect b="b" l="l" r="r" t="t"/>
              <a:pathLst>
                <a:path extrusionOk="0" h="7720" w="5868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2282380" y="1849385"/>
              <a:ext cx="262148" cy="233954"/>
            </a:xfrm>
            <a:custGeom>
              <a:rect b="b" l="l" r="r" t="t"/>
              <a:pathLst>
                <a:path extrusionOk="0" h="4622" w="5179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259348" y="1944041"/>
              <a:ext cx="41658" cy="28295"/>
            </a:xfrm>
            <a:custGeom>
              <a:rect b="b" l="l" r="r" t="t"/>
              <a:pathLst>
                <a:path extrusionOk="0" h="559" w="823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327126" y="2150561"/>
              <a:ext cx="99008" cy="43784"/>
            </a:xfrm>
            <a:custGeom>
              <a:rect b="b" l="l" r="r" t="t"/>
              <a:pathLst>
                <a:path extrusionOk="0" h="865" w="19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391511" y="2032672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2375162" y="1997999"/>
              <a:ext cx="26524" cy="22322"/>
            </a:xfrm>
            <a:custGeom>
              <a:rect b="b" l="l" r="r" t="t"/>
              <a:pathLst>
                <a:path extrusionOk="0" h="441" w="524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2418845" y="2115584"/>
              <a:ext cx="27232" cy="16501"/>
            </a:xfrm>
            <a:custGeom>
              <a:rect b="b" l="l" r="r" t="t"/>
              <a:pathLst>
                <a:path extrusionOk="0" h="326" w="538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488545" y="1973247"/>
              <a:ext cx="25511" cy="20247"/>
            </a:xfrm>
            <a:custGeom>
              <a:rect b="b" l="l" r="r" t="t"/>
              <a:pathLst>
                <a:path extrusionOk="0" h="400" w="504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481510" y="2013741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2448051" y="2022852"/>
              <a:ext cx="37609" cy="64436"/>
            </a:xfrm>
            <a:custGeom>
              <a:rect b="b" l="l" r="r" t="t"/>
              <a:pathLst>
                <a:path extrusionOk="0" h="1273" w="743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2357192" y="2247240"/>
              <a:ext cx="102652" cy="55325"/>
            </a:xfrm>
            <a:custGeom>
              <a:rect b="b" l="l" r="r" t="t"/>
              <a:pathLst>
                <a:path extrusionOk="0" h="1093" w="2028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357192" y="2247240"/>
              <a:ext cx="102652" cy="55122"/>
            </a:xfrm>
            <a:custGeom>
              <a:rect b="b" l="l" r="r" t="t"/>
              <a:pathLst>
                <a:path extrusionOk="0" h="1089" w="2028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388575" y="2262426"/>
              <a:ext cx="59374" cy="62411"/>
            </a:xfrm>
            <a:custGeom>
              <a:rect b="b" l="l" r="r" t="t"/>
              <a:pathLst>
                <a:path extrusionOk="0" h="1233" w="1173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397838" y="2317802"/>
              <a:ext cx="77344" cy="287609"/>
            </a:xfrm>
            <a:custGeom>
              <a:rect b="b" l="l" r="r" t="t"/>
              <a:pathLst>
                <a:path extrusionOk="0" h="5682" w="1528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411961" y="2324534"/>
              <a:ext cx="405" cy="5568"/>
            </a:xfrm>
            <a:custGeom>
              <a:rect b="b" l="l" r="r" t="t"/>
              <a:pathLst>
                <a:path extrusionOk="0" h="110" w="8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411961" y="2317802"/>
              <a:ext cx="24803" cy="12452"/>
            </a:xfrm>
            <a:custGeom>
              <a:rect b="b" l="l" r="r" t="t"/>
              <a:pathLst>
                <a:path extrusionOk="0" h="246" w="49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289264" y="2195104"/>
              <a:ext cx="130644" cy="125683"/>
            </a:xfrm>
            <a:custGeom>
              <a:rect b="b" l="l" r="r" t="t"/>
              <a:pathLst>
                <a:path extrusionOk="0" h="2483" w="2581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419857" y="2186499"/>
              <a:ext cx="49150" cy="93693"/>
            </a:xfrm>
            <a:custGeom>
              <a:rect b="b" l="l" r="r" t="t"/>
              <a:pathLst>
                <a:path extrusionOk="0" h="1851" w="971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975181" y="2263641"/>
              <a:ext cx="364345" cy="572838"/>
            </a:xfrm>
            <a:custGeom>
              <a:rect b="b" l="l" r="r" t="t"/>
              <a:pathLst>
                <a:path extrusionOk="0" h="11317" w="7198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966272" y="2254985"/>
              <a:ext cx="316309" cy="503745"/>
            </a:xfrm>
            <a:custGeom>
              <a:rect b="b" l="l" r="r" t="t"/>
              <a:pathLst>
                <a:path extrusionOk="0" h="9952" w="6249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4"/>
          <p:cNvSpPr/>
          <p:nvPr/>
        </p:nvSpPr>
        <p:spPr>
          <a:xfrm>
            <a:off x="7232170" y="3819621"/>
            <a:ext cx="68231" cy="1001194"/>
          </a:xfrm>
          <a:custGeom>
            <a:rect b="b" l="l" r="r" t="t"/>
            <a:pathLst>
              <a:path extrusionOk="0" h="34900" w="2561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24"/>
          <p:cNvGrpSpPr/>
          <p:nvPr/>
        </p:nvGrpSpPr>
        <p:grpSpPr>
          <a:xfrm>
            <a:off x="6353538" y="3002142"/>
            <a:ext cx="845689" cy="1484336"/>
            <a:chOff x="-1269564" y="1381779"/>
            <a:chExt cx="1606857" cy="2619262"/>
          </a:xfrm>
        </p:grpSpPr>
        <p:sp>
          <p:nvSpPr>
            <p:cNvPr id="619" name="Google Shape;619;p24"/>
            <p:cNvSpPr/>
            <p:nvPr/>
          </p:nvSpPr>
          <p:spPr>
            <a:xfrm>
              <a:off x="-1269564" y="3149551"/>
              <a:ext cx="1287456" cy="739674"/>
            </a:xfrm>
            <a:custGeom>
              <a:rect b="b" l="l" r="r" t="t"/>
              <a:pathLst>
                <a:path extrusionOk="0" h="14613" w="25435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4043" y="1381779"/>
              <a:ext cx="303249" cy="394715"/>
            </a:xfrm>
            <a:custGeom>
              <a:rect b="b" l="l" r="r" t="t"/>
              <a:pathLst>
                <a:path extrusionOk="0" h="7798" w="5991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76684" y="1522496"/>
              <a:ext cx="41000" cy="67321"/>
            </a:xfrm>
            <a:custGeom>
              <a:rect b="b" l="l" r="r" t="t"/>
              <a:pathLst>
                <a:path extrusionOk="0" h="1330" w="81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58259" y="1589717"/>
              <a:ext cx="75268" cy="112067"/>
            </a:xfrm>
            <a:custGeom>
              <a:rect b="b" l="l" r="r" t="t"/>
              <a:pathLst>
                <a:path extrusionOk="0" h="2214" w="1487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29681" y="1468791"/>
              <a:ext cx="40798" cy="67321"/>
            </a:xfrm>
            <a:custGeom>
              <a:rect b="b" l="l" r="r" t="t"/>
              <a:pathLst>
                <a:path extrusionOk="0" h="1330" w="806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19051" y="1536011"/>
              <a:ext cx="67473" cy="95212"/>
            </a:xfrm>
            <a:custGeom>
              <a:rect b="b" l="l" r="r" t="t"/>
              <a:pathLst>
                <a:path extrusionOk="0" h="1881" w="1333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33993" y="2201330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59474" y="2290519"/>
              <a:ext cx="129277" cy="192498"/>
            </a:xfrm>
            <a:custGeom>
              <a:rect b="b" l="l" r="r" t="t"/>
              <a:pathLst>
                <a:path extrusionOk="0" h="3803" w="2554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85998" y="2392665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16267" y="2375202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46536" y="2357638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33993" y="1791529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57247" y="1893170"/>
              <a:ext cx="116370" cy="191435"/>
            </a:xfrm>
            <a:custGeom>
              <a:rect b="b" l="l" r="r" t="t"/>
              <a:pathLst>
                <a:path extrusionOk="0" h="3782" w="2299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76684" y="1906685"/>
              <a:ext cx="78710" cy="55882"/>
            </a:xfrm>
            <a:custGeom>
              <a:rect b="b" l="l" r="r" t="t"/>
              <a:pathLst>
                <a:path extrusionOk="0" h="1104" w="1555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76684" y="2013994"/>
              <a:ext cx="78710" cy="58109"/>
            </a:xfrm>
            <a:custGeom>
              <a:rect b="b" l="l" r="r" t="t"/>
              <a:pathLst>
                <a:path extrusionOk="0" h="1148" w="1555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87364" y="1903698"/>
              <a:ext cx="56135" cy="170429"/>
            </a:xfrm>
            <a:custGeom>
              <a:rect b="b" l="l" r="r" t="t"/>
              <a:pathLst>
                <a:path extrusionOk="0" h="3367" w="1109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61195" y="1955632"/>
              <a:ext cx="108473" cy="66916"/>
            </a:xfrm>
            <a:custGeom>
              <a:rect b="b" l="l" r="r" t="t"/>
              <a:pathLst>
                <a:path extrusionOk="0" h="1322" w="2143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13483" y="1905318"/>
              <a:ext cx="3847" cy="167493"/>
            </a:xfrm>
            <a:custGeom>
              <a:rect b="b" l="l" r="r" t="t"/>
              <a:pathLst>
                <a:path extrusionOk="0" h="3309" w="76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56366" y="2971428"/>
              <a:ext cx="2480" cy="7086"/>
            </a:xfrm>
            <a:custGeom>
              <a:rect b="b" l="l" r="r" t="t"/>
              <a:pathLst>
                <a:path extrusionOk="0" h="140" w="49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56366" y="2975224"/>
              <a:ext cx="1114" cy="3290"/>
            </a:xfrm>
            <a:custGeom>
              <a:rect b="b" l="l" r="r" t="t"/>
              <a:pathLst>
                <a:path extrusionOk="0" h="65" w="22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60162" y="2963835"/>
              <a:ext cx="2278" cy="4353"/>
            </a:xfrm>
            <a:custGeom>
              <a:rect b="b" l="l" r="r" t="t"/>
              <a:pathLst>
                <a:path extrusionOk="0" h="86" w="45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-1223452" y="1444292"/>
              <a:ext cx="1187841" cy="2384034"/>
            </a:xfrm>
            <a:custGeom>
              <a:rect b="b" l="l" r="r" t="t"/>
              <a:pathLst>
                <a:path extrusionOk="0" h="47099" w="23467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-1219858" y="1444292"/>
              <a:ext cx="1184247" cy="681666"/>
            </a:xfrm>
            <a:custGeom>
              <a:rect b="b" l="l" r="r" t="t"/>
              <a:pathLst>
                <a:path extrusionOk="0" h="13467" w="23396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-1037786" y="1691661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-1222085" y="2066071"/>
              <a:ext cx="129631" cy="1766601"/>
            </a:xfrm>
            <a:custGeom>
              <a:rect b="b" l="l" r="r" t="t"/>
              <a:pathLst>
                <a:path extrusionOk="0" h="34901" w="2561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-898537" y="3403500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-762932" y="3325195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-627327" y="3246889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-491722" y="3168584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-356118" y="3090278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-309853" y="2184525"/>
              <a:ext cx="249595" cy="502834"/>
            </a:xfrm>
            <a:custGeom>
              <a:rect b="b" l="l" r="r" t="t"/>
              <a:pathLst>
                <a:path extrusionOk="0" h="9934" w="4931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-309853" y="2180678"/>
              <a:ext cx="243723" cy="446953"/>
            </a:xfrm>
            <a:custGeom>
              <a:rect b="b" l="l" r="r" t="t"/>
              <a:pathLst>
                <a:path extrusionOk="0" h="8830" w="4815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-270220" y="3584256"/>
              <a:ext cx="78356" cy="146285"/>
            </a:xfrm>
            <a:custGeom>
              <a:rect b="b" l="l" r="r" t="t"/>
              <a:pathLst>
                <a:path extrusionOk="0" h="2890" w="1548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-548870" y="3731705"/>
              <a:ext cx="74560" cy="140666"/>
            </a:xfrm>
            <a:custGeom>
              <a:rect b="b" l="l" r="r" t="t"/>
              <a:pathLst>
                <a:path extrusionOk="0" h="2779" w="1473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-567598" y="3811732"/>
              <a:ext cx="218769" cy="189309"/>
            </a:xfrm>
            <a:custGeom>
              <a:rect b="b" l="l" r="r" t="t"/>
              <a:pathLst>
                <a:path extrusionOk="0" h="3740" w="4322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-298110" y="3696729"/>
              <a:ext cx="284673" cy="125734"/>
            </a:xfrm>
            <a:custGeom>
              <a:rect b="b" l="l" r="r" t="t"/>
              <a:pathLst>
                <a:path extrusionOk="0" h="2484" w="5624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-575343" y="2632239"/>
              <a:ext cx="429540" cy="1140615"/>
            </a:xfrm>
            <a:custGeom>
              <a:rect b="b" l="l" r="r" t="t"/>
              <a:pathLst>
                <a:path extrusionOk="0" h="22534" w="8486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-544871" y="2187815"/>
              <a:ext cx="370723" cy="523436"/>
            </a:xfrm>
            <a:custGeom>
              <a:rect b="b" l="l" r="r" t="t"/>
              <a:pathLst>
                <a:path extrusionOk="0" h="10341" w="7324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-555045" y="1851714"/>
              <a:ext cx="317726" cy="300263"/>
            </a:xfrm>
            <a:custGeom>
              <a:rect b="b" l="l" r="r" t="t"/>
              <a:pathLst>
                <a:path extrusionOk="0" h="5932" w="6277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-437005" y="1853637"/>
              <a:ext cx="221553" cy="225045"/>
            </a:xfrm>
            <a:custGeom>
              <a:rect b="b" l="l" r="r" t="t"/>
              <a:pathLst>
                <a:path extrusionOk="0" h="4446" w="4377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-629403" y="1958315"/>
              <a:ext cx="89542" cy="296720"/>
            </a:xfrm>
            <a:custGeom>
              <a:rect b="b" l="l" r="r" t="t"/>
              <a:pathLst>
                <a:path extrusionOk="0" h="5862" w="1769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517183" y="1889677"/>
              <a:ext cx="271411" cy="417341"/>
            </a:xfrm>
            <a:custGeom>
              <a:rect b="b" l="l" r="r" t="t"/>
              <a:pathLst>
                <a:path extrusionOk="0" h="8245" w="5362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-364014" y="2018853"/>
              <a:ext cx="20348" cy="20804"/>
            </a:xfrm>
            <a:custGeom>
              <a:rect b="b" l="l" r="r" t="t"/>
              <a:pathLst>
                <a:path extrusionOk="0" h="411" w="402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-334605" y="2091338"/>
              <a:ext cx="24803" cy="14274"/>
            </a:xfrm>
            <a:custGeom>
              <a:rect b="b" l="l" r="r" t="t"/>
              <a:pathLst>
                <a:path extrusionOk="0" h="282" w="49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-283329" y="1964946"/>
              <a:ext cx="23638" cy="17716"/>
            </a:xfrm>
            <a:custGeom>
              <a:rect b="b" l="l" r="r" t="t"/>
              <a:pathLst>
                <a:path extrusionOk="0" h="350" w="467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-287936" y="1998353"/>
              <a:ext cx="20298" cy="20854"/>
            </a:xfrm>
            <a:custGeom>
              <a:rect b="b" l="l" r="r" t="t"/>
              <a:pathLst>
                <a:path extrusionOk="0" h="412" w="401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-316029" y="2009439"/>
              <a:ext cx="32750" cy="58919"/>
            </a:xfrm>
            <a:custGeom>
              <a:rect b="b" l="l" r="r" t="t"/>
              <a:pathLst>
                <a:path extrusionOk="0" h="1164" w="647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-434069" y="2125252"/>
              <a:ext cx="85037" cy="39482"/>
            </a:xfrm>
            <a:custGeom>
              <a:rect b="b" l="l" r="r" t="t"/>
              <a:pathLst>
                <a:path extrusionOk="0" h="780" w="168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-342653" y="2770425"/>
              <a:ext cx="119255" cy="330634"/>
            </a:xfrm>
            <a:custGeom>
              <a:rect b="b" l="l" r="r" t="t"/>
              <a:pathLst>
                <a:path extrusionOk="0" h="6532" w="2356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-447331" y="2023358"/>
              <a:ext cx="17463" cy="47580"/>
            </a:xfrm>
            <a:custGeom>
              <a:rect b="b" l="l" r="r" t="t"/>
              <a:pathLst>
                <a:path extrusionOk="0" h="940" w="345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-558842" y="1931943"/>
              <a:ext cx="28093" cy="33812"/>
            </a:xfrm>
            <a:custGeom>
              <a:rect b="b" l="l" r="r" t="t"/>
              <a:pathLst>
                <a:path extrusionOk="0" h="668" w="555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-471729" y="2183260"/>
              <a:ext cx="161925" cy="123760"/>
            </a:xfrm>
            <a:custGeom>
              <a:rect b="b" l="l" r="r" t="t"/>
              <a:pathLst>
                <a:path extrusionOk="0" h="2445" w="3199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-349082" y="2169998"/>
              <a:ext cx="60792" cy="137022"/>
            </a:xfrm>
            <a:custGeom>
              <a:rect b="b" l="l" r="r" t="t"/>
              <a:pathLst>
                <a:path extrusionOk="0" h="2707" w="1201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-750531" y="2235598"/>
              <a:ext cx="356600" cy="560690"/>
            </a:xfrm>
            <a:custGeom>
              <a:rect b="b" l="l" r="r" t="t"/>
              <a:pathLst>
                <a:path extrusionOk="0" h="11077" w="7045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-759338" y="2233675"/>
              <a:ext cx="309678" cy="486535"/>
            </a:xfrm>
            <a:custGeom>
              <a:rect b="b" l="l" r="r" t="t"/>
              <a:pathLst>
                <a:path extrusionOk="0" h="9612" w="6118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4"/>
          <p:cNvSpPr/>
          <p:nvPr/>
        </p:nvSpPr>
        <p:spPr>
          <a:xfrm>
            <a:off x="7786283" y="3471957"/>
            <a:ext cx="1732" cy="1004"/>
          </a:xfrm>
          <a:custGeom>
            <a:rect b="b" l="l" r="r" t="t"/>
            <a:pathLst>
              <a:path extrusionOk="0" h="35" w="65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4"/>
          <p:cNvSpPr/>
          <p:nvPr/>
        </p:nvSpPr>
        <p:spPr>
          <a:xfrm>
            <a:off x="7509464" y="4817541"/>
            <a:ext cx="39964" cy="61563"/>
          </a:xfrm>
          <a:custGeom>
            <a:rect b="b" l="l" r="r" t="t"/>
            <a:pathLst>
              <a:path extrusionOk="0" h="2146" w="150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4"/>
          <p:cNvSpPr/>
          <p:nvPr/>
        </p:nvSpPr>
        <p:spPr>
          <a:xfrm>
            <a:off x="7500672" y="4848438"/>
            <a:ext cx="107929" cy="94697"/>
          </a:xfrm>
          <a:custGeom>
            <a:rect b="b" l="l" r="r" t="t"/>
            <a:pathLst>
              <a:path extrusionOk="0" h="3301" w="4051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4"/>
          <p:cNvSpPr/>
          <p:nvPr/>
        </p:nvSpPr>
        <p:spPr>
          <a:xfrm>
            <a:off x="7509464" y="4848438"/>
            <a:ext cx="79368" cy="66498"/>
          </a:xfrm>
          <a:custGeom>
            <a:rect b="b" l="l" r="r" t="t"/>
            <a:pathLst>
              <a:path extrusionOk="0" h="2318" w="2979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flipH="1" rot="-368550">
            <a:off x="4953660" y="334070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 txBox="1"/>
          <p:nvPr>
            <p:ph idx="2" type="subTitle"/>
          </p:nvPr>
        </p:nvSpPr>
        <p:spPr>
          <a:xfrm flipH="1">
            <a:off x="1389067" y="2423025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Feasibility Analysis</a:t>
            </a:r>
            <a:endParaRPr sz="42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6" name="Google Shape;686;p25"/>
          <p:cNvSpPr txBox="1"/>
          <p:nvPr>
            <p:ph idx="1" type="subTitle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 Ahead</a:t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 flipH="1">
            <a:off x="8472098" y="333208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 flipH="1">
            <a:off x="755480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 flipH="1">
            <a:off x="6683490" y="343439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 flipH="1">
            <a:off x="7270014" y="163863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 flipH="1">
            <a:off x="7224394" y="163523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 flipH="1">
            <a:off x="7179177" y="252155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 flipH="1">
            <a:off x="7134050" y="252173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5"/>
          <p:cNvSpPr/>
          <p:nvPr/>
        </p:nvSpPr>
        <p:spPr>
          <a:xfrm flipH="1">
            <a:off x="6594264" y="233907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 flipH="1">
            <a:off x="6549271" y="233925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 flipH="1">
            <a:off x="6638497" y="343497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 flipH="1">
            <a:off x="6368000" y="224296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flipH="1">
            <a:off x="6374530" y="231188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 flipH="1">
            <a:off x="7675088" y="314046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 flipH="1">
            <a:off x="7675088" y="298642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 flipH="1">
            <a:off x="7684614" y="299085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 flipH="1">
            <a:off x="6413888" y="71098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 flipH="1">
            <a:off x="6502264" y="71107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 flipH="1">
            <a:off x="6436413" y="78905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 flipH="1">
            <a:off x="6863866" y="86242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 flipH="1">
            <a:off x="6863866" y="95858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5"/>
          <p:cNvSpPr/>
          <p:nvPr/>
        </p:nvSpPr>
        <p:spPr>
          <a:xfrm flipH="1">
            <a:off x="6868428" y="86242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 flipH="1">
            <a:off x="7305570" y="151170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 flipH="1">
            <a:off x="7373507" y="151174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flipH="1">
            <a:off x="7309417" y="154278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flipH="1">
            <a:off x="7309372" y="152087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flipH="1">
            <a:off x="7178149" y="159193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flipH="1">
            <a:off x="7172513" y="171833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>
            <a:off x="7172961" y="171842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flipH="1">
            <a:off x="7166923" y="184584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flipH="1">
            <a:off x="7167191" y="184584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flipH="1">
            <a:off x="7323058" y="192809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flipH="1">
            <a:off x="7245952" y="245759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flipH="1">
            <a:off x="7238080" y="259181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flipH="1">
            <a:off x="7059851" y="215986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flipH="1">
            <a:off x="7055289" y="251095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flipH="1">
            <a:off x="6885916" y="218674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flipH="1">
            <a:off x="6881488" y="241036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flipH="1">
            <a:off x="6712070" y="188171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 flipH="1">
            <a:off x="6707687" y="230982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flipH="1">
            <a:off x="6538313" y="193350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flipH="1">
            <a:off x="6533751" y="220923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flipH="1">
            <a:off x="5095575" y="241712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 flipH="1">
            <a:off x="5249608" y="160844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 flipH="1">
            <a:off x="5813142" y="364679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 flipH="1">
            <a:off x="5382978" y="350175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 flipH="1">
            <a:off x="5369873" y="235535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 flipH="1">
            <a:off x="5676284" y="375847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5"/>
          <p:cNvSpPr/>
          <p:nvPr/>
        </p:nvSpPr>
        <p:spPr>
          <a:xfrm flipH="1">
            <a:off x="5134083" y="365475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5"/>
          <p:cNvSpPr/>
          <p:nvPr/>
        </p:nvSpPr>
        <p:spPr>
          <a:xfrm flipH="1">
            <a:off x="5488484" y="253770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5"/>
          <p:cNvSpPr/>
          <p:nvPr/>
        </p:nvSpPr>
        <p:spPr>
          <a:xfrm flipH="1">
            <a:off x="5391922" y="161103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5"/>
          <p:cNvSpPr/>
          <p:nvPr/>
        </p:nvSpPr>
        <p:spPr>
          <a:xfrm flipH="1">
            <a:off x="5380384" y="159292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5"/>
          <p:cNvSpPr/>
          <p:nvPr/>
        </p:nvSpPr>
        <p:spPr>
          <a:xfrm flipH="1">
            <a:off x="5646318" y="159292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5"/>
          <p:cNvSpPr/>
          <p:nvPr/>
        </p:nvSpPr>
        <p:spPr>
          <a:xfrm flipH="1">
            <a:off x="5852232" y="165983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5"/>
          <p:cNvSpPr/>
          <p:nvPr/>
        </p:nvSpPr>
        <p:spPr>
          <a:xfrm flipH="1">
            <a:off x="5794268" y="161685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5"/>
          <p:cNvSpPr/>
          <p:nvPr/>
        </p:nvSpPr>
        <p:spPr>
          <a:xfrm flipH="1">
            <a:off x="5682814" y="172401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5"/>
          <p:cNvSpPr/>
          <p:nvPr/>
        </p:nvSpPr>
        <p:spPr>
          <a:xfrm flipH="1">
            <a:off x="5418713" y="170607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5"/>
          <p:cNvSpPr/>
          <p:nvPr/>
        </p:nvSpPr>
        <p:spPr>
          <a:xfrm flipH="1">
            <a:off x="5411244" y="113113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5"/>
          <p:cNvSpPr/>
          <p:nvPr/>
        </p:nvSpPr>
        <p:spPr>
          <a:xfrm flipH="1">
            <a:off x="5740151" y="137551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5"/>
          <p:cNvSpPr/>
          <p:nvPr/>
        </p:nvSpPr>
        <p:spPr>
          <a:xfrm flipH="1">
            <a:off x="5757326" y="121928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5"/>
          <p:cNvSpPr/>
          <p:nvPr/>
        </p:nvSpPr>
        <p:spPr>
          <a:xfrm flipH="1">
            <a:off x="5427076" y="115260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5"/>
          <p:cNvSpPr/>
          <p:nvPr/>
        </p:nvSpPr>
        <p:spPr>
          <a:xfrm flipH="1">
            <a:off x="5411244" y="111069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5"/>
          <p:cNvSpPr/>
          <p:nvPr/>
        </p:nvSpPr>
        <p:spPr>
          <a:xfrm flipH="1">
            <a:off x="5764303" y="118431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5"/>
          <p:cNvSpPr/>
          <p:nvPr/>
        </p:nvSpPr>
        <p:spPr>
          <a:xfrm flipH="1">
            <a:off x="5582943" y="149595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5"/>
          <p:cNvSpPr/>
          <p:nvPr/>
        </p:nvSpPr>
        <p:spPr>
          <a:xfrm flipH="1">
            <a:off x="5601772" y="134447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5"/>
          <p:cNvSpPr/>
          <p:nvPr/>
        </p:nvSpPr>
        <p:spPr>
          <a:xfrm flipH="1">
            <a:off x="5618320" y="129102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5"/>
          <p:cNvSpPr/>
          <p:nvPr/>
        </p:nvSpPr>
        <p:spPr>
          <a:xfrm flipH="1">
            <a:off x="5554185" y="146948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5"/>
          <p:cNvSpPr/>
          <p:nvPr/>
        </p:nvSpPr>
        <p:spPr>
          <a:xfrm flipH="1">
            <a:off x="5455343" y="128311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5"/>
          <p:cNvSpPr/>
          <p:nvPr/>
        </p:nvSpPr>
        <p:spPr>
          <a:xfrm flipH="1">
            <a:off x="5470996" y="134009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5"/>
          <p:cNvSpPr/>
          <p:nvPr/>
        </p:nvSpPr>
        <p:spPr>
          <a:xfrm flipH="1">
            <a:off x="5496579" y="134161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5"/>
          <p:cNvSpPr/>
          <p:nvPr/>
        </p:nvSpPr>
        <p:spPr>
          <a:xfrm flipH="1">
            <a:off x="5534103" y="166063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5"/>
          <p:cNvSpPr/>
          <p:nvPr/>
        </p:nvSpPr>
        <p:spPr>
          <a:xfrm flipH="1">
            <a:off x="5534103" y="166063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5"/>
          <p:cNvSpPr/>
          <p:nvPr/>
        </p:nvSpPr>
        <p:spPr>
          <a:xfrm flipH="1">
            <a:off x="5551322" y="168769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5"/>
          <p:cNvSpPr/>
          <p:nvPr/>
        </p:nvSpPr>
        <p:spPr>
          <a:xfrm flipH="1">
            <a:off x="5511920" y="176627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5"/>
          <p:cNvSpPr/>
          <p:nvPr/>
        </p:nvSpPr>
        <p:spPr>
          <a:xfrm flipH="1">
            <a:off x="5568363" y="176627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5"/>
          <p:cNvSpPr/>
          <p:nvPr/>
        </p:nvSpPr>
        <p:spPr>
          <a:xfrm flipH="1">
            <a:off x="5567558" y="176703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5"/>
          <p:cNvSpPr/>
          <p:nvPr/>
        </p:nvSpPr>
        <p:spPr>
          <a:xfrm flipH="1">
            <a:off x="5567558" y="176627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 flipH="1">
            <a:off x="5591888" y="155812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5"/>
          <p:cNvSpPr/>
          <p:nvPr/>
        </p:nvSpPr>
        <p:spPr>
          <a:xfrm flipH="1">
            <a:off x="5520731" y="157351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5"/>
          <p:cNvSpPr txBox="1"/>
          <p:nvPr/>
        </p:nvSpPr>
        <p:spPr>
          <a:xfrm>
            <a:off x="631300" y="3761225"/>
            <a:ext cx="4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6" name="Google Shape;766;p25"/>
          <p:cNvSpPr txBox="1"/>
          <p:nvPr/>
        </p:nvSpPr>
        <p:spPr>
          <a:xfrm rot="1659973">
            <a:off x="6531766" y="1200741"/>
            <a:ext cx="823785" cy="307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1. O</a:t>
            </a: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perational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7" name="Google Shape;767;p25"/>
          <p:cNvSpPr txBox="1"/>
          <p:nvPr/>
        </p:nvSpPr>
        <p:spPr>
          <a:xfrm rot="1582676">
            <a:off x="6510195" y="1349306"/>
            <a:ext cx="780571" cy="3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2. Technical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8" name="Google Shape;768;p25"/>
          <p:cNvSpPr txBox="1"/>
          <p:nvPr/>
        </p:nvSpPr>
        <p:spPr>
          <a:xfrm rot="1602825">
            <a:off x="6477266" y="1517097"/>
            <a:ext cx="775471" cy="307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3. Economic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 rot="1809640">
            <a:off x="7187690" y="2148296"/>
            <a:ext cx="671740" cy="30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4. Legal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70" name="Google Shape;770;p25"/>
          <p:cNvSpPr txBox="1"/>
          <p:nvPr/>
        </p:nvSpPr>
        <p:spPr>
          <a:xfrm rot="1767359">
            <a:off x="7133414" y="2294539"/>
            <a:ext cx="686318" cy="3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5. Schedule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"/>
          <p:cNvSpPr txBox="1"/>
          <p:nvPr>
            <p:ph type="title"/>
          </p:nvPr>
        </p:nvSpPr>
        <p:spPr>
          <a:xfrm>
            <a:off x="5535675" y="1528250"/>
            <a:ext cx="327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Economic Feasibility</a:t>
            </a:r>
            <a:endParaRPr sz="5000"/>
          </a:p>
        </p:txBody>
      </p:sp>
      <p:grpSp>
        <p:nvGrpSpPr>
          <p:cNvPr id="776" name="Google Shape;776;p26"/>
          <p:cNvGrpSpPr/>
          <p:nvPr/>
        </p:nvGrpSpPr>
        <p:grpSpPr>
          <a:xfrm rot="7882">
            <a:off x="7814303" y="2651355"/>
            <a:ext cx="1099735" cy="1362048"/>
            <a:chOff x="4654678" y="580995"/>
            <a:chExt cx="365408" cy="429086"/>
          </a:xfrm>
        </p:grpSpPr>
        <p:sp>
          <p:nvSpPr>
            <p:cNvPr id="777" name="Google Shape;777;p26"/>
            <p:cNvSpPr/>
            <p:nvPr/>
          </p:nvSpPr>
          <p:spPr>
            <a:xfrm>
              <a:off x="4654678" y="705992"/>
              <a:ext cx="272823" cy="292144"/>
            </a:xfrm>
            <a:custGeom>
              <a:rect b="b" l="l" r="r" t="t"/>
              <a:pathLst>
                <a:path extrusionOk="0" h="6018" w="562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705600" y="580995"/>
              <a:ext cx="272580" cy="253114"/>
            </a:xfrm>
            <a:custGeom>
              <a:rect b="b" l="l" r="r" t="t"/>
              <a:pathLst>
                <a:path extrusionOk="0" h="5214" w="5615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 rot="4426">
              <a:off x="4713850" y="614873"/>
              <a:ext cx="305931" cy="395011"/>
            </a:xfrm>
            <a:custGeom>
              <a:rect b="b" l="l" r="r" t="t"/>
              <a:pathLst>
                <a:path extrusionOk="0" h="8137" w="6302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26"/>
          <p:cNvSpPr/>
          <p:nvPr/>
        </p:nvSpPr>
        <p:spPr>
          <a:xfrm rot="23503">
            <a:off x="8237953" y="3018380"/>
            <a:ext cx="389902" cy="735532"/>
          </a:xfrm>
          <a:custGeom>
            <a:rect b="b" l="l" r="r" t="t"/>
            <a:pathLst>
              <a:path extrusionOk="0" h="4877" w="196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 txBox="1"/>
          <p:nvPr/>
        </p:nvSpPr>
        <p:spPr>
          <a:xfrm>
            <a:off x="222225" y="474475"/>
            <a:ext cx="61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82" name="Google Shape;782;p26"/>
          <p:cNvSpPr txBox="1"/>
          <p:nvPr/>
        </p:nvSpPr>
        <p:spPr>
          <a:xfrm>
            <a:off x="472275" y="335875"/>
            <a:ext cx="564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The economic feasibility step of business development is that period during which</a:t>
            </a:r>
            <a:endParaRPr sz="1800">
              <a:solidFill>
                <a:srgbClr val="202124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 a break-even financial model of the business venture is developed based on all costs associated with taking the product from idea to market </a:t>
            </a:r>
            <a:endParaRPr sz="1800">
              <a:solidFill>
                <a:srgbClr val="202124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and achieving sales sufficient to satisfy debt or investment requirements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83" name="Google Shape;783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0" y="2391400"/>
            <a:ext cx="4957374" cy="2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7"/>
          <p:cNvSpPr txBox="1"/>
          <p:nvPr>
            <p:ph type="ctrTitle"/>
          </p:nvPr>
        </p:nvSpPr>
        <p:spPr>
          <a:xfrm flipH="1">
            <a:off x="4995900" y="360650"/>
            <a:ext cx="3462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Schedule  Feasibility</a:t>
            </a:r>
            <a:endParaRPr sz="2900"/>
          </a:p>
        </p:txBody>
      </p:sp>
      <p:grpSp>
        <p:nvGrpSpPr>
          <p:cNvPr id="789" name="Google Shape;789;p27"/>
          <p:cNvGrpSpPr/>
          <p:nvPr/>
        </p:nvGrpSpPr>
        <p:grpSpPr>
          <a:xfrm>
            <a:off x="1276721" y="4374581"/>
            <a:ext cx="705302" cy="577255"/>
            <a:chOff x="4370168" y="1690503"/>
            <a:chExt cx="869027" cy="711256"/>
          </a:xfrm>
        </p:grpSpPr>
        <p:sp>
          <p:nvSpPr>
            <p:cNvPr id="790" name="Google Shape;790;p27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800256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370168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7"/>
          <p:cNvGrpSpPr/>
          <p:nvPr/>
        </p:nvGrpSpPr>
        <p:grpSpPr>
          <a:xfrm>
            <a:off x="3640330" y="4375348"/>
            <a:ext cx="705870" cy="575715"/>
            <a:chOff x="4368768" y="1694298"/>
            <a:chExt cx="869727" cy="709359"/>
          </a:xfrm>
        </p:grpSpPr>
        <p:sp>
          <p:nvSpPr>
            <p:cNvPr id="794" name="Google Shape;794;p27"/>
            <p:cNvSpPr/>
            <p:nvPr/>
          </p:nvSpPr>
          <p:spPr>
            <a:xfrm>
              <a:off x="4368768" y="1694298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802165" y="1939017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4370734" y="1939017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7"/>
          <p:cNvGrpSpPr/>
          <p:nvPr/>
        </p:nvGrpSpPr>
        <p:grpSpPr>
          <a:xfrm>
            <a:off x="6004488" y="4374581"/>
            <a:ext cx="704898" cy="577255"/>
            <a:chOff x="4370666" y="1690503"/>
            <a:chExt cx="868529" cy="711256"/>
          </a:xfrm>
        </p:grpSpPr>
        <p:sp>
          <p:nvSpPr>
            <p:cNvPr id="798" name="Google Shape;798;p27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802165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372065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6208057" y="4119443"/>
            <a:ext cx="279707" cy="523511"/>
            <a:chOff x="2597700" y="3340275"/>
            <a:chExt cx="198275" cy="371100"/>
          </a:xfrm>
        </p:grpSpPr>
        <p:sp>
          <p:nvSpPr>
            <p:cNvPr id="802" name="Google Shape;802;p27"/>
            <p:cNvSpPr/>
            <p:nvPr/>
          </p:nvSpPr>
          <p:spPr>
            <a:xfrm>
              <a:off x="2597700" y="3340275"/>
              <a:ext cx="198275" cy="370875"/>
            </a:xfrm>
            <a:custGeom>
              <a:rect b="b" l="l" r="r" t="t"/>
              <a:pathLst>
                <a:path extrusionOk="0" h="14835" w="7931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636800" y="3362950"/>
              <a:ext cx="158975" cy="348425"/>
            </a:xfrm>
            <a:custGeom>
              <a:rect b="b" l="l" r="r" t="t"/>
              <a:pathLst>
                <a:path extrusionOk="0" h="13937" w="6359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27"/>
          <p:cNvGrpSpPr/>
          <p:nvPr/>
        </p:nvGrpSpPr>
        <p:grpSpPr>
          <a:xfrm>
            <a:off x="1461298" y="4139162"/>
            <a:ext cx="306968" cy="523581"/>
            <a:chOff x="1961300" y="3340250"/>
            <a:chExt cx="217600" cy="371150"/>
          </a:xfrm>
        </p:grpSpPr>
        <p:sp>
          <p:nvSpPr>
            <p:cNvPr id="805" name="Google Shape;805;p27"/>
            <p:cNvSpPr/>
            <p:nvPr/>
          </p:nvSpPr>
          <p:spPr>
            <a:xfrm>
              <a:off x="1984700" y="3510325"/>
              <a:ext cx="194200" cy="201075"/>
            </a:xfrm>
            <a:custGeom>
              <a:rect b="b" l="l" r="r" t="t"/>
              <a:pathLst>
                <a:path extrusionOk="0" h="8043" w="7768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2152875" y="3412425"/>
              <a:ext cx="12925" cy="115150"/>
            </a:xfrm>
            <a:custGeom>
              <a:rect b="b" l="l" r="r" t="t"/>
              <a:pathLst>
                <a:path extrusionOk="0" h="4606" w="517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033025" y="3531825"/>
              <a:ext cx="100775" cy="123100"/>
            </a:xfrm>
            <a:custGeom>
              <a:rect b="b" l="l" r="r" t="t"/>
              <a:pathLst>
                <a:path extrusionOk="0" h="4924" w="4031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961300" y="3352050"/>
              <a:ext cx="94100" cy="80650"/>
            </a:xfrm>
            <a:custGeom>
              <a:rect b="b" l="l" r="r" t="t"/>
              <a:pathLst>
                <a:path extrusionOk="0" h="3226" w="3764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2102625" y="3562125"/>
              <a:ext cx="30950" cy="92600"/>
            </a:xfrm>
            <a:custGeom>
              <a:rect b="b" l="l" r="r" t="t"/>
              <a:pathLst>
                <a:path extrusionOk="0" h="3704" w="1238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989868" y="3580795"/>
              <a:ext cx="46839" cy="126460"/>
            </a:xfrm>
            <a:custGeom>
              <a:rect b="b" l="l" r="r" t="t"/>
              <a:pathLst>
                <a:path extrusionOk="0" h="4950" w="1873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2110350" y="3538275"/>
              <a:ext cx="17850" cy="18500"/>
            </a:xfrm>
            <a:custGeom>
              <a:rect b="b" l="l" r="r" t="t"/>
              <a:pathLst>
                <a:path extrusionOk="0" h="740" w="714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098125" y="3546450"/>
              <a:ext cx="20850" cy="22350"/>
            </a:xfrm>
            <a:custGeom>
              <a:rect b="b" l="l" r="r" t="t"/>
              <a:pathLst>
                <a:path extrusionOk="0" h="894" w="834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2033025" y="3531825"/>
              <a:ext cx="74575" cy="38275"/>
            </a:xfrm>
            <a:custGeom>
              <a:rect b="b" l="l" r="r" t="t"/>
              <a:pathLst>
                <a:path extrusionOk="0" h="1531" w="2983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2033025" y="3508000"/>
              <a:ext cx="52650" cy="35250"/>
            </a:xfrm>
            <a:custGeom>
              <a:rect b="b" l="l" r="r" t="t"/>
              <a:pathLst>
                <a:path extrusionOk="0" h="1410" w="2106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031750" y="3412425"/>
              <a:ext cx="134700" cy="134725"/>
            </a:xfrm>
            <a:custGeom>
              <a:rect b="b" l="l" r="r" t="t"/>
              <a:pathLst>
                <a:path extrusionOk="0" h="5389" w="5388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2093825" y="3453100"/>
              <a:ext cx="16125" cy="23225"/>
            </a:xfrm>
            <a:custGeom>
              <a:rect b="b" l="l" r="r" t="t"/>
              <a:pathLst>
                <a:path extrusionOk="0" h="929" w="645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138925" y="3425850"/>
              <a:ext cx="16125" cy="23300"/>
            </a:xfrm>
            <a:custGeom>
              <a:rect b="b" l="l" r="r" t="t"/>
              <a:pathLst>
                <a:path extrusionOk="0" h="932" w="645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976775" y="3340250"/>
              <a:ext cx="201050" cy="167775"/>
            </a:xfrm>
            <a:custGeom>
              <a:rect b="b" l="l" r="r" t="t"/>
              <a:pathLst>
                <a:path extrusionOk="0" h="6711" w="8042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094025" y="3468050"/>
              <a:ext cx="58250" cy="61675"/>
            </a:xfrm>
            <a:custGeom>
              <a:rect b="b" l="l" r="r" t="t"/>
              <a:pathLst>
                <a:path extrusionOk="0" h="2467" w="233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052471" y="3461991"/>
              <a:ext cx="13750" cy="118800"/>
            </a:xfrm>
            <a:custGeom>
              <a:rect b="b" l="l" r="r" t="t"/>
              <a:pathLst>
                <a:path extrusionOk="0" h="4752" w="55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7"/>
          <p:cNvGrpSpPr/>
          <p:nvPr/>
        </p:nvGrpSpPr>
        <p:grpSpPr>
          <a:xfrm>
            <a:off x="3844398" y="4105528"/>
            <a:ext cx="306979" cy="551380"/>
            <a:chOff x="1353450" y="3339600"/>
            <a:chExt cx="206650" cy="371175"/>
          </a:xfrm>
        </p:grpSpPr>
        <p:sp>
          <p:nvSpPr>
            <p:cNvPr id="822" name="Google Shape;822;p27"/>
            <p:cNvSpPr/>
            <p:nvPr/>
          </p:nvSpPr>
          <p:spPr>
            <a:xfrm>
              <a:off x="1362700" y="3513150"/>
              <a:ext cx="117425" cy="134475"/>
            </a:xfrm>
            <a:custGeom>
              <a:rect b="b" l="l" r="r" t="t"/>
              <a:pathLst>
                <a:path extrusionOk="0" h="5379" w="4697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1474325" y="3513225"/>
              <a:ext cx="75475" cy="122375"/>
            </a:xfrm>
            <a:custGeom>
              <a:rect b="b" l="l" r="r" t="t"/>
              <a:pathLst>
                <a:path extrusionOk="0" h="4895" w="3019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397050" y="3542675"/>
              <a:ext cx="56875" cy="168100"/>
            </a:xfrm>
            <a:custGeom>
              <a:rect b="b" l="l" r="r" t="t"/>
              <a:pathLst>
                <a:path extrusionOk="0" h="6724" w="2275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353450" y="3339600"/>
              <a:ext cx="206650" cy="281925"/>
            </a:xfrm>
            <a:custGeom>
              <a:rect b="b" l="l" r="r" t="t"/>
              <a:pathLst>
                <a:path extrusionOk="0" h="11277" w="8266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1377300" y="3353350"/>
              <a:ext cx="182800" cy="268150"/>
            </a:xfrm>
            <a:custGeom>
              <a:rect b="b" l="l" r="r" t="t"/>
              <a:pathLst>
                <a:path extrusionOk="0" h="10726" w="7312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1408225" y="3488325"/>
              <a:ext cx="131900" cy="81025"/>
            </a:xfrm>
            <a:custGeom>
              <a:rect b="b" l="l" r="r" t="t"/>
              <a:pathLst>
                <a:path extrusionOk="0" h="3241" w="5276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418750" y="3496850"/>
              <a:ext cx="28375" cy="60350"/>
            </a:xfrm>
            <a:custGeom>
              <a:rect b="b" l="l" r="r" t="t"/>
              <a:pathLst>
                <a:path extrusionOk="0" h="2414" w="1135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0000" y="3455675"/>
              <a:ext cx="28375" cy="77700"/>
            </a:xfrm>
            <a:custGeom>
              <a:rect b="b" l="l" r="r" t="t"/>
              <a:pathLst>
                <a:path extrusionOk="0" h="3108" w="1135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1501450" y="3414250"/>
              <a:ext cx="28150" cy="95275"/>
            </a:xfrm>
            <a:custGeom>
              <a:rect b="b" l="l" r="r" t="t"/>
              <a:pathLst>
                <a:path extrusionOk="0" h="3811" w="1126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1424600" y="3377925"/>
              <a:ext cx="75150" cy="66500"/>
            </a:xfrm>
            <a:custGeom>
              <a:rect b="b" l="l" r="r" t="t"/>
              <a:pathLst>
                <a:path extrusionOk="0" h="2660" w="3006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1400500" y="3364075"/>
              <a:ext cx="97100" cy="61475"/>
            </a:xfrm>
            <a:custGeom>
              <a:rect b="b" l="l" r="r" t="t"/>
              <a:pathLst>
                <a:path extrusionOk="0" h="2459" w="3884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27"/>
          <p:cNvSpPr txBox="1"/>
          <p:nvPr>
            <p:ph idx="4294967295" type="subTitle"/>
          </p:nvPr>
        </p:nvSpPr>
        <p:spPr>
          <a:xfrm>
            <a:off x="-590775" y="2149275"/>
            <a:ext cx="25215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Project Estimation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34" name="Google Shape;834;p27"/>
          <p:cNvSpPr txBox="1"/>
          <p:nvPr>
            <p:ph idx="4294967295" type="subTitle"/>
          </p:nvPr>
        </p:nvSpPr>
        <p:spPr>
          <a:xfrm>
            <a:off x="145875" y="2530225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9/2/2021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One Month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835" name="Google Shape;835;p27"/>
          <p:cNvCxnSpPr/>
          <p:nvPr/>
        </p:nvCxnSpPr>
        <p:spPr>
          <a:xfrm rot="10800000">
            <a:off x="4350325" y="230202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27"/>
          <p:cNvCxnSpPr/>
          <p:nvPr/>
        </p:nvCxnSpPr>
        <p:spPr>
          <a:xfrm rot="10800000">
            <a:off x="6701875" y="230202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27"/>
          <p:cNvCxnSpPr/>
          <p:nvPr/>
        </p:nvCxnSpPr>
        <p:spPr>
          <a:xfrm rot="10800000">
            <a:off x="1986650" y="230202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27"/>
          <p:cNvSpPr txBox="1"/>
          <p:nvPr>
            <p:ph idx="4294967295" type="subTitle"/>
          </p:nvPr>
        </p:nvSpPr>
        <p:spPr>
          <a:xfrm>
            <a:off x="2091775" y="2149275"/>
            <a:ext cx="21969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Gantt and PERT charts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39" name="Google Shape;839;p27"/>
          <p:cNvSpPr txBox="1"/>
          <p:nvPr>
            <p:ph idx="4294967295" type="subTitle"/>
          </p:nvPr>
        </p:nvSpPr>
        <p:spPr>
          <a:xfrm>
            <a:off x="2504125" y="2530225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23/3/2021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Two Weeks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0" name="Google Shape;840;p27"/>
          <p:cNvSpPr txBox="1"/>
          <p:nvPr>
            <p:ph idx="4294967295" type="subTitle"/>
          </p:nvPr>
        </p:nvSpPr>
        <p:spPr>
          <a:xfrm>
            <a:off x="4450200" y="2149275"/>
            <a:ext cx="21969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Software Development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1" name="Google Shape;841;p27"/>
          <p:cNvSpPr txBox="1"/>
          <p:nvPr>
            <p:ph idx="4294967295" type="subTitle"/>
          </p:nvPr>
        </p:nvSpPr>
        <p:spPr>
          <a:xfrm>
            <a:off x="4862375" y="2530225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23/9/2021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Five  to Seven Months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842" name="Google Shape;842;p27"/>
          <p:cNvCxnSpPr/>
          <p:nvPr/>
        </p:nvCxnSpPr>
        <p:spPr>
          <a:xfrm>
            <a:off x="1977125" y="4741350"/>
            <a:ext cx="17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7"/>
          <p:cNvCxnSpPr/>
          <p:nvPr/>
        </p:nvCxnSpPr>
        <p:spPr>
          <a:xfrm>
            <a:off x="4343735" y="4742900"/>
            <a:ext cx="171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27"/>
          <p:cNvSpPr txBox="1"/>
          <p:nvPr/>
        </p:nvSpPr>
        <p:spPr>
          <a:xfrm>
            <a:off x="241850" y="981300"/>
            <a:ext cx="858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 ExtraLight"/>
                <a:ea typeface="Dosis ExtraLight"/>
                <a:cs typeface="Dosis ExtraLight"/>
                <a:sym typeface="Dosis ExtraLight"/>
              </a:rPr>
              <a:t>Schedule Feasibility is defined as the probability of a project to be completed within its scheduled time limits, by a planned due date. If a project has a high probability to be completed on-time, then its schedule feasibility is appraised as high. </a:t>
            </a:r>
            <a:endParaRPr sz="16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cxnSp>
        <p:nvCxnSpPr>
          <p:cNvPr id="845" name="Google Shape;845;p27"/>
          <p:cNvCxnSpPr/>
          <p:nvPr/>
        </p:nvCxnSpPr>
        <p:spPr>
          <a:xfrm>
            <a:off x="6647085" y="4741350"/>
            <a:ext cx="171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27"/>
          <p:cNvSpPr txBox="1"/>
          <p:nvPr/>
        </p:nvSpPr>
        <p:spPr>
          <a:xfrm>
            <a:off x="6876025" y="2149275"/>
            <a:ext cx="288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Change Management </a:t>
            </a:r>
            <a:endParaRPr sz="17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847" name="Google Shape;847;p27"/>
          <p:cNvCxnSpPr/>
          <p:nvPr/>
        </p:nvCxnSpPr>
        <p:spPr>
          <a:xfrm rot="10800000">
            <a:off x="8584775" y="230202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27"/>
          <p:cNvSpPr txBox="1"/>
          <p:nvPr/>
        </p:nvSpPr>
        <p:spPr>
          <a:xfrm>
            <a:off x="6647075" y="2409550"/>
            <a:ext cx="193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 FIxed Date</a:t>
            </a:r>
            <a:endParaRPr sz="12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849" name="Google Shape;849;p27"/>
          <p:cNvGrpSpPr/>
          <p:nvPr/>
        </p:nvGrpSpPr>
        <p:grpSpPr>
          <a:xfrm>
            <a:off x="7879872" y="4374595"/>
            <a:ext cx="704899" cy="577254"/>
            <a:chOff x="4176116" y="1989672"/>
            <a:chExt cx="1275604" cy="970175"/>
          </a:xfrm>
        </p:grpSpPr>
        <p:sp>
          <p:nvSpPr>
            <p:cNvPr id="850" name="Google Shape;850;p27"/>
            <p:cNvSpPr/>
            <p:nvPr/>
          </p:nvSpPr>
          <p:spPr>
            <a:xfrm>
              <a:off x="4807665" y="2353115"/>
              <a:ext cx="640912" cy="606732"/>
            </a:xfrm>
            <a:custGeom>
              <a:rect b="b" l="l" r="r" t="t"/>
              <a:pathLst>
                <a:path extrusionOk="0" h="12195" w="12882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179413" y="2353115"/>
              <a:ext cx="635290" cy="606732"/>
            </a:xfrm>
            <a:custGeom>
              <a:rect b="b" l="l" r="r" t="t"/>
              <a:pathLst>
                <a:path extrusionOk="0" h="12195" w="12769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176116" y="1989672"/>
              <a:ext cx="1275604" cy="726884"/>
            </a:xfrm>
            <a:custGeom>
              <a:rect b="b" l="l" r="r" t="t"/>
              <a:pathLst>
                <a:path extrusionOk="0" h="14610" w="25639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F1C232"/>
      </a:accent4>
      <a:accent5>
        <a:srgbClr val="FFD966"/>
      </a:accent5>
      <a:accent6>
        <a:srgbClr val="FFE599"/>
      </a:accent6>
      <a:hlink>
        <a:srgbClr val="FFF2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