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16-7-25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16-7-25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16-7-25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16-7-25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16-7-25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16-7-25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16-7-25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16-7-25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16-7-25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16-7-25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16-7-25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16-7-25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gi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gi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queness.com" TargetMode="External"/><Relationship Id="rId3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jp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jp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导航，Menu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709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599"/>
            <a:ext cx="8534400" cy="7749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Responsive Content Navigator with CSS3 </a:t>
            </a:r>
            <a:br>
              <a:rPr lang="en-US" b="1" dirty="0"/>
            </a:br>
            <a:r>
              <a:rPr lang="en-US" sz="1600" b="1" dirty="0"/>
              <a:t>http://</a:t>
            </a:r>
            <a:r>
              <a:rPr lang="en-US" sz="1600" b="1" dirty="0" err="1"/>
              <a:t>tympanus.net</a:t>
            </a:r>
            <a:r>
              <a:rPr lang="en-US" sz="1600" b="1" dirty="0"/>
              <a:t>/</a:t>
            </a:r>
            <a:r>
              <a:rPr lang="en-US" sz="1600" b="1" dirty="0" err="1"/>
              <a:t>codrops</a:t>
            </a:r>
            <a:r>
              <a:rPr lang="en-US" sz="1600" b="1" dirty="0"/>
              <a:t>/2012/03/23/responsive-content-navigator-with-css3/</a:t>
            </a:r>
            <a:endParaRPr lang="en-US" sz="1600" dirty="0"/>
          </a:p>
        </p:txBody>
      </p:sp>
      <p:pic>
        <p:nvPicPr>
          <p:cNvPr id="3" name="Picture 2" descr="ContentNavigator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" y="1539875"/>
            <a:ext cx="8535206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82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599"/>
            <a:ext cx="8534400" cy="774915"/>
          </a:xfrm>
        </p:spPr>
        <p:txBody>
          <a:bodyPr>
            <a:normAutofit/>
          </a:bodyPr>
          <a:lstStyle/>
          <a:p>
            <a:r>
              <a:rPr lang="en-US" sz="2700" b="1" dirty="0"/>
              <a:t>Slide Down Box Menu with </a:t>
            </a:r>
            <a:r>
              <a:rPr lang="en-US" sz="2700" b="1" dirty="0" err="1"/>
              <a:t>jQuery</a:t>
            </a:r>
            <a:r>
              <a:rPr lang="en-US" sz="2700" b="1" dirty="0"/>
              <a:t> and CSS3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1600" b="1" dirty="0"/>
              <a:t>http://</a:t>
            </a:r>
            <a:r>
              <a:rPr lang="en-US" sz="1600" b="1" dirty="0" err="1"/>
              <a:t>tympanus.net</a:t>
            </a:r>
            <a:r>
              <a:rPr lang="en-US" sz="1600" b="1" dirty="0"/>
              <a:t>/</a:t>
            </a:r>
            <a:r>
              <a:rPr lang="en-US" sz="1600" b="1" dirty="0" err="1"/>
              <a:t>codrops</a:t>
            </a:r>
            <a:r>
              <a:rPr lang="en-US" sz="1600" b="1" dirty="0"/>
              <a:t>/2010/07/16/slide-down-box-menu/</a:t>
            </a:r>
            <a:endParaRPr lang="en-US" sz="1600" dirty="0"/>
          </a:p>
        </p:txBody>
      </p:sp>
      <p:pic>
        <p:nvPicPr>
          <p:cNvPr id="3" name="Picture 2" descr="slidedownbox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" y="1619250"/>
            <a:ext cx="8535206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462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599"/>
            <a:ext cx="8534400" cy="7749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Animated Content Menu with </a:t>
            </a:r>
            <a:r>
              <a:rPr lang="en-US" b="1" dirty="0" err="1"/>
              <a:t>jQuery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sz="1600" b="1" dirty="0"/>
              <a:t>http://</a:t>
            </a:r>
            <a:r>
              <a:rPr lang="en-US" sz="1600" b="1" dirty="0" err="1"/>
              <a:t>tympanus.net</a:t>
            </a:r>
            <a:r>
              <a:rPr lang="en-US" sz="1600" b="1" dirty="0"/>
              <a:t>/</a:t>
            </a:r>
            <a:r>
              <a:rPr lang="en-US" sz="1600" b="1" dirty="0" err="1"/>
              <a:t>codrops</a:t>
            </a:r>
            <a:r>
              <a:rPr lang="en-US" sz="1600" b="1" dirty="0"/>
              <a:t>/2011/03/09/animated-content-menu/</a:t>
            </a:r>
            <a:endParaRPr lang="en-US" sz="1600" dirty="0"/>
          </a:p>
        </p:txBody>
      </p:sp>
      <p:pic>
        <p:nvPicPr>
          <p:cNvPr id="4" name="Content Placeholder 3" descr="AnimatedContentMenu.jp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" b="5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44715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599"/>
            <a:ext cx="8534400" cy="7749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Overlay Effect Menu with </a:t>
            </a:r>
            <a:r>
              <a:rPr lang="en-US" b="1" dirty="0" err="1"/>
              <a:t>jQuery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sz="1600" b="1" dirty="0"/>
              <a:t>http://</a:t>
            </a:r>
            <a:r>
              <a:rPr lang="en-US" sz="1600" b="1" dirty="0" err="1"/>
              <a:t>tympanus.net</a:t>
            </a:r>
            <a:r>
              <a:rPr lang="en-US" sz="1600" b="1" dirty="0"/>
              <a:t>/</a:t>
            </a:r>
            <a:r>
              <a:rPr lang="en-US" sz="1600" b="1" dirty="0" err="1"/>
              <a:t>codrops</a:t>
            </a:r>
            <a:r>
              <a:rPr lang="en-US" sz="1600" b="1" dirty="0"/>
              <a:t>/2010/11/25/overlay-effect-menu/</a:t>
            </a:r>
            <a:endParaRPr lang="en-US" sz="1600" dirty="0"/>
          </a:p>
        </p:txBody>
      </p:sp>
      <p:pic>
        <p:nvPicPr>
          <p:cNvPr id="4" name="Picture 3" descr="overlayEffectMenu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1" y="1503014"/>
            <a:ext cx="8511413" cy="462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138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599"/>
            <a:ext cx="8534400" cy="7749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Expanding Image Menu with </a:t>
            </a:r>
            <a:r>
              <a:rPr lang="en-US" b="1" dirty="0" err="1" smtClean="0"/>
              <a:t>jQuery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1600" b="1" dirty="0"/>
              <a:t>http://</a:t>
            </a:r>
            <a:r>
              <a:rPr lang="en-US" sz="1600" b="1" dirty="0" err="1"/>
              <a:t>tympanus.net</a:t>
            </a:r>
            <a:r>
              <a:rPr lang="en-US" sz="1600" b="1" dirty="0"/>
              <a:t>/</a:t>
            </a:r>
            <a:r>
              <a:rPr lang="en-US" sz="1600" b="1" dirty="0" err="1"/>
              <a:t>codrops</a:t>
            </a:r>
            <a:r>
              <a:rPr lang="en-US" sz="1600" b="1" dirty="0"/>
              <a:t>/2011/03/16/expanding-image-menu/</a:t>
            </a:r>
            <a:endParaRPr lang="en-US" sz="1600" dirty="0"/>
          </a:p>
        </p:txBody>
      </p:sp>
      <p:pic>
        <p:nvPicPr>
          <p:cNvPr id="4" name="Content Placeholder 3" descr="expandingimagemenu.jp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" b="5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64180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599"/>
            <a:ext cx="8534400" cy="7749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Blur Menu with CSS3 Transitions </a:t>
            </a:r>
            <a:br>
              <a:rPr lang="en-US" b="1" dirty="0"/>
            </a:br>
            <a:r>
              <a:rPr lang="en-US" sz="1600" b="1" dirty="0"/>
              <a:t>http://</a:t>
            </a:r>
            <a:r>
              <a:rPr lang="en-US" sz="1600" b="1" dirty="0" err="1"/>
              <a:t>tympanus.net</a:t>
            </a:r>
            <a:r>
              <a:rPr lang="en-US" sz="1600" b="1" dirty="0"/>
              <a:t>/</a:t>
            </a:r>
            <a:r>
              <a:rPr lang="en-US" sz="1600" b="1" dirty="0" err="1"/>
              <a:t>codrops</a:t>
            </a:r>
            <a:r>
              <a:rPr lang="en-US" sz="1600" b="1" dirty="0"/>
              <a:t>/2011/10/19/blur-menu-with-css3-transitions/</a:t>
            </a:r>
            <a:endParaRPr lang="en-US" sz="1600" dirty="0"/>
          </a:p>
        </p:txBody>
      </p:sp>
      <p:pic>
        <p:nvPicPr>
          <p:cNvPr id="4" name="Content Placeholder 3" descr="BlurMenuwithCss3.jp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" b="5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63128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599"/>
            <a:ext cx="8534400" cy="774915"/>
          </a:xfrm>
        </p:spPr>
        <p:txBody>
          <a:bodyPr>
            <a:normAutofit fontScale="90000"/>
          </a:bodyPr>
          <a:lstStyle/>
          <a:p>
            <a:r>
              <a:rPr lang="en-US" sz="3100" b="1" dirty="0"/>
              <a:t>Sliding Checkbox Actions Menu with </a:t>
            </a:r>
            <a:r>
              <a:rPr lang="en-US" sz="3100" b="1" dirty="0" err="1"/>
              <a:t>jQuery</a:t>
            </a:r>
            <a:r>
              <a:rPr lang="en-US" sz="3100" b="1" dirty="0"/>
              <a:t>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1600" b="1" dirty="0"/>
              <a:t>http://</a:t>
            </a:r>
            <a:r>
              <a:rPr lang="en-US" sz="1600" b="1" dirty="0" err="1"/>
              <a:t>tympanus.net</a:t>
            </a:r>
            <a:r>
              <a:rPr lang="en-US" sz="1600" b="1" dirty="0"/>
              <a:t>/</a:t>
            </a:r>
            <a:r>
              <a:rPr lang="en-US" sz="1600" b="1" dirty="0" err="1"/>
              <a:t>codrops</a:t>
            </a:r>
            <a:r>
              <a:rPr lang="en-US" sz="1600" b="1" dirty="0"/>
              <a:t>/2010/05/31/sliding-checkbox-actions-menu-with-</a:t>
            </a:r>
            <a:r>
              <a:rPr lang="en-US" sz="1600" b="1" dirty="0" err="1"/>
              <a:t>jquery</a:t>
            </a:r>
            <a:r>
              <a:rPr lang="en-US" sz="1600" b="1" dirty="0"/>
              <a:t>/</a:t>
            </a:r>
            <a:endParaRPr lang="en-US" sz="1600" dirty="0"/>
          </a:p>
        </p:txBody>
      </p:sp>
      <p:pic>
        <p:nvPicPr>
          <p:cNvPr id="4" name="Content Placeholder 3" descr="checkboxActions.jp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" b="505"/>
          <a:stretch>
            <a:fillRect/>
          </a:stretch>
        </p:blipFill>
        <p:spPr>
          <a:xfrm>
            <a:off x="301752" y="1670456"/>
            <a:ext cx="8534400" cy="4588387"/>
          </a:xfrm>
        </p:spPr>
      </p:pic>
    </p:spTree>
    <p:extLst>
      <p:ext uri="{BB962C8B-B14F-4D97-AF65-F5344CB8AC3E}">
        <p14:creationId xmlns:p14="http://schemas.microsoft.com/office/powerpoint/2010/main" val="2146988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599"/>
            <a:ext cx="8534400" cy="774915"/>
          </a:xfrm>
        </p:spPr>
        <p:txBody>
          <a:bodyPr>
            <a:normAutofit fontScale="90000"/>
          </a:bodyPr>
          <a:lstStyle/>
          <a:p>
            <a:r>
              <a:rPr lang="en-US" sz="2700" b="1" dirty="0"/>
              <a:t>Fixed Fade Out Menu: A CSS and </a:t>
            </a:r>
            <a:r>
              <a:rPr lang="en-US" sz="2700" b="1" dirty="0" err="1"/>
              <a:t>jQuery</a:t>
            </a:r>
            <a:r>
              <a:rPr lang="en-US" sz="2700" b="1" dirty="0"/>
              <a:t> Tutorial </a:t>
            </a:r>
            <a:br>
              <a:rPr lang="en-US" sz="2700" b="1" dirty="0"/>
            </a:br>
            <a:r>
              <a:rPr lang="en-US" sz="1600" b="1" dirty="0"/>
              <a:t>http://</a:t>
            </a:r>
            <a:r>
              <a:rPr lang="en-US" sz="1600" b="1" dirty="0" err="1"/>
              <a:t>tympanus.net</a:t>
            </a:r>
            <a:r>
              <a:rPr lang="en-US" sz="1600" b="1" dirty="0"/>
              <a:t>/</a:t>
            </a:r>
            <a:r>
              <a:rPr lang="en-US" sz="1600" b="1" dirty="0" err="1"/>
              <a:t>codrops</a:t>
            </a:r>
            <a:r>
              <a:rPr lang="en-US" sz="1600" b="1" dirty="0"/>
              <a:t>/2009/12/11/fixed-fade-out-menu-a-</a:t>
            </a:r>
            <a:r>
              <a:rPr lang="en-US" sz="1600" b="1" dirty="0" err="1"/>
              <a:t>css</a:t>
            </a:r>
            <a:r>
              <a:rPr lang="en-US" sz="1600" b="1" dirty="0"/>
              <a:t>-and-</a:t>
            </a:r>
            <a:r>
              <a:rPr lang="en-US" sz="1600" b="1" dirty="0" err="1"/>
              <a:t>jquery</a:t>
            </a:r>
            <a:r>
              <a:rPr lang="en-US" sz="1600" b="1" dirty="0"/>
              <a:t>-tutorial/</a:t>
            </a:r>
            <a:endParaRPr lang="en-US" sz="1600" dirty="0"/>
          </a:p>
        </p:txBody>
      </p:sp>
      <p:pic>
        <p:nvPicPr>
          <p:cNvPr id="4" name="Content Placeholder 3" descr="fixedFadeOutMenu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22" b="12222"/>
          <a:stretch>
            <a:fillRect/>
          </a:stretch>
        </p:blipFill>
        <p:spPr>
          <a:xfrm>
            <a:off x="343386" y="1631153"/>
            <a:ext cx="8503920" cy="4572000"/>
          </a:xfrm>
        </p:spPr>
      </p:pic>
    </p:spTree>
    <p:extLst>
      <p:ext uri="{BB962C8B-B14F-4D97-AF65-F5344CB8AC3E}">
        <p14:creationId xmlns:p14="http://schemas.microsoft.com/office/powerpoint/2010/main" val="2853839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599"/>
            <a:ext cx="8534400" cy="7749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Little Boxes Menu with </a:t>
            </a:r>
            <a:r>
              <a:rPr lang="en-US" b="1" dirty="0" err="1"/>
              <a:t>jQuery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sz="1600" b="1" dirty="0"/>
              <a:t>http://</a:t>
            </a:r>
            <a:r>
              <a:rPr lang="en-US" sz="1600" b="1" dirty="0" err="1"/>
              <a:t>tympanus.net</a:t>
            </a:r>
            <a:r>
              <a:rPr lang="en-US" sz="1600" b="1" dirty="0"/>
              <a:t>/</a:t>
            </a:r>
            <a:r>
              <a:rPr lang="en-US" sz="1600" b="1" dirty="0" err="1"/>
              <a:t>codrops</a:t>
            </a:r>
            <a:r>
              <a:rPr lang="en-US" sz="1600" b="1" dirty="0"/>
              <a:t>/2010/05/18/little-boxes-menu-with-</a:t>
            </a:r>
            <a:r>
              <a:rPr lang="en-US" sz="1600" b="1" dirty="0" err="1"/>
              <a:t>jquery</a:t>
            </a:r>
            <a:r>
              <a:rPr lang="en-US" sz="1600" b="1" dirty="0"/>
              <a:t>/</a:t>
            </a:r>
            <a:endParaRPr lang="en-US" sz="1600" dirty="0"/>
          </a:p>
        </p:txBody>
      </p:sp>
      <p:pic>
        <p:nvPicPr>
          <p:cNvPr id="4" name="Content Placeholder 3" descr="LittleBoxes.jp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" b="505"/>
          <a:stretch>
            <a:fillRect/>
          </a:stretch>
        </p:blipFill>
        <p:spPr>
          <a:xfrm>
            <a:off x="301752" y="1649970"/>
            <a:ext cx="8503920" cy="4572000"/>
          </a:xfrm>
        </p:spPr>
      </p:pic>
    </p:spTree>
    <p:extLst>
      <p:ext uri="{BB962C8B-B14F-4D97-AF65-F5344CB8AC3E}">
        <p14:creationId xmlns:p14="http://schemas.microsoft.com/office/powerpoint/2010/main" val="1544800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599"/>
            <a:ext cx="8534400" cy="774915"/>
          </a:xfrm>
        </p:spPr>
        <p:txBody>
          <a:bodyPr>
            <a:normAutofit/>
          </a:bodyPr>
          <a:lstStyle/>
          <a:p>
            <a:r>
              <a:rPr lang="en-US" sz="2200" b="1" dirty="0"/>
              <a:t>Awesome </a:t>
            </a:r>
            <a:r>
              <a:rPr lang="en-US" sz="2200" b="1" dirty="0" err="1"/>
              <a:t>Cufonized</a:t>
            </a:r>
            <a:r>
              <a:rPr lang="en-US" sz="2200" b="1" dirty="0"/>
              <a:t> Fly-out Menu with </a:t>
            </a:r>
            <a:r>
              <a:rPr lang="en-US" sz="2200" b="1" dirty="0" err="1"/>
              <a:t>jQuery</a:t>
            </a:r>
            <a:r>
              <a:rPr lang="en-US" sz="2200" b="1" dirty="0"/>
              <a:t> and CSS3 </a:t>
            </a:r>
            <a:br>
              <a:rPr lang="en-US" sz="2200" b="1" dirty="0"/>
            </a:br>
            <a:r>
              <a:rPr lang="en-US" sz="1600" b="1" dirty="0"/>
              <a:t>http://</a:t>
            </a:r>
            <a:r>
              <a:rPr lang="en-US" sz="1600" b="1" dirty="0" err="1"/>
              <a:t>tympanus.net</a:t>
            </a:r>
            <a:r>
              <a:rPr lang="en-US" sz="1600" b="1" dirty="0"/>
              <a:t>/</a:t>
            </a:r>
            <a:r>
              <a:rPr lang="en-US" sz="1600" b="1" dirty="0" err="1"/>
              <a:t>codrops</a:t>
            </a:r>
            <a:r>
              <a:rPr lang="en-US" sz="1600" b="1" dirty="0"/>
              <a:t>/2010/06/28/awesome-</a:t>
            </a:r>
            <a:r>
              <a:rPr lang="en-US" sz="1600" b="1" dirty="0" err="1"/>
              <a:t>cufonized</a:t>
            </a:r>
            <a:r>
              <a:rPr lang="en-US" sz="1600" b="1" dirty="0"/>
              <a:t>-fly-out-menu/</a:t>
            </a:r>
            <a:endParaRPr lang="en-US" sz="1600" dirty="0"/>
          </a:p>
        </p:txBody>
      </p:sp>
      <p:pic>
        <p:nvPicPr>
          <p:cNvPr id="4" name="Content Placeholder 3" descr="flyoutmenu.jp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" b="505"/>
          <a:stretch>
            <a:fillRect/>
          </a:stretch>
        </p:blipFill>
        <p:spPr>
          <a:xfrm>
            <a:off x="301752" y="1672795"/>
            <a:ext cx="8503920" cy="4572000"/>
          </a:xfrm>
        </p:spPr>
      </p:pic>
    </p:spTree>
    <p:extLst>
      <p:ext uri="{BB962C8B-B14F-4D97-AF65-F5344CB8AC3E}">
        <p14:creationId xmlns:p14="http://schemas.microsoft.com/office/powerpoint/2010/main" val="65016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599"/>
            <a:ext cx="8534400" cy="7749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Responsive Retina-Ready Menu</a:t>
            </a:r>
            <a:br>
              <a:rPr lang="en-US" b="1" dirty="0"/>
            </a:br>
            <a:r>
              <a:rPr lang="en-US" sz="1600" b="1" dirty="0"/>
              <a:t>http://</a:t>
            </a:r>
            <a:r>
              <a:rPr lang="en-US" sz="1600" b="1" dirty="0" err="1"/>
              <a:t>tympanus.net</a:t>
            </a:r>
            <a:r>
              <a:rPr lang="en-US" sz="1600" b="1" dirty="0"/>
              <a:t>/</a:t>
            </a:r>
            <a:r>
              <a:rPr lang="en-US" sz="1600" b="1" dirty="0" err="1"/>
              <a:t>codrops</a:t>
            </a:r>
            <a:r>
              <a:rPr lang="en-US" sz="1600" b="1" dirty="0"/>
              <a:t>/2013/05/08/responsive-retina-ready-menu/ </a:t>
            </a:r>
            <a:endParaRPr lang="en-US" sz="1600" dirty="0"/>
          </a:p>
        </p:txBody>
      </p:sp>
      <p:pic>
        <p:nvPicPr>
          <p:cNvPr id="4" name="Content Placeholder 3" descr="ResponsiveRetinaFriendlyMenu.jp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" b="505"/>
          <a:stretch>
            <a:fillRect/>
          </a:stretch>
        </p:blipFill>
        <p:spPr>
          <a:xfrm>
            <a:off x="144975" y="1527047"/>
            <a:ext cx="8824399" cy="4744301"/>
          </a:xfrm>
        </p:spPr>
      </p:pic>
    </p:spTree>
    <p:extLst>
      <p:ext uri="{BB962C8B-B14F-4D97-AF65-F5344CB8AC3E}">
        <p14:creationId xmlns:p14="http://schemas.microsoft.com/office/powerpoint/2010/main" val="3721220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53525"/>
            <a:ext cx="8534400" cy="774915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Beautiful Slide Out </a:t>
            </a:r>
            <a:r>
              <a:rPr lang="en-US" sz="3600" b="1" dirty="0" smtClean="0"/>
              <a:t>Navigation</a:t>
            </a:r>
            <a:br>
              <a:rPr lang="en-US" sz="3600" b="1" dirty="0" smtClean="0"/>
            </a:br>
            <a:r>
              <a:rPr lang="en-US" sz="1600" b="1" dirty="0" smtClean="0"/>
              <a:t>http</a:t>
            </a:r>
            <a:r>
              <a:rPr lang="en-US" sz="1600" b="1" dirty="0"/>
              <a:t>://</a:t>
            </a:r>
            <a:r>
              <a:rPr lang="en-US" sz="1600" b="1" dirty="0" err="1"/>
              <a:t>tympanus.net</a:t>
            </a:r>
            <a:r>
              <a:rPr lang="en-US" sz="1600" b="1" dirty="0"/>
              <a:t>/</a:t>
            </a:r>
            <a:r>
              <a:rPr lang="en-US" sz="1600" b="1" dirty="0" err="1"/>
              <a:t>codrops</a:t>
            </a:r>
            <a:r>
              <a:rPr lang="en-US" sz="1600" b="1" dirty="0"/>
              <a:t>/2009/11/30/beautiful-slide-out-navigation-a-</a:t>
            </a:r>
            <a:r>
              <a:rPr lang="en-US" sz="1600" b="1" dirty="0" err="1"/>
              <a:t>css</a:t>
            </a:r>
            <a:r>
              <a:rPr lang="en-US" sz="1600" b="1" dirty="0"/>
              <a:t>-and-</a:t>
            </a:r>
            <a:r>
              <a:rPr lang="en-US" sz="1600" b="1" dirty="0" err="1"/>
              <a:t>jquery</a:t>
            </a:r>
            <a:r>
              <a:rPr lang="en-US" sz="1600" b="1" dirty="0"/>
              <a:t>-tutorial/</a:t>
            </a:r>
            <a:endParaRPr lang="en-US" sz="1600" dirty="0"/>
          </a:p>
        </p:txBody>
      </p:sp>
      <p:pic>
        <p:nvPicPr>
          <p:cNvPr id="4" name="Content Placeholder 3" descr="SlideOutNav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4" b="808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52531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599"/>
            <a:ext cx="8534400" cy="7749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Beautiful Slide Out Navigation Revised </a:t>
            </a:r>
            <a:br>
              <a:rPr lang="en-US" b="1" dirty="0"/>
            </a:br>
            <a:r>
              <a:rPr lang="en-US" sz="1600" b="1" dirty="0"/>
              <a:t>http://</a:t>
            </a:r>
            <a:r>
              <a:rPr lang="en-US" sz="1600" b="1" dirty="0" err="1"/>
              <a:t>tympanus.net</a:t>
            </a:r>
            <a:r>
              <a:rPr lang="en-US" sz="1600" b="1" dirty="0"/>
              <a:t>/</a:t>
            </a:r>
            <a:r>
              <a:rPr lang="en-US" sz="1600" b="1" dirty="0" err="1"/>
              <a:t>codrops</a:t>
            </a:r>
            <a:r>
              <a:rPr lang="en-US" sz="1600" b="1" dirty="0"/>
              <a:t>/2009/12/08/beautiful-slide-out-navigation-revised/</a:t>
            </a:r>
            <a:endParaRPr lang="en-US" sz="1600" dirty="0"/>
          </a:p>
        </p:txBody>
      </p:sp>
      <p:pic>
        <p:nvPicPr>
          <p:cNvPr id="4" name="Content Placeholder 3" descr="slideoutreloaded1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2" b="356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43789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599"/>
            <a:ext cx="8534400" cy="774915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Rocking and Rolling Rounded Menu with </a:t>
            </a:r>
            <a:r>
              <a:rPr lang="en-US" sz="2800" b="1" dirty="0" err="1"/>
              <a:t>jQuery</a:t>
            </a:r>
            <a:r>
              <a:rPr lang="en-US" sz="2800" b="1" dirty="0"/>
              <a:t> </a:t>
            </a:r>
            <a:br>
              <a:rPr lang="en-US" sz="2800" b="1" dirty="0"/>
            </a:br>
            <a:r>
              <a:rPr lang="en-US" sz="1600" b="1" dirty="0"/>
              <a:t>http://</a:t>
            </a:r>
            <a:r>
              <a:rPr lang="en-US" sz="1600" b="1" dirty="0" err="1"/>
              <a:t>tympanus.net</a:t>
            </a:r>
            <a:r>
              <a:rPr lang="en-US" sz="1600" b="1" dirty="0"/>
              <a:t>/</a:t>
            </a:r>
            <a:r>
              <a:rPr lang="en-US" sz="1600" b="1" dirty="0" err="1"/>
              <a:t>codrops</a:t>
            </a:r>
            <a:r>
              <a:rPr lang="en-US" sz="1600" b="1" dirty="0"/>
              <a:t>/2010/04/30/rocking-and-rolling-rounded-menu-with-</a:t>
            </a:r>
            <a:r>
              <a:rPr lang="en-US" sz="1600" b="1" dirty="0" err="1"/>
              <a:t>jquery</a:t>
            </a:r>
            <a:r>
              <a:rPr lang="en-US" sz="1600" b="1" dirty="0"/>
              <a:t>/</a:t>
            </a:r>
            <a:endParaRPr lang="en-US" sz="1600" dirty="0"/>
          </a:p>
        </p:txBody>
      </p:sp>
      <p:pic>
        <p:nvPicPr>
          <p:cNvPr id="4" name="Content Placeholder 3" descr="rockroll.jp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" b="5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44539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599"/>
            <a:ext cx="8534400" cy="7749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Awesome Bubble Navigation with </a:t>
            </a:r>
            <a:r>
              <a:rPr lang="en-US" b="1" dirty="0" err="1"/>
              <a:t>jQuery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sz="1600" b="1" dirty="0"/>
              <a:t>http://</a:t>
            </a:r>
            <a:r>
              <a:rPr lang="en-US" sz="1600" b="1" dirty="0" err="1"/>
              <a:t>tympanus.net</a:t>
            </a:r>
            <a:r>
              <a:rPr lang="en-US" sz="1600" b="1" dirty="0"/>
              <a:t>/</a:t>
            </a:r>
            <a:r>
              <a:rPr lang="en-US" sz="1600" b="1" dirty="0" err="1"/>
              <a:t>codrops</a:t>
            </a:r>
            <a:r>
              <a:rPr lang="en-US" sz="1600" b="1" dirty="0"/>
              <a:t>/2010/04/29/awesome-bubble-navigation-with-</a:t>
            </a:r>
            <a:r>
              <a:rPr lang="en-US" sz="1600" b="1" dirty="0" err="1"/>
              <a:t>jquery</a:t>
            </a:r>
            <a:r>
              <a:rPr lang="en-US" sz="1600" b="1" dirty="0"/>
              <a:t>/</a:t>
            </a:r>
            <a:endParaRPr lang="en-US" sz="1600" dirty="0"/>
          </a:p>
        </p:txBody>
      </p:sp>
      <p:pic>
        <p:nvPicPr>
          <p:cNvPr id="3" name="Picture 2" descr="bubblenav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1" y="1622646"/>
            <a:ext cx="8513533" cy="462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588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70241"/>
            <a:ext cx="8534400" cy="774915"/>
          </a:xfrm>
        </p:spPr>
        <p:txBody>
          <a:bodyPr>
            <a:normAutofit fontScale="90000"/>
          </a:bodyPr>
          <a:lstStyle/>
          <a:p>
            <a:r>
              <a:rPr lang="en-US" sz="3100" b="1" dirty="0" smtClean="0"/>
              <a:t>Fancy </a:t>
            </a:r>
            <a:r>
              <a:rPr lang="en-US" sz="3100" b="1" dirty="0"/>
              <a:t>Apple-Style Icon Slide Out Navigation </a:t>
            </a:r>
            <a:br>
              <a:rPr lang="en-US" sz="3100" b="1" dirty="0"/>
            </a:br>
            <a:r>
              <a:rPr lang="en-US" sz="1600" b="1" dirty="0"/>
              <a:t>http://</a:t>
            </a:r>
            <a:r>
              <a:rPr lang="en-US" sz="1600" b="1" dirty="0" err="1"/>
              <a:t>tympanus.net</a:t>
            </a:r>
            <a:r>
              <a:rPr lang="en-US" sz="1600" b="1" dirty="0"/>
              <a:t>/</a:t>
            </a:r>
            <a:r>
              <a:rPr lang="en-US" sz="1600" b="1" dirty="0" err="1"/>
              <a:t>codrops</a:t>
            </a:r>
            <a:r>
              <a:rPr lang="en-US" sz="1600" b="1" dirty="0"/>
              <a:t>/2010/01/17/css-and-jquery-tutorial-fancy-apple-style-icon-slide-out-navigation/</a:t>
            </a:r>
            <a:endParaRPr lang="en-US" sz="1600" dirty="0"/>
          </a:p>
        </p:txBody>
      </p:sp>
      <p:pic>
        <p:nvPicPr>
          <p:cNvPr id="3" name="Picture 2" descr="applelikenav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894" y="1569784"/>
            <a:ext cx="6755314" cy="506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701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599"/>
            <a:ext cx="8534400" cy="774915"/>
          </a:xfrm>
        </p:spPr>
        <p:txBody>
          <a:bodyPr>
            <a:normAutofit/>
          </a:bodyPr>
          <a:lstStyle/>
          <a:p>
            <a:r>
              <a:rPr lang="en-US" sz="2700" b="1" dirty="0"/>
              <a:t>Stunning Circular Motion Effect with </a:t>
            </a:r>
            <a:r>
              <a:rPr lang="en-US" sz="2700" b="1" dirty="0" err="1"/>
              <a:t>jQuery</a:t>
            </a:r>
            <a:r>
              <a:rPr lang="en-US" sz="2700" b="1" dirty="0"/>
              <a:t> </a:t>
            </a:r>
            <a:br>
              <a:rPr lang="en-US" sz="2700" b="1" dirty="0"/>
            </a:br>
            <a:r>
              <a:rPr lang="en-US" sz="1600" b="1" dirty="0"/>
              <a:t>http://</a:t>
            </a:r>
            <a:r>
              <a:rPr lang="en-US" sz="1600" b="1" dirty="0" err="1"/>
              <a:t>tympanus.net</a:t>
            </a:r>
            <a:r>
              <a:rPr lang="en-US" sz="1600" b="1" dirty="0"/>
              <a:t>/</a:t>
            </a:r>
            <a:r>
              <a:rPr lang="en-US" sz="1600" b="1" dirty="0" err="1"/>
              <a:t>codrops</a:t>
            </a:r>
            <a:r>
              <a:rPr lang="en-US" sz="1600" b="1" dirty="0"/>
              <a:t>/2010/05/07/stunning-circular-motion-effect/</a:t>
            </a:r>
            <a:endParaRPr lang="en-US" sz="1600" dirty="0"/>
          </a:p>
        </p:txBody>
      </p:sp>
      <p:pic>
        <p:nvPicPr>
          <p:cNvPr id="4" name="Content Placeholder 3" descr="circularPortfolio.gif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" b="202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31207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599"/>
            <a:ext cx="8534400" cy="774915"/>
          </a:xfrm>
        </p:spPr>
        <p:txBody>
          <a:bodyPr>
            <a:normAutofit fontScale="90000"/>
          </a:bodyPr>
          <a:lstStyle/>
          <a:p>
            <a:r>
              <a:rPr lang="en-US" sz="3100" b="1" dirty="0"/>
              <a:t>A Fresh Bottom Slide Out Menu with </a:t>
            </a:r>
            <a:r>
              <a:rPr lang="en-US" sz="3100" b="1" dirty="0" err="1"/>
              <a:t>jQuery</a:t>
            </a:r>
            <a:r>
              <a:rPr lang="en-US" sz="3100" b="1" dirty="0"/>
              <a:t> </a:t>
            </a:r>
            <a:br>
              <a:rPr lang="en-US" sz="3100" b="1" dirty="0"/>
            </a:br>
            <a:r>
              <a:rPr lang="en-US" sz="1600" b="1" dirty="0"/>
              <a:t>http://</a:t>
            </a:r>
            <a:r>
              <a:rPr lang="en-US" sz="1600" b="1" dirty="0" err="1"/>
              <a:t>tympanus.net</a:t>
            </a:r>
            <a:r>
              <a:rPr lang="en-US" sz="1600" b="1" dirty="0"/>
              <a:t>/</a:t>
            </a:r>
            <a:r>
              <a:rPr lang="en-US" sz="1600" b="1" dirty="0" err="1"/>
              <a:t>codrops</a:t>
            </a:r>
            <a:r>
              <a:rPr lang="en-US" sz="1600" b="1" dirty="0"/>
              <a:t>/2010/03/09/a-fresh-bottom-slide-out-menu-with-</a:t>
            </a:r>
            <a:r>
              <a:rPr lang="en-US" sz="1600" b="1" dirty="0" err="1"/>
              <a:t>jquery</a:t>
            </a:r>
            <a:r>
              <a:rPr lang="en-US" sz="1600" b="1" dirty="0"/>
              <a:t>/</a:t>
            </a:r>
            <a:endParaRPr lang="en-US" sz="1600" dirty="0"/>
          </a:p>
        </p:txBody>
      </p:sp>
      <p:pic>
        <p:nvPicPr>
          <p:cNvPr id="3" name="Picture 2" descr="bottomSlideO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50" y="1615140"/>
            <a:ext cx="7754544" cy="48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014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599"/>
            <a:ext cx="8534400" cy="7749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Moving Boxes Content with </a:t>
            </a:r>
            <a:r>
              <a:rPr lang="en-US" b="1" dirty="0" err="1"/>
              <a:t>jQuery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sz="1600" b="1" dirty="0"/>
              <a:t>http://</a:t>
            </a:r>
            <a:r>
              <a:rPr lang="en-US" sz="1600" b="1" dirty="0" err="1"/>
              <a:t>tympanus.net</a:t>
            </a:r>
            <a:r>
              <a:rPr lang="en-US" sz="1600" b="1" dirty="0"/>
              <a:t>/</a:t>
            </a:r>
            <a:r>
              <a:rPr lang="en-US" sz="1600" b="1" dirty="0" err="1"/>
              <a:t>codrops</a:t>
            </a:r>
            <a:r>
              <a:rPr lang="en-US" sz="1600" b="1" dirty="0"/>
              <a:t>/2011/03/28/moving-boxes-content/</a:t>
            </a:r>
            <a:endParaRPr lang="en-US" sz="1600" dirty="0"/>
          </a:p>
        </p:txBody>
      </p:sp>
      <p:pic>
        <p:nvPicPr>
          <p:cNvPr id="4" name="Content Placeholder 3" descr="movingboxes.jp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" b="5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65330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599"/>
            <a:ext cx="8534400" cy="774915"/>
          </a:xfrm>
        </p:spPr>
        <p:txBody>
          <a:bodyPr>
            <a:normAutofit fontScale="90000"/>
          </a:bodyPr>
          <a:lstStyle/>
          <a:p>
            <a:r>
              <a:rPr lang="en-US" sz="2700" b="1" dirty="0"/>
              <a:t>Beautiful Background Image Navigation with </a:t>
            </a:r>
            <a:r>
              <a:rPr lang="en-US" sz="2700" b="1" dirty="0" err="1"/>
              <a:t>jQuery</a:t>
            </a:r>
            <a:r>
              <a:rPr lang="en-US" sz="2700" b="1" dirty="0"/>
              <a:t>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1600" b="1" dirty="0"/>
              <a:t>http://</a:t>
            </a:r>
            <a:r>
              <a:rPr lang="en-US" sz="1600" b="1" dirty="0" err="1"/>
              <a:t>tympanus.net</a:t>
            </a:r>
            <a:r>
              <a:rPr lang="en-US" sz="1600" b="1" dirty="0"/>
              <a:t>/</a:t>
            </a:r>
            <a:r>
              <a:rPr lang="en-US" sz="1600" b="1" dirty="0" err="1"/>
              <a:t>codrops</a:t>
            </a:r>
            <a:r>
              <a:rPr lang="en-US" sz="1600" b="1" dirty="0"/>
              <a:t>/2010/05/05/beautiful-background-image-navigation-with-</a:t>
            </a:r>
            <a:r>
              <a:rPr lang="en-US" sz="1600" b="1" dirty="0" err="1"/>
              <a:t>jquery</a:t>
            </a:r>
            <a:r>
              <a:rPr lang="en-US" sz="1600" b="1" dirty="0"/>
              <a:t>/</a:t>
            </a:r>
            <a:endParaRPr lang="en-US" sz="1600" dirty="0"/>
          </a:p>
        </p:txBody>
      </p:sp>
      <p:pic>
        <p:nvPicPr>
          <p:cNvPr id="4" name="Content Placeholder 3" descr="backgroundImageNavigation.jp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92" b="669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50039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599"/>
            <a:ext cx="8534400" cy="7749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Scrollable Thumbs Menu with </a:t>
            </a:r>
            <a:r>
              <a:rPr lang="en-US" b="1" dirty="0" err="1"/>
              <a:t>jQuery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sz="1600" b="1" dirty="0"/>
              <a:t>http://</a:t>
            </a:r>
            <a:r>
              <a:rPr lang="en-US" sz="1600" b="1" dirty="0" err="1"/>
              <a:t>tympanus.net</a:t>
            </a:r>
            <a:r>
              <a:rPr lang="en-US" sz="1600" b="1" dirty="0"/>
              <a:t>/</a:t>
            </a:r>
            <a:r>
              <a:rPr lang="en-US" sz="1600" b="1" dirty="0" err="1"/>
              <a:t>codrops</a:t>
            </a:r>
            <a:r>
              <a:rPr lang="en-US" sz="1600" b="1" dirty="0"/>
              <a:t>/2010/05/10/scrollable-thumbs-menu/</a:t>
            </a:r>
            <a:endParaRPr lang="en-US" sz="1600" dirty="0"/>
          </a:p>
        </p:txBody>
      </p:sp>
      <p:pic>
        <p:nvPicPr>
          <p:cNvPr id="4" name="Content Placeholder 3" descr="scrollableThumbs.jp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" b="5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30251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599"/>
            <a:ext cx="8534400" cy="7749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Google Nexus Website Menu </a:t>
            </a:r>
            <a:br>
              <a:rPr lang="en-US" b="1" dirty="0"/>
            </a:br>
            <a:r>
              <a:rPr lang="en-US" sz="1600" b="1" dirty="0"/>
              <a:t>http://</a:t>
            </a:r>
            <a:r>
              <a:rPr lang="en-US" sz="1600" b="1" dirty="0" err="1"/>
              <a:t>tympanus.net</a:t>
            </a:r>
            <a:r>
              <a:rPr lang="en-US" sz="1600" b="1" dirty="0"/>
              <a:t>/</a:t>
            </a:r>
            <a:r>
              <a:rPr lang="en-US" sz="1600" b="1" dirty="0" err="1"/>
              <a:t>codrops</a:t>
            </a:r>
            <a:r>
              <a:rPr lang="en-US" sz="1600" b="1" dirty="0"/>
              <a:t>/2013/07/30/</a:t>
            </a:r>
            <a:r>
              <a:rPr lang="en-US" sz="1600" b="1" dirty="0" err="1"/>
              <a:t>google</a:t>
            </a:r>
            <a:r>
              <a:rPr lang="en-US" sz="1600" b="1" dirty="0"/>
              <a:t>-nexus-website-menu/</a:t>
            </a:r>
            <a:endParaRPr lang="en-US" sz="1600" dirty="0"/>
          </a:p>
        </p:txBody>
      </p:sp>
      <p:pic>
        <p:nvPicPr>
          <p:cNvPr id="5" name="Content Placeholder 4" descr="GoogleNexusMenu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" b="505"/>
          <a:stretch>
            <a:fillRect/>
          </a:stretch>
        </p:blipFill>
        <p:spPr>
          <a:xfrm>
            <a:off x="190627" y="1654048"/>
            <a:ext cx="8793526" cy="4727702"/>
          </a:xfrm>
        </p:spPr>
      </p:pic>
    </p:spTree>
    <p:extLst>
      <p:ext uri="{BB962C8B-B14F-4D97-AF65-F5344CB8AC3E}">
        <p14:creationId xmlns:p14="http://schemas.microsoft.com/office/powerpoint/2010/main" val="3371891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599"/>
            <a:ext cx="8534400" cy="7749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Whirling CSS3 dropdown menu</a:t>
            </a:r>
            <a:br>
              <a:rPr lang="en-US" b="1" dirty="0"/>
            </a:br>
            <a:r>
              <a:rPr lang="en-US" sz="1600" b="1" dirty="0"/>
              <a:t>https://</a:t>
            </a:r>
            <a:r>
              <a:rPr lang="en-US" sz="1600" b="1" dirty="0" err="1"/>
              <a:t>www.script-tutorials.com</a:t>
            </a:r>
            <a:r>
              <a:rPr lang="en-US" sz="1600" b="1" dirty="0"/>
              <a:t>/whirling-dropdown-menu/</a:t>
            </a:r>
            <a:endParaRPr lang="en-US" sz="1600" dirty="0"/>
          </a:p>
        </p:txBody>
      </p:sp>
      <p:pic>
        <p:nvPicPr>
          <p:cNvPr id="7" name="Content Placeholder 6" descr="menu-700x562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19" b="16519"/>
          <a:stretch>
            <a:fillRect/>
          </a:stretch>
        </p:blipFill>
        <p:spPr>
          <a:xfrm>
            <a:off x="301752" y="1715531"/>
            <a:ext cx="8534400" cy="4588387"/>
          </a:xfrm>
        </p:spPr>
      </p:pic>
    </p:spTree>
    <p:extLst>
      <p:ext uri="{BB962C8B-B14F-4D97-AF65-F5344CB8AC3E}">
        <p14:creationId xmlns:p14="http://schemas.microsoft.com/office/powerpoint/2010/main" val="2022581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599"/>
            <a:ext cx="8534400" cy="7749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CSS3 Minimalistic Navigation </a:t>
            </a:r>
            <a:r>
              <a:rPr lang="en-US" b="1" dirty="0" smtClean="0"/>
              <a:t>Menu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1600" b="1" dirty="0"/>
              <a:t>http://</a:t>
            </a:r>
            <a:r>
              <a:rPr lang="en-US" sz="1600" b="1" dirty="0" err="1"/>
              <a:t>tutorialzine.com</a:t>
            </a:r>
            <a:r>
              <a:rPr lang="en-US" sz="1600" b="1" dirty="0"/>
              <a:t>/2010/06/css3-minimalistic-navigation-menu/</a:t>
            </a:r>
            <a:endParaRPr lang="en-US" sz="1600" dirty="0"/>
          </a:p>
        </p:txBody>
      </p:sp>
      <p:pic>
        <p:nvPicPr>
          <p:cNvPr id="4" name="Content Placeholder 3" descr="981.jp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2" b="982"/>
          <a:stretch>
            <a:fillRect/>
          </a:stretch>
        </p:blipFill>
        <p:spPr>
          <a:xfrm>
            <a:off x="332232" y="1793378"/>
            <a:ext cx="8503920" cy="4572000"/>
          </a:xfrm>
        </p:spPr>
      </p:pic>
    </p:spTree>
    <p:extLst>
      <p:ext uri="{BB962C8B-B14F-4D97-AF65-F5344CB8AC3E}">
        <p14:creationId xmlns:p14="http://schemas.microsoft.com/office/powerpoint/2010/main" val="2362449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599"/>
            <a:ext cx="8534400" cy="7749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Line Menu </a:t>
            </a:r>
            <a:r>
              <a:rPr lang="en-US" b="1" dirty="0" smtClean="0"/>
              <a:t>Icon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1600" b="1" dirty="0"/>
              <a:t>https://</a:t>
            </a:r>
            <a:r>
              <a:rPr lang="en-US" sz="1600" b="1" dirty="0" err="1"/>
              <a:t>css-tricks.com</a:t>
            </a:r>
            <a:r>
              <a:rPr lang="en-US" sz="1600" b="1" dirty="0"/>
              <a:t>/line-menu-icon-menu/</a:t>
            </a:r>
            <a:endParaRPr lang="en-US" sz="1600" dirty="0"/>
          </a:p>
        </p:txBody>
      </p:sp>
      <p:pic>
        <p:nvPicPr>
          <p:cNvPr id="3" name="Picture 2" descr="line-menu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499" y="1711057"/>
            <a:ext cx="5415652" cy="494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525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31034"/>
            <a:ext cx="8534400" cy="774915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Dark Menu</a:t>
            </a:r>
            <a:br>
              <a:rPr lang="en-US" sz="3600" b="1" dirty="0" smtClean="0"/>
            </a:br>
            <a:r>
              <a:rPr lang="en-US" sz="1600" b="1" dirty="0" smtClean="0"/>
              <a:t> http</a:t>
            </a:r>
            <a:r>
              <a:rPr lang="en-US" sz="1600" b="1" dirty="0"/>
              <a:t>://</a:t>
            </a:r>
            <a:r>
              <a:rPr lang="en-US" sz="1600" b="1" dirty="0" err="1"/>
              <a:t>www.ahmadhania.com</a:t>
            </a:r>
            <a:r>
              <a:rPr lang="en-US" sz="1600" b="1" dirty="0"/>
              <a:t>/2011/06/dark-menu-pure-css3-two-level-menu-tutorial.html</a:t>
            </a:r>
            <a:endParaRPr lang="en-US" sz="1600" dirty="0"/>
          </a:p>
        </p:txBody>
      </p:sp>
      <p:pic>
        <p:nvPicPr>
          <p:cNvPr id="4" name="Content Placeholder 3" descr="Dark-Menu-Pure-CSS3-Two-Level-Menu.jp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9" r="8969"/>
          <a:stretch>
            <a:fillRect/>
          </a:stretch>
        </p:blipFill>
        <p:spPr>
          <a:xfrm>
            <a:off x="332232" y="1834352"/>
            <a:ext cx="8503920" cy="4572000"/>
          </a:xfrm>
        </p:spPr>
      </p:pic>
    </p:spTree>
    <p:extLst>
      <p:ext uri="{BB962C8B-B14F-4D97-AF65-F5344CB8AC3E}">
        <p14:creationId xmlns:p14="http://schemas.microsoft.com/office/powerpoint/2010/main" val="768521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599"/>
            <a:ext cx="8534400" cy="7749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Multi-Level Push Menu </a:t>
            </a:r>
            <a:br>
              <a:rPr lang="en-US" b="1" dirty="0"/>
            </a:br>
            <a:r>
              <a:rPr lang="en-US" sz="1600" b="1" dirty="0"/>
              <a:t>http://</a:t>
            </a:r>
            <a:r>
              <a:rPr lang="en-US" sz="1600" b="1" dirty="0" err="1"/>
              <a:t>tympanus.net</a:t>
            </a:r>
            <a:r>
              <a:rPr lang="en-US" sz="1600" b="1" dirty="0"/>
              <a:t>/</a:t>
            </a:r>
            <a:r>
              <a:rPr lang="en-US" sz="1600" b="1" dirty="0" err="1"/>
              <a:t>codrops</a:t>
            </a:r>
            <a:r>
              <a:rPr lang="en-US" sz="1600" b="1" dirty="0"/>
              <a:t>/2013/08/13/multi-level-push-menu/</a:t>
            </a:r>
            <a:endParaRPr lang="en-US" sz="1600" dirty="0"/>
          </a:p>
        </p:txBody>
      </p:sp>
      <p:pic>
        <p:nvPicPr>
          <p:cNvPr id="4" name="Content Placeholder 3" descr="MultiLevelPushMenu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" b="5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81803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599"/>
            <a:ext cx="8534400" cy="7749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Transitions for Off-Canvas Navigations </a:t>
            </a:r>
            <a:br>
              <a:rPr lang="en-US" b="1" dirty="0"/>
            </a:br>
            <a:r>
              <a:rPr lang="en-US" sz="1600" b="1" dirty="0"/>
              <a:t>http://</a:t>
            </a:r>
            <a:r>
              <a:rPr lang="en-US" sz="1600" b="1" dirty="0" err="1"/>
              <a:t>tympanus.net</a:t>
            </a:r>
            <a:r>
              <a:rPr lang="en-US" sz="1600" b="1" dirty="0"/>
              <a:t>/</a:t>
            </a:r>
            <a:r>
              <a:rPr lang="en-US" sz="1600" b="1" dirty="0" err="1"/>
              <a:t>codrops</a:t>
            </a:r>
            <a:r>
              <a:rPr lang="en-US" sz="1600" b="1" dirty="0"/>
              <a:t>/2013/08/28/transitions-for-off-canvas-navigations/</a:t>
            </a:r>
            <a:endParaRPr lang="en-US" sz="1600" dirty="0"/>
          </a:p>
        </p:txBody>
      </p:sp>
      <p:pic>
        <p:nvPicPr>
          <p:cNvPr id="4" name="Content Placeholder 3" descr="sidebartransitions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" b="5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08060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599"/>
            <a:ext cx="8534400" cy="774915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Makisu</a:t>
            </a: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1600" b="1" dirty="0"/>
              <a:t>https://</a:t>
            </a:r>
            <a:r>
              <a:rPr lang="en-US" sz="1600" b="1" dirty="0" err="1"/>
              <a:t>github.com</a:t>
            </a:r>
            <a:r>
              <a:rPr lang="en-US" sz="1600" b="1" dirty="0"/>
              <a:t>/</a:t>
            </a:r>
            <a:r>
              <a:rPr lang="en-US" sz="1600" b="1" dirty="0" err="1"/>
              <a:t>soulwire</a:t>
            </a:r>
            <a:r>
              <a:rPr lang="en-US" sz="1600" b="1" dirty="0"/>
              <a:t>/</a:t>
            </a:r>
            <a:r>
              <a:rPr lang="en-US" sz="1600" b="1" dirty="0" err="1"/>
              <a:t>Makisu</a:t>
            </a:r>
            <a:endParaRPr lang="en-US" sz="1600" dirty="0"/>
          </a:p>
        </p:txBody>
      </p:sp>
      <p:pic>
        <p:nvPicPr>
          <p:cNvPr id="3" name="Picture 2" descr="Makisu ~ CSS 3D Dropdown Concep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" y="1792136"/>
            <a:ext cx="8534400" cy="433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641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599"/>
            <a:ext cx="8534400" cy="7749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hlinkClick r:id="rId2"/>
              </a:rPr>
              <a:t>Scroll Menu with jQuery </a:t>
            </a:r>
            <a:r>
              <a:rPr lang="en-US" b="1" dirty="0" smtClean="0">
                <a:hlinkClick r:id="rId2"/>
              </a:rPr>
              <a:t>Tutorial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1600" b="1" dirty="0"/>
              <a:t>http://</a:t>
            </a:r>
            <a:r>
              <a:rPr lang="en-US" sz="1600" b="1" dirty="0" err="1"/>
              <a:t>www.queness.com</a:t>
            </a:r>
            <a:r>
              <a:rPr lang="en-US" sz="1600" b="1" dirty="0"/>
              <a:t>/resources/html/</a:t>
            </a:r>
            <a:r>
              <a:rPr lang="en-US" sz="1600" b="1" dirty="0" err="1"/>
              <a:t>scrollmenu</a:t>
            </a:r>
            <a:r>
              <a:rPr lang="en-US" sz="1600" b="1" dirty="0"/>
              <a:t>/</a:t>
            </a:r>
            <a:r>
              <a:rPr lang="en-US" sz="1600" b="1" dirty="0" err="1"/>
              <a:t>index.html</a:t>
            </a:r>
            <a:endParaRPr lang="en-US" sz="1600" dirty="0"/>
          </a:p>
        </p:txBody>
      </p:sp>
      <p:pic>
        <p:nvPicPr>
          <p:cNvPr id="4" name="Content Placeholder 3" descr="Experimental Vertical Menu with jQuery Tutorial | Demo | Queness.png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9" r="925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61885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599"/>
            <a:ext cx="8534400" cy="774915"/>
          </a:xfrm>
        </p:spPr>
        <p:txBody>
          <a:bodyPr>
            <a:normAutofit fontScale="90000"/>
          </a:bodyPr>
          <a:lstStyle/>
          <a:p>
            <a:r>
              <a:rPr lang="en-US" sz="4000" b="1" dirty="0" err="1" smtClean="0"/>
              <a:t>Meny</a:t>
            </a:r>
            <a:r>
              <a:rPr lang="en-US" sz="4000" b="1" dirty="0"/>
              <a:t/>
            </a:r>
            <a:br>
              <a:rPr lang="en-US" sz="4000" b="1" dirty="0"/>
            </a:br>
            <a:r>
              <a:rPr lang="en-US" sz="1600" b="1" dirty="0"/>
              <a:t>http://</a:t>
            </a:r>
            <a:r>
              <a:rPr lang="en-US" sz="1600" b="1" dirty="0" err="1"/>
              <a:t>lab.hakim.se</a:t>
            </a:r>
            <a:r>
              <a:rPr lang="en-US" sz="1600" b="1" dirty="0"/>
              <a:t>/</a:t>
            </a:r>
            <a:r>
              <a:rPr lang="en-US" sz="1600" b="1" dirty="0" err="1"/>
              <a:t>meny</a:t>
            </a:r>
            <a:r>
              <a:rPr lang="en-US" sz="1600" b="1" dirty="0"/>
              <a:t>/</a:t>
            </a:r>
            <a:endParaRPr lang="en-US" sz="1600" dirty="0"/>
          </a:p>
        </p:txBody>
      </p:sp>
      <p:pic>
        <p:nvPicPr>
          <p:cNvPr id="4" name="Content Placeholder 3" descr="Meny - A three dimensional and space efficient menu concept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0" r="5900"/>
          <a:stretch>
            <a:fillRect/>
          </a:stretch>
        </p:blipFill>
        <p:spPr>
          <a:xfrm>
            <a:off x="301752" y="1649970"/>
            <a:ext cx="8503920" cy="4572000"/>
          </a:xfrm>
        </p:spPr>
      </p:pic>
    </p:spTree>
    <p:extLst>
      <p:ext uri="{BB962C8B-B14F-4D97-AF65-F5344CB8AC3E}">
        <p14:creationId xmlns:p14="http://schemas.microsoft.com/office/powerpoint/2010/main" val="2718674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599"/>
            <a:ext cx="8534400" cy="774915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Sidr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1600" b="1" dirty="0"/>
              <a:t>https://</a:t>
            </a:r>
            <a:r>
              <a:rPr lang="en-US" sz="1600" b="1" dirty="0" err="1"/>
              <a:t>www.berriart.com</a:t>
            </a:r>
            <a:r>
              <a:rPr lang="en-US" sz="1600" b="1" dirty="0"/>
              <a:t>/</a:t>
            </a:r>
            <a:r>
              <a:rPr lang="en-US" sz="1600" b="1" dirty="0" err="1"/>
              <a:t>sidr</a:t>
            </a:r>
            <a:r>
              <a:rPr lang="en-US" sz="1600" b="1" dirty="0"/>
              <a:t>/</a:t>
            </a:r>
            <a:endParaRPr lang="en-US" sz="1600" dirty="0"/>
          </a:p>
        </p:txBody>
      </p:sp>
      <p:pic>
        <p:nvPicPr>
          <p:cNvPr id="3" name="Picture 2" descr="Sidr - Berria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" y="1992726"/>
            <a:ext cx="8555777" cy="409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922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599"/>
            <a:ext cx="8534400" cy="774915"/>
          </a:xfrm>
        </p:spPr>
        <p:txBody>
          <a:bodyPr>
            <a:normAutofit fontScale="90000"/>
          </a:bodyPr>
          <a:lstStyle/>
          <a:p>
            <a:r>
              <a:rPr lang="en-US" sz="2700" b="1" dirty="0"/>
              <a:t>Building a Circular Navigation with CSS Transforms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1600" b="1" dirty="0"/>
              <a:t>http://</a:t>
            </a:r>
            <a:r>
              <a:rPr lang="en-US" sz="1600" b="1" dirty="0" err="1"/>
              <a:t>tympanus.net</a:t>
            </a:r>
            <a:r>
              <a:rPr lang="en-US" sz="1600" b="1" dirty="0"/>
              <a:t>/</a:t>
            </a:r>
            <a:r>
              <a:rPr lang="en-US" sz="1600" b="1" dirty="0" err="1"/>
              <a:t>codrops</a:t>
            </a:r>
            <a:r>
              <a:rPr lang="en-US" sz="1600" b="1" dirty="0"/>
              <a:t>/2013/08/09/building-a-circular-navigation-with-</a:t>
            </a:r>
            <a:r>
              <a:rPr lang="en-US" sz="1600" b="1" dirty="0" err="1"/>
              <a:t>css</a:t>
            </a:r>
            <a:r>
              <a:rPr lang="en-US" sz="1600" b="1" dirty="0"/>
              <a:t>-transforms/</a:t>
            </a:r>
            <a:endParaRPr lang="en-US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95732" y="1524000"/>
            <a:ext cx="8503920" cy="4572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 descr="CircularNavig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30" y="1651000"/>
            <a:ext cx="8769048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0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599"/>
            <a:ext cx="8534400" cy="7749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Swatch Book with CSS3 and </a:t>
            </a:r>
            <a:r>
              <a:rPr lang="en-US" b="1" dirty="0" err="1"/>
              <a:t>jQuery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sz="1600" b="1" dirty="0"/>
              <a:t>http://</a:t>
            </a:r>
            <a:r>
              <a:rPr lang="en-US" sz="1600" b="1" dirty="0" err="1"/>
              <a:t>tympanus.net</a:t>
            </a:r>
            <a:r>
              <a:rPr lang="en-US" sz="1600" b="1" dirty="0"/>
              <a:t>/</a:t>
            </a:r>
            <a:r>
              <a:rPr lang="en-US" sz="1600" b="1" dirty="0" err="1"/>
              <a:t>codrops</a:t>
            </a:r>
            <a:r>
              <a:rPr lang="en-US" sz="1600" b="1" dirty="0"/>
              <a:t>/2012/07/02/swatch-book-with-css3-and-jquery/</a:t>
            </a:r>
            <a:endParaRPr lang="en-US" sz="1600" dirty="0"/>
          </a:p>
        </p:txBody>
      </p:sp>
      <p:pic>
        <p:nvPicPr>
          <p:cNvPr id="4" name="Content Placeholder 3" descr="SwatchBook.jp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" b="5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70953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599"/>
            <a:ext cx="8534400" cy="7749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CSS only responsive </a:t>
            </a:r>
            <a:r>
              <a:rPr lang="en-US" b="1" dirty="0" smtClean="0"/>
              <a:t>navigation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1600" b="1" dirty="0"/>
              <a:t>http://</a:t>
            </a:r>
            <a:r>
              <a:rPr lang="en-US" sz="1600" b="1" dirty="0" err="1"/>
              <a:t>www.valdelama.com</a:t>
            </a:r>
            <a:r>
              <a:rPr lang="en-US" sz="1600" b="1" dirty="0"/>
              <a:t>/demo/</a:t>
            </a:r>
            <a:r>
              <a:rPr lang="en-US" sz="1600" b="1" dirty="0" err="1"/>
              <a:t>css-responav</a:t>
            </a:r>
            <a:r>
              <a:rPr lang="en-US" sz="1600" b="1" dirty="0"/>
              <a:t>#</a:t>
            </a:r>
            <a:endParaRPr lang="en-US" sz="1600" dirty="0"/>
          </a:p>
        </p:txBody>
      </p:sp>
      <p:pic>
        <p:nvPicPr>
          <p:cNvPr id="4" name="Content Placeholder 3" descr="CSS only responsive menu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4" r="3594"/>
          <a:stretch>
            <a:fillRect/>
          </a:stretch>
        </p:blipFill>
        <p:spPr>
          <a:xfrm>
            <a:off x="342722" y="1527048"/>
            <a:ext cx="8503920" cy="4572000"/>
          </a:xfrm>
        </p:spPr>
      </p:pic>
    </p:spTree>
    <p:extLst>
      <p:ext uri="{BB962C8B-B14F-4D97-AF65-F5344CB8AC3E}">
        <p14:creationId xmlns:p14="http://schemas.microsoft.com/office/powerpoint/2010/main" val="2003541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599"/>
            <a:ext cx="8534400" cy="774915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jquery</a:t>
            </a:r>
            <a:r>
              <a:rPr lang="en-US" b="1" dirty="0"/>
              <a:t> </a:t>
            </a:r>
            <a:r>
              <a:rPr lang="en-US" b="1" dirty="0" err="1"/>
              <a:t>mb.menu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1600" b="1" dirty="0"/>
              <a:t>http://</a:t>
            </a:r>
            <a:r>
              <a:rPr lang="en-US" sz="1600" b="1" dirty="0" err="1"/>
              <a:t>pupunzi.open-lab.com</a:t>
            </a:r>
            <a:r>
              <a:rPr lang="en-US" sz="1600" b="1" dirty="0"/>
              <a:t>/</a:t>
            </a:r>
            <a:r>
              <a:rPr lang="en-US" sz="1600" b="1" dirty="0" err="1"/>
              <a:t>mb</a:t>
            </a:r>
            <a:r>
              <a:rPr lang="en-US" sz="1600" b="1" dirty="0"/>
              <a:t>-</a:t>
            </a:r>
            <a:r>
              <a:rPr lang="en-US" sz="1600" b="1" dirty="0" err="1"/>
              <a:t>jquery</a:t>
            </a:r>
            <a:r>
              <a:rPr lang="en-US" sz="1600" b="1" dirty="0"/>
              <a:t>-components/</a:t>
            </a:r>
            <a:r>
              <a:rPr lang="en-US" sz="1600" b="1" dirty="0" err="1"/>
              <a:t>mb</a:t>
            </a:r>
            <a:r>
              <a:rPr lang="en-US" sz="1600" b="1" dirty="0"/>
              <a:t>-_menu/</a:t>
            </a:r>
            <a:endParaRPr lang="en-US" sz="1600" dirty="0"/>
          </a:p>
        </p:txBody>
      </p:sp>
      <p:pic>
        <p:nvPicPr>
          <p:cNvPr id="4" name="Content Placeholder 3" descr="DSC03767.jp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89" b="7189"/>
          <a:stretch>
            <a:fillRect/>
          </a:stretch>
        </p:blipFill>
        <p:spPr>
          <a:xfrm>
            <a:off x="342722" y="1752405"/>
            <a:ext cx="8503920" cy="4572000"/>
          </a:xfrm>
        </p:spPr>
      </p:pic>
    </p:spTree>
    <p:extLst>
      <p:ext uri="{BB962C8B-B14F-4D97-AF65-F5344CB8AC3E}">
        <p14:creationId xmlns:p14="http://schemas.microsoft.com/office/powerpoint/2010/main" val="3951309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599"/>
            <a:ext cx="8534400" cy="774915"/>
          </a:xfrm>
        </p:spPr>
        <p:txBody>
          <a:bodyPr>
            <a:normAutofit fontScale="90000"/>
          </a:bodyPr>
          <a:lstStyle/>
          <a:p>
            <a:r>
              <a:rPr lang="en-US" sz="4000" b="1" dirty="0" err="1" smtClean="0"/>
              <a:t>AutoSprites</a:t>
            </a:r>
            <a:r>
              <a:rPr lang="en-US" sz="4000" b="1" dirty="0"/>
              <a:t/>
            </a:r>
            <a:br>
              <a:rPr lang="en-US" sz="4000" b="1" dirty="0"/>
            </a:br>
            <a:r>
              <a:rPr lang="en-US" sz="1600" b="1" dirty="0"/>
              <a:t>http://</a:t>
            </a:r>
            <a:r>
              <a:rPr lang="en-US" sz="1600" b="1" dirty="0" err="1"/>
              <a:t>www.newmediacampaigns.com</a:t>
            </a:r>
            <a:r>
              <a:rPr lang="en-US" sz="1600" b="1" dirty="0"/>
              <a:t>/blog/</a:t>
            </a:r>
            <a:r>
              <a:rPr lang="en-US" sz="1600" b="1" dirty="0" err="1"/>
              <a:t>autosprites</a:t>
            </a:r>
            <a:r>
              <a:rPr lang="en-US" sz="1600" b="1" dirty="0"/>
              <a:t>-</a:t>
            </a:r>
            <a:r>
              <a:rPr lang="en-US" sz="1600" b="1" dirty="0" err="1"/>
              <a:t>jquery</a:t>
            </a:r>
            <a:r>
              <a:rPr lang="en-US" sz="1600" b="1" dirty="0"/>
              <a:t>-menu-plugin</a:t>
            </a:r>
            <a:endParaRPr lang="en-US" sz="1600" dirty="0"/>
          </a:p>
        </p:txBody>
      </p:sp>
      <p:pic>
        <p:nvPicPr>
          <p:cNvPr id="4" name="Content Placeholder 3" descr="Demo - jQuery AutoSprites - Menus Made Easy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84" b="4384"/>
          <a:stretch>
            <a:fillRect/>
          </a:stretch>
        </p:blipFill>
        <p:spPr>
          <a:xfrm>
            <a:off x="301752" y="1649970"/>
            <a:ext cx="8503920" cy="4572000"/>
          </a:xfrm>
        </p:spPr>
      </p:pic>
    </p:spTree>
    <p:extLst>
      <p:ext uri="{BB962C8B-B14F-4D97-AF65-F5344CB8AC3E}">
        <p14:creationId xmlns:p14="http://schemas.microsoft.com/office/powerpoint/2010/main" val="2631773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599"/>
            <a:ext cx="8534400" cy="774915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jQueryCSS3Menu</a:t>
            </a:r>
            <a:r>
              <a:rPr lang="en-US" sz="4000" b="1" dirty="0"/>
              <a:t/>
            </a:r>
            <a:br>
              <a:rPr lang="en-US" sz="4000" b="1" dirty="0"/>
            </a:br>
            <a:r>
              <a:rPr lang="en-US" sz="1600" b="1" dirty="0"/>
              <a:t>http://</a:t>
            </a:r>
            <a:r>
              <a:rPr lang="en-US" sz="1600" b="1" dirty="0" err="1"/>
              <a:t>js.itivy.com</a:t>
            </a:r>
            <a:r>
              <a:rPr lang="en-US" sz="1600" b="1" dirty="0"/>
              <a:t>/jQueryCSS3Menu/</a:t>
            </a:r>
            <a:r>
              <a:rPr lang="en-US" sz="1600" b="1" dirty="0" err="1"/>
              <a:t>index.html</a:t>
            </a:r>
            <a:endParaRPr lang="en-US" sz="1600" dirty="0"/>
          </a:p>
        </p:txBody>
      </p:sp>
      <p:pic>
        <p:nvPicPr>
          <p:cNvPr id="7" name="Content Placeholder 6" descr="使用jQuery和CSS3实现的漂亮紫色导航在线演示-1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8" r="734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9622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599"/>
            <a:ext cx="8534400" cy="774915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randomizer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1600" b="1" dirty="0"/>
              <a:t>http://</a:t>
            </a:r>
            <a:r>
              <a:rPr lang="en-US" sz="1600" b="1" dirty="0" err="1"/>
              <a:t>tutorialzine.com</a:t>
            </a:r>
            <a:r>
              <a:rPr lang="en-US" sz="1600" b="1" dirty="0"/>
              <a:t>/2010/09/giveaway-randomizer-app-</a:t>
            </a:r>
            <a:r>
              <a:rPr lang="en-US" sz="1600" b="1" dirty="0" err="1"/>
              <a:t>jquery</a:t>
            </a:r>
            <a:r>
              <a:rPr lang="en-US" sz="1600" b="1" dirty="0"/>
              <a:t>/</a:t>
            </a:r>
            <a:endParaRPr lang="en-US" sz="1600" dirty="0"/>
          </a:p>
        </p:txBody>
      </p:sp>
      <p:pic>
        <p:nvPicPr>
          <p:cNvPr id="4" name="Content Placeholder 3" descr="Making a Giveaway Randomizer App w_ jQuery | Tutorialzine Demo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6" r="6336"/>
          <a:stretch>
            <a:fillRect/>
          </a:stretch>
        </p:blipFill>
        <p:spPr>
          <a:xfrm>
            <a:off x="301752" y="1527048"/>
            <a:ext cx="8503920" cy="4572000"/>
          </a:xfrm>
        </p:spPr>
      </p:pic>
    </p:spTree>
    <p:extLst>
      <p:ext uri="{BB962C8B-B14F-4D97-AF65-F5344CB8AC3E}">
        <p14:creationId xmlns:p14="http://schemas.microsoft.com/office/powerpoint/2010/main" val="1405648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599"/>
            <a:ext cx="8534400" cy="774915"/>
          </a:xfrm>
        </p:spPr>
        <p:txBody>
          <a:bodyPr>
            <a:normAutofit fontScale="90000"/>
          </a:bodyPr>
          <a:lstStyle/>
          <a:p>
            <a:r>
              <a:rPr lang="en-US" altLang="zh-CN" sz="4000" dirty="0" err="1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J</a:t>
            </a:r>
            <a:r>
              <a:rPr lang="en-US" sz="4000" dirty="0" err="1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panelmenu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1600" b="1" dirty="0"/>
              <a:t>http://</a:t>
            </a:r>
            <a:r>
              <a:rPr lang="en-US" sz="1600" b="1" dirty="0" err="1"/>
              <a:t>jpanelmenu.com</a:t>
            </a:r>
            <a:r>
              <a:rPr lang="en-US" sz="1600" b="1" dirty="0"/>
              <a:t>/</a:t>
            </a:r>
            <a:endParaRPr lang="en-US" sz="1600" dirty="0"/>
          </a:p>
        </p:txBody>
      </p:sp>
      <p:pic>
        <p:nvPicPr>
          <p:cNvPr id="5" name="Content Placeholder 4" descr="jPanelMenu | A jQuery Plugin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8" r="5568"/>
          <a:stretch>
            <a:fillRect/>
          </a:stretch>
        </p:blipFill>
        <p:spPr>
          <a:xfrm>
            <a:off x="138938" y="1559607"/>
            <a:ext cx="8848163" cy="4757077"/>
          </a:xfrm>
        </p:spPr>
      </p:pic>
    </p:spTree>
    <p:extLst>
      <p:ext uri="{BB962C8B-B14F-4D97-AF65-F5344CB8AC3E}">
        <p14:creationId xmlns:p14="http://schemas.microsoft.com/office/powerpoint/2010/main" val="3001689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599"/>
            <a:ext cx="8534400" cy="774915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SlidePushMenus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1600" b="1" dirty="0"/>
              <a:t>http://</a:t>
            </a:r>
            <a:r>
              <a:rPr lang="en-US" sz="1600" b="1" dirty="0" err="1"/>
              <a:t>tympanus.net</a:t>
            </a:r>
            <a:r>
              <a:rPr lang="en-US" sz="1600" b="1" dirty="0"/>
              <a:t>/Blueprints/</a:t>
            </a:r>
            <a:r>
              <a:rPr lang="en-US" sz="1600" b="1" dirty="0" err="1"/>
              <a:t>SlidePushMenus</a:t>
            </a:r>
            <a:r>
              <a:rPr lang="en-US" sz="1600" b="1" dirty="0"/>
              <a:t>/#</a:t>
            </a:r>
            <a:endParaRPr lang="en-US" sz="16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Blueprint_ Slide and Push Menu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17" y="1592745"/>
            <a:ext cx="8689621" cy="497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689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599"/>
            <a:ext cx="8534400" cy="774915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Animated Border Menus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1600" b="1" dirty="0"/>
              <a:t>http://</a:t>
            </a:r>
            <a:r>
              <a:rPr lang="en-US" sz="1600" b="1" dirty="0" err="1"/>
              <a:t>tympanus.net</a:t>
            </a:r>
            <a:r>
              <a:rPr lang="en-US" sz="1600" b="1" dirty="0"/>
              <a:t>/</a:t>
            </a:r>
            <a:r>
              <a:rPr lang="en-US" sz="1600" b="1" dirty="0" err="1"/>
              <a:t>codrops</a:t>
            </a:r>
            <a:r>
              <a:rPr lang="en-US" sz="1600" b="1" dirty="0"/>
              <a:t>/2013/09/30/animated-border-menus/</a:t>
            </a:r>
            <a:endParaRPr lang="en-US" sz="1600" dirty="0"/>
          </a:p>
        </p:txBody>
      </p:sp>
      <p:pic>
        <p:nvPicPr>
          <p:cNvPr id="3" name="Picture 2" descr="AnimatedBorderMenu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27" y="1651000"/>
            <a:ext cx="8827508" cy="479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606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599"/>
            <a:ext cx="8534400" cy="7749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Simple YouTube Menu Effect </a:t>
            </a:r>
            <a:br>
              <a:rPr lang="en-US" b="1" dirty="0"/>
            </a:br>
            <a:r>
              <a:rPr lang="en-US" sz="1600" b="1" dirty="0"/>
              <a:t>http://</a:t>
            </a:r>
            <a:r>
              <a:rPr lang="en-US" sz="1600" b="1" dirty="0" err="1"/>
              <a:t>tympanus.net</a:t>
            </a:r>
            <a:r>
              <a:rPr lang="en-US" sz="1600" b="1" dirty="0"/>
              <a:t>/</a:t>
            </a:r>
            <a:r>
              <a:rPr lang="en-US" sz="1600" b="1" dirty="0" err="1"/>
              <a:t>codrops</a:t>
            </a:r>
            <a:r>
              <a:rPr lang="en-US" sz="1600" b="1" dirty="0"/>
              <a:t>/2013/04/25/simple-</a:t>
            </a:r>
            <a:r>
              <a:rPr lang="en-US" sz="1600" b="1" dirty="0" err="1"/>
              <a:t>youtube</a:t>
            </a:r>
            <a:r>
              <a:rPr lang="en-US" sz="1600" b="1" dirty="0"/>
              <a:t>-menu-effect/</a:t>
            </a:r>
            <a:endParaRPr lang="en-US" sz="1600" dirty="0"/>
          </a:p>
        </p:txBody>
      </p:sp>
      <p:pic>
        <p:nvPicPr>
          <p:cNvPr id="4" name="Content Placeholder 3" descr="YouTubeLeftSideMenu.jp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" b="505"/>
          <a:stretch>
            <a:fillRect/>
          </a:stretch>
        </p:blipFill>
        <p:spPr>
          <a:xfrm>
            <a:off x="301752" y="1685797"/>
            <a:ext cx="8534400" cy="4588387"/>
          </a:xfrm>
        </p:spPr>
      </p:pic>
    </p:spTree>
    <p:extLst>
      <p:ext uri="{BB962C8B-B14F-4D97-AF65-F5344CB8AC3E}">
        <p14:creationId xmlns:p14="http://schemas.microsoft.com/office/powerpoint/2010/main" val="2784139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599"/>
            <a:ext cx="8534400" cy="774915"/>
          </a:xfrm>
        </p:spPr>
        <p:txBody>
          <a:bodyPr>
            <a:normAutofit/>
          </a:bodyPr>
          <a:lstStyle/>
          <a:p>
            <a:r>
              <a:rPr lang="en-US" sz="2200" b="1" dirty="0"/>
              <a:t>CSS-Only Responsive Layout with Smooth Transitions </a:t>
            </a:r>
            <a:br>
              <a:rPr lang="en-US" sz="2200" b="1" dirty="0"/>
            </a:br>
            <a:r>
              <a:rPr lang="en-US" sz="1300" b="1" dirty="0"/>
              <a:t>http://</a:t>
            </a:r>
            <a:r>
              <a:rPr lang="en-US" sz="1300" b="1" dirty="0" err="1"/>
              <a:t>tympanus.net</a:t>
            </a:r>
            <a:r>
              <a:rPr lang="en-US" sz="1300" b="1" dirty="0"/>
              <a:t>/</a:t>
            </a:r>
            <a:r>
              <a:rPr lang="en-US" sz="1300" b="1" dirty="0" err="1"/>
              <a:t>codrops</a:t>
            </a:r>
            <a:r>
              <a:rPr lang="en-US" sz="1300" b="1" dirty="0"/>
              <a:t>/2012/06/12/</a:t>
            </a:r>
            <a:r>
              <a:rPr lang="en-US" sz="1300" b="1" dirty="0" err="1"/>
              <a:t>css</a:t>
            </a:r>
            <a:r>
              <a:rPr lang="en-US" sz="1300" b="1" dirty="0"/>
              <a:t>-only-responsive-layout-with-smooth-transitions/</a:t>
            </a:r>
            <a:endParaRPr lang="en-US" sz="1300" dirty="0"/>
          </a:p>
        </p:txBody>
      </p:sp>
      <p:pic>
        <p:nvPicPr>
          <p:cNvPr id="3" name="Picture 2" descr="SmoothTransition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" y="1714500"/>
            <a:ext cx="8534400" cy="463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688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599"/>
            <a:ext cx="8534400" cy="7749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How to Create a Simple Multi-Item Slider </a:t>
            </a:r>
            <a:br>
              <a:rPr lang="en-US" b="1" dirty="0"/>
            </a:br>
            <a:r>
              <a:rPr lang="en-US" sz="1600" b="1" dirty="0" smtClean="0"/>
              <a:t>http</a:t>
            </a:r>
            <a:r>
              <a:rPr lang="en-US" sz="1600" b="1" dirty="0"/>
              <a:t>://</a:t>
            </a:r>
            <a:r>
              <a:rPr lang="en-US" sz="1600" b="1" dirty="0" err="1"/>
              <a:t>tympanus.net</a:t>
            </a:r>
            <a:r>
              <a:rPr lang="en-US" sz="1600" b="1" dirty="0"/>
              <a:t>/</a:t>
            </a:r>
            <a:r>
              <a:rPr lang="en-US" sz="1600" b="1" dirty="0" err="1"/>
              <a:t>codrops</a:t>
            </a:r>
            <a:r>
              <a:rPr lang="en-US" sz="1600" b="1" dirty="0"/>
              <a:t>/2012/12/31/how-to-create-a-simple-multi-item-slider/</a:t>
            </a:r>
            <a:endParaRPr lang="en-US" sz="1600" dirty="0"/>
          </a:p>
        </p:txBody>
      </p:sp>
      <p:pic>
        <p:nvPicPr>
          <p:cNvPr id="3" name="Picture 2" descr="SimpleMultiItemSlid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" y="1571625"/>
            <a:ext cx="8503920" cy="461850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028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599"/>
            <a:ext cx="8534400" cy="7749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How to spice up your menu with CSS3 </a:t>
            </a:r>
            <a:br>
              <a:rPr lang="en-US" b="1" dirty="0"/>
            </a:br>
            <a:r>
              <a:rPr lang="en-US" sz="1600" b="1" dirty="0"/>
              <a:t>http://</a:t>
            </a:r>
            <a:r>
              <a:rPr lang="en-US" sz="1600" b="1" dirty="0" err="1"/>
              <a:t>tympanus.net</a:t>
            </a:r>
            <a:r>
              <a:rPr lang="en-US" sz="1600" b="1" dirty="0"/>
              <a:t>/</a:t>
            </a:r>
            <a:r>
              <a:rPr lang="en-US" sz="1600" b="1" dirty="0" err="1"/>
              <a:t>codrops</a:t>
            </a:r>
            <a:r>
              <a:rPr lang="en-US" sz="1600" b="1" dirty="0"/>
              <a:t>/2012/01/22/how-to-spice-up-your-menu-with-css3/</a:t>
            </a:r>
            <a:endParaRPr lang="en-US" sz="1600" dirty="0"/>
          </a:p>
        </p:txBody>
      </p:sp>
      <p:pic>
        <p:nvPicPr>
          <p:cNvPr id="3" name="Picture 2" descr="CSS3MenuHoverEffec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7" y="1511172"/>
            <a:ext cx="8795847" cy="477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052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309</TotalTime>
  <Words>224</Words>
  <Application>Microsoft Macintosh PowerPoint</Application>
  <PresentationFormat>On-screen Show (4:3)</PresentationFormat>
  <Paragraphs>47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Civic</vt:lpstr>
      <vt:lpstr>导航，Menu</vt:lpstr>
      <vt:lpstr>Responsive Retina-Ready Menu http://tympanus.net/codrops/2013/05/08/responsive-retina-ready-menu/ </vt:lpstr>
      <vt:lpstr>Google Nexus Website Menu  http://tympanus.net/codrops/2013/07/30/google-nexus-website-menu/</vt:lpstr>
      <vt:lpstr>Building a Circular Navigation with CSS Transforms  http://tympanus.net/codrops/2013/08/09/building-a-circular-navigation-with-css-transforms/</vt:lpstr>
      <vt:lpstr>Animated Border Menus  http://tympanus.net/codrops/2013/09/30/animated-border-menus/</vt:lpstr>
      <vt:lpstr>Simple YouTube Menu Effect  http://tympanus.net/codrops/2013/04/25/simple-youtube-menu-effect/</vt:lpstr>
      <vt:lpstr>CSS-Only Responsive Layout with Smooth Transitions  http://tympanus.net/codrops/2012/06/12/css-only-responsive-layout-with-smooth-transitions/</vt:lpstr>
      <vt:lpstr>How to Create a Simple Multi-Item Slider  http://tympanus.net/codrops/2012/12/31/how-to-create-a-simple-multi-item-slider/</vt:lpstr>
      <vt:lpstr>How to spice up your menu with CSS3  http://tympanus.net/codrops/2012/01/22/how-to-spice-up-your-menu-with-css3/</vt:lpstr>
      <vt:lpstr>Responsive Content Navigator with CSS3  http://tympanus.net/codrops/2012/03/23/responsive-content-navigator-with-css3/</vt:lpstr>
      <vt:lpstr>Slide Down Box Menu with jQuery and CSS3  http://tympanus.net/codrops/2010/07/16/slide-down-box-menu/</vt:lpstr>
      <vt:lpstr>Animated Content Menu with jQuery  http://tympanus.net/codrops/2011/03/09/animated-content-menu/</vt:lpstr>
      <vt:lpstr>Overlay Effect Menu with jQuery  http://tympanus.net/codrops/2010/11/25/overlay-effect-menu/</vt:lpstr>
      <vt:lpstr>Expanding Image Menu with jQuery http://tympanus.net/codrops/2011/03/16/expanding-image-menu/</vt:lpstr>
      <vt:lpstr>Blur Menu with CSS3 Transitions  http://tympanus.net/codrops/2011/10/19/blur-menu-with-css3-transitions/</vt:lpstr>
      <vt:lpstr>Sliding Checkbox Actions Menu with jQuery  http://tympanus.net/codrops/2010/05/31/sliding-checkbox-actions-menu-with-jquery/</vt:lpstr>
      <vt:lpstr>Fixed Fade Out Menu: A CSS and jQuery Tutorial  http://tympanus.net/codrops/2009/12/11/fixed-fade-out-menu-a-css-and-jquery-tutorial/</vt:lpstr>
      <vt:lpstr>Little Boxes Menu with jQuery  http://tympanus.net/codrops/2010/05/18/little-boxes-menu-with-jquery/</vt:lpstr>
      <vt:lpstr>Awesome Cufonized Fly-out Menu with jQuery and CSS3  http://tympanus.net/codrops/2010/06/28/awesome-cufonized-fly-out-menu/</vt:lpstr>
      <vt:lpstr>Beautiful Slide Out Navigation http://tympanus.net/codrops/2009/11/30/beautiful-slide-out-navigation-a-css-and-jquery-tutorial/</vt:lpstr>
      <vt:lpstr>Beautiful Slide Out Navigation Revised  http://tympanus.net/codrops/2009/12/08/beautiful-slide-out-navigation-revised/</vt:lpstr>
      <vt:lpstr>Rocking and Rolling Rounded Menu with jQuery  http://tympanus.net/codrops/2010/04/30/rocking-and-rolling-rounded-menu-with-jquery/</vt:lpstr>
      <vt:lpstr>Awesome Bubble Navigation with jQuery  http://tympanus.net/codrops/2010/04/29/awesome-bubble-navigation-with-jquery/</vt:lpstr>
      <vt:lpstr>Fancy Apple-Style Icon Slide Out Navigation  http://tympanus.net/codrops/2010/01/17/css-and-jquery-tutorial-fancy-apple-style-icon-slide-out-navigation/</vt:lpstr>
      <vt:lpstr>Stunning Circular Motion Effect with jQuery  http://tympanus.net/codrops/2010/05/07/stunning-circular-motion-effect/</vt:lpstr>
      <vt:lpstr>A Fresh Bottom Slide Out Menu with jQuery  http://tympanus.net/codrops/2010/03/09/a-fresh-bottom-slide-out-menu-with-jquery/</vt:lpstr>
      <vt:lpstr>Moving Boxes Content with jQuery  http://tympanus.net/codrops/2011/03/28/moving-boxes-content/</vt:lpstr>
      <vt:lpstr>Beautiful Background Image Navigation with jQuery  http://tympanus.net/codrops/2010/05/05/beautiful-background-image-navigation-with-jquery/</vt:lpstr>
      <vt:lpstr>Scrollable Thumbs Menu with jQuery  http://tympanus.net/codrops/2010/05/10/scrollable-thumbs-menu/</vt:lpstr>
      <vt:lpstr>Whirling CSS3 dropdown menu https://www.script-tutorials.com/whirling-dropdown-menu/</vt:lpstr>
      <vt:lpstr>CSS3 Minimalistic Navigation Menu http://tutorialzine.com/2010/06/css3-minimalistic-navigation-menu/</vt:lpstr>
      <vt:lpstr>Line Menu Icon https://css-tricks.com/line-menu-icon-menu/</vt:lpstr>
      <vt:lpstr>Dark Menu  http://www.ahmadhania.com/2011/06/dark-menu-pure-css3-two-level-menu-tutorial.html</vt:lpstr>
      <vt:lpstr>Multi-Level Push Menu  http://tympanus.net/codrops/2013/08/13/multi-level-push-menu/</vt:lpstr>
      <vt:lpstr>Transitions for Off-Canvas Navigations  http://tympanus.net/codrops/2013/08/28/transitions-for-off-canvas-navigations/</vt:lpstr>
      <vt:lpstr>Makisu https://github.com/soulwire/Makisu</vt:lpstr>
      <vt:lpstr>Scroll Menu with jQuery Tutorial http://www.queness.com/resources/html/scrollmenu/index.html</vt:lpstr>
      <vt:lpstr>Meny http://lab.hakim.se/meny/</vt:lpstr>
      <vt:lpstr>Sidr https://www.berriart.com/sidr/</vt:lpstr>
      <vt:lpstr>Swatch Book with CSS3 and jQuery  http://tympanus.net/codrops/2012/07/02/swatch-book-with-css3-and-jquery/</vt:lpstr>
      <vt:lpstr>CSS only responsive navigation http://www.valdelama.com/demo/css-responav#</vt:lpstr>
      <vt:lpstr>jquery mb.menu http://pupunzi.open-lab.com/mb-jquery-components/mb-_menu/</vt:lpstr>
      <vt:lpstr>AutoSprites http://www.newmediacampaigns.com/blog/autosprites-jquery-menu-plugin</vt:lpstr>
      <vt:lpstr>jQueryCSS3Menu http://js.itivy.com/jQueryCSS3Menu/index.html</vt:lpstr>
      <vt:lpstr>randomizer http://tutorialzine.com/2010/09/giveaway-randomizer-app-jquery/</vt:lpstr>
      <vt:lpstr>Jpanelmenu http://jpanelmenu.com/</vt:lpstr>
      <vt:lpstr>SlidePushMenus http://tympanus.net/Blueprints/SlidePushMenus/#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佳燕 王</dc:creator>
  <cp:lastModifiedBy>佳燕 王</cp:lastModifiedBy>
  <cp:revision>22</cp:revision>
  <dcterms:created xsi:type="dcterms:W3CDTF">2016-07-13T01:46:10Z</dcterms:created>
  <dcterms:modified xsi:type="dcterms:W3CDTF">2016-07-25T06:03:31Z</dcterms:modified>
</cp:coreProperties>
</file>