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13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02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3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0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17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8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84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2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11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7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E934-5D9C-4757-9DE8-2E6C346CCD83}" type="datetimeFigureOut">
              <a:rPr lang="en-US" smtClean="0"/>
              <a:pPr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3843-3839-4E7D-80B4-C1B034684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20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Workflow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– Best </a:t>
            </a:r>
            <a:r>
              <a:rPr lang="en-US" sz="3200" dirty="0" err="1" smtClean="0">
                <a:latin typeface="+mj-lt"/>
                <a:ea typeface="+mj-ea"/>
                <a:cs typeface="+mj-cs"/>
              </a:rPr>
              <a:t>Ofs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-685800" y="10668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u="sng" dirty="0" smtClean="0"/>
              <a:t>Pre-IO</a:t>
            </a:r>
            <a:endParaRPr lang="en-US" b="1" u="sng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95800" y="2743200"/>
            <a:ext cx="533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81600" y="27432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114800" y="3505200"/>
            <a:ext cx="738401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No IO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638800" y="3505200"/>
            <a:ext cx="738401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IO signed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29400" y="3733800"/>
            <a:ext cx="2362200" cy="8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95800" y="1828800"/>
            <a:ext cx="1600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Sales alerts editor to lead -- may request further details/ideas. Discuss scheduling w/Content.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8406864"/>
              </p:ext>
            </p:extLst>
          </p:nvPr>
        </p:nvGraphicFramePr>
        <p:xfrm>
          <a:off x="232433" y="4814882"/>
          <a:ext cx="205356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67"/>
                <a:gridCol w="762001"/>
              </a:tblGrid>
              <a:tr h="355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 Ops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5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Content/Editorial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95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56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56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419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Legend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16764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for BST is sourced from what SB has already covered in the previous year; “Who is the thought leader”? Can’t know that until the BST is sold.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Workflow –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Best </a:t>
            </a:r>
            <a:r>
              <a:rPr lang="en-US" sz="3200" dirty="0" err="1" smtClean="0">
                <a:latin typeface="+mj-lt"/>
                <a:ea typeface="+mj-ea"/>
                <a:cs typeface="+mj-cs"/>
              </a:rPr>
              <a:t>Ofs</a:t>
            </a:r>
            <a:endParaRPr lang="en-US" sz="32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-381000" y="5334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u="sng" dirty="0" smtClean="0"/>
              <a:t>Post-IO</a:t>
            </a:r>
            <a:endParaRPr lang="en-US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6764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58000" y="609600"/>
            <a:ext cx="685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" y="1447800"/>
            <a:ext cx="914400" cy="64770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IO signed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6400" y="1447800"/>
            <a:ext cx="1066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Sales alerts editor, Ad </a:t>
            </a:r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ps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81400" y="1295400"/>
            <a:ext cx="1219200" cy="1600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Editors/Sales </a:t>
            </a:r>
            <a:r>
              <a:rPr lang="en-US" sz="1100" dirty="0" smtClean="0">
                <a:solidFill>
                  <a:schemeClr val="tx1"/>
                </a:solidFill>
              </a:rPr>
              <a:t>confirm that set BST send date and pre-BST poll dates  are okay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86400" y="609600"/>
            <a:ext cx="1295400" cy="15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Editors write polls, send to Partner for review. Editor asks Partner for thought leader </a:t>
            </a:r>
            <a:r>
              <a:rPr lang="en-US" sz="1100" dirty="0" err="1" smtClean="0">
                <a:solidFill>
                  <a:schemeClr val="tx1"/>
                </a:solidFill>
              </a:rPr>
              <a:t>recs</a:t>
            </a:r>
            <a:r>
              <a:rPr lang="en-US" sz="1100" dirty="0" smtClean="0">
                <a:solidFill>
                  <a:schemeClr val="tx1"/>
                </a:solidFill>
              </a:rPr>
              <a:t> and any Partner content (letter from CEO, etc)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895600" y="1676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53000" y="11430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86400" y="2362200"/>
            <a:ext cx="1219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 ops sends specs to advertiser and schedules ads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953000" y="2209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43800" y="2209800"/>
            <a:ext cx="1371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Editors format </a:t>
            </a:r>
            <a:r>
              <a:rPr lang="de-DE" sz="1100" dirty="0" smtClean="0">
                <a:solidFill>
                  <a:schemeClr val="tx1"/>
                </a:solidFill>
              </a:rPr>
              <a:t>BST </a:t>
            </a:r>
            <a:r>
              <a:rPr lang="de-DE" sz="1100" dirty="0" smtClean="0">
                <a:solidFill>
                  <a:schemeClr val="tx1"/>
                </a:solidFill>
              </a:rPr>
              <a:t>in Alchemy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0" y="3048000"/>
            <a:ext cx="12192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Editors </a:t>
            </a:r>
            <a:r>
              <a:rPr lang="en-US" sz="1100" dirty="0" smtClean="0">
                <a:solidFill>
                  <a:schemeClr val="tx1"/>
                </a:solidFill>
              </a:rPr>
              <a:t> mine content archives; continues to work with Partners on  getting their resources (news items, calendar items, letter from CEO, etc)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62600" y="4419600"/>
            <a:ext cx="1371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Editors edit </a:t>
            </a:r>
            <a:r>
              <a:rPr lang="en-US" sz="1100" dirty="0" smtClean="0">
                <a:solidFill>
                  <a:schemeClr val="tx1"/>
                </a:solidFill>
              </a:rPr>
              <a:t>BSTs as soon as is feasible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4419600"/>
            <a:ext cx="1066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Editor coordinates Partner </a:t>
            </a:r>
            <a:r>
              <a:rPr lang="en-US" sz="1100" dirty="0" smtClean="0">
                <a:solidFill>
                  <a:schemeClr val="tx1"/>
                </a:solidFill>
              </a:rPr>
              <a:t>review; 24 hrs required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62200" y="4419600"/>
            <a:ext cx="11430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Editors incorporate partner edits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" y="58674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2-3 days before send: </a:t>
            </a:r>
            <a:r>
              <a:rPr lang="en-US" sz="1100" dirty="0" smtClean="0">
                <a:solidFill>
                  <a:schemeClr val="tx1"/>
                </a:solidFill>
              </a:rPr>
              <a:t>Copy edit and promote in Alchemy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95600" y="5867400"/>
            <a:ext cx="1295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 ops inserts ads and tests ads; promotes to launch queue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229600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086600" y="4800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105400" y="4800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657600" y="4800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981200" y="4876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343400" y="625144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05400" y="5833872"/>
            <a:ext cx="1295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Tech schedules launch for early A.M.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954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8600" y="4419600"/>
            <a:ext cx="1676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Editor communicates any special launch instructions to Ad </a:t>
            </a:r>
            <a:r>
              <a:rPr lang="en-US" sz="1100" dirty="0" smtClean="0">
                <a:solidFill>
                  <a:schemeClr val="tx1"/>
                </a:solidFill>
              </a:rPr>
              <a:t>Ops (e.g. timing of send)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57400" y="62910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200" y="685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weeks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20000" y="228600"/>
            <a:ext cx="1371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Editors run poll questions (x3)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229600" y="18288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229600" y="1143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20000" y="1371600"/>
            <a:ext cx="1371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Editors </a:t>
            </a:r>
            <a:r>
              <a:rPr lang="de-DE" sz="1100" dirty="0" smtClean="0">
                <a:solidFill>
                  <a:schemeClr val="tx1"/>
                </a:solidFill>
              </a:rPr>
              <a:t>interview thought leader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00" y="2286000"/>
            <a:ext cx="3352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interview must be formatted for </a:t>
            </a:r>
            <a:r>
              <a:rPr lang="en-US" dirty="0" err="1" smtClean="0"/>
              <a:t>Wordpress</a:t>
            </a:r>
            <a:r>
              <a:rPr lang="en-US" dirty="0" smtClean="0"/>
              <a:t>, copyedited, and scheduled to post the day BEFORE BST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72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Workflow – Special Report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-228600" y="1077912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u="sng" dirty="0" smtClean="0"/>
              <a:t>Post-Delivery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28600" y="2057401"/>
            <a:ext cx="1295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BST publishes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514600" y="1905000"/>
            <a:ext cx="12192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 ops reporting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2362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600" y="3200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Alchemy reports clicks on ads</a:t>
            </a:r>
          </a:p>
          <a:p>
            <a:r>
              <a:rPr lang="en-US" dirty="0" smtClean="0"/>
              <a:t>Alchemy reports clicks on polls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99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550</TotalTime>
  <Words>278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Richards</dc:creator>
  <cp:lastModifiedBy>SmartBrief</cp:lastModifiedBy>
  <cp:revision>35</cp:revision>
  <dcterms:created xsi:type="dcterms:W3CDTF">2012-01-31T18:33:04Z</dcterms:created>
  <dcterms:modified xsi:type="dcterms:W3CDTF">2012-07-09T18:57:43Z</dcterms:modified>
</cp:coreProperties>
</file>